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tif" ContentType="image/tif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53" r:id="rId1"/>
    <p:sldMasterId id="2147483964" r:id="rId2"/>
  </p:sldMasterIdLst>
  <p:notesMasterIdLst>
    <p:notesMasterId r:id="rId42"/>
  </p:notesMasterIdLst>
  <p:handoutMasterIdLst>
    <p:handoutMasterId r:id="rId43"/>
  </p:handoutMasterIdLst>
  <p:sldIdLst>
    <p:sldId id="261" r:id="rId3"/>
    <p:sldId id="753" r:id="rId4"/>
    <p:sldId id="736" r:id="rId5"/>
    <p:sldId id="737" r:id="rId6"/>
    <p:sldId id="747" r:id="rId7"/>
    <p:sldId id="755" r:id="rId8"/>
    <p:sldId id="759" r:id="rId9"/>
    <p:sldId id="748" r:id="rId10"/>
    <p:sldId id="783" r:id="rId11"/>
    <p:sldId id="784" r:id="rId12"/>
    <p:sldId id="740" r:id="rId13"/>
    <p:sldId id="786" r:id="rId14"/>
    <p:sldId id="754" r:id="rId15"/>
    <p:sldId id="768" r:id="rId16"/>
    <p:sldId id="760" r:id="rId17"/>
    <p:sldId id="761" r:id="rId18"/>
    <p:sldId id="762" r:id="rId19"/>
    <p:sldId id="764" r:id="rId20"/>
    <p:sldId id="765" r:id="rId21"/>
    <p:sldId id="766" r:id="rId22"/>
    <p:sldId id="767" r:id="rId23"/>
    <p:sldId id="756" r:id="rId24"/>
    <p:sldId id="771" r:id="rId25"/>
    <p:sldId id="769" r:id="rId26"/>
    <p:sldId id="770" r:id="rId27"/>
    <p:sldId id="777" r:id="rId28"/>
    <p:sldId id="778" r:id="rId29"/>
    <p:sldId id="772" r:id="rId30"/>
    <p:sldId id="773" r:id="rId31"/>
    <p:sldId id="774" r:id="rId32"/>
    <p:sldId id="775" r:id="rId33"/>
    <p:sldId id="776" r:id="rId34"/>
    <p:sldId id="757" r:id="rId35"/>
    <p:sldId id="758" r:id="rId36"/>
    <p:sldId id="781" r:id="rId37"/>
    <p:sldId id="779" r:id="rId38"/>
    <p:sldId id="780" r:id="rId39"/>
    <p:sldId id="752" r:id="rId40"/>
    <p:sldId id="782" r:id="rId41"/>
  </p:sldIdLst>
  <p:sldSz cx="12192000" cy="6858000"/>
  <p:notesSz cx="7315200" cy="9601200"/>
  <p:defaultTextStyle>
    <a:defPPr>
      <a:defRPr lang="en-US"/>
    </a:defPPr>
    <a:lvl1pPr algn="l" rtl="0" eaLnBrk="0" fontAlgn="base" hangingPunct="0">
      <a:spcBef>
        <a:spcPct val="0"/>
      </a:spcBef>
      <a:spcAft>
        <a:spcPct val="0"/>
      </a:spcAft>
      <a:defRPr sz="2200" kern="1200">
        <a:solidFill>
          <a:schemeClr val="tx1"/>
        </a:solidFill>
        <a:latin typeface="Tahoma" panose="020B0604030504040204" pitchFamily="34" charset="0"/>
        <a:ea typeface="+mn-ea"/>
        <a:cs typeface="Arial" panose="020B0604020202020204" pitchFamily="34" charset="0"/>
      </a:defRPr>
    </a:lvl1pPr>
    <a:lvl2pPr marL="457200" algn="l" rtl="0" eaLnBrk="0" fontAlgn="base" hangingPunct="0">
      <a:spcBef>
        <a:spcPct val="0"/>
      </a:spcBef>
      <a:spcAft>
        <a:spcPct val="0"/>
      </a:spcAft>
      <a:defRPr sz="2200" kern="1200">
        <a:solidFill>
          <a:schemeClr val="tx1"/>
        </a:solidFill>
        <a:latin typeface="Tahoma" panose="020B0604030504040204" pitchFamily="34" charset="0"/>
        <a:ea typeface="+mn-ea"/>
        <a:cs typeface="Arial" panose="020B0604020202020204" pitchFamily="34" charset="0"/>
      </a:defRPr>
    </a:lvl2pPr>
    <a:lvl3pPr marL="914400" algn="l" rtl="0" eaLnBrk="0" fontAlgn="base" hangingPunct="0">
      <a:spcBef>
        <a:spcPct val="0"/>
      </a:spcBef>
      <a:spcAft>
        <a:spcPct val="0"/>
      </a:spcAft>
      <a:defRPr sz="2200" kern="1200">
        <a:solidFill>
          <a:schemeClr val="tx1"/>
        </a:solidFill>
        <a:latin typeface="Tahoma" panose="020B0604030504040204" pitchFamily="34" charset="0"/>
        <a:ea typeface="+mn-ea"/>
        <a:cs typeface="Arial" panose="020B0604020202020204" pitchFamily="34" charset="0"/>
      </a:defRPr>
    </a:lvl3pPr>
    <a:lvl4pPr marL="1371600" algn="l" rtl="0" eaLnBrk="0" fontAlgn="base" hangingPunct="0">
      <a:spcBef>
        <a:spcPct val="0"/>
      </a:spcBef>
      <a:spcAft>
        <a:spcPct val="0"/>
      </a:spcAft>
      <a:defRPr sz="2200" kern="1200">
        <a:solidFill>
          <a:schemeClr val="tx1"/>
        </a:solidFill>
        <a:latin typeface="Tahoma" panose="020B0604030504040204" pitchFamily="34" charset="0"/>
        <a:ea typeface="+mn-ea"/>
        <a:cs typeface="Arial" panose="020B0604020202020204" pitchFamily="34" charset="0"/>
      </a:defRPr>
    </a:lvl4pPr>
    <a:lvl5pPr marL="1828800" algn="l" rtl="0" eaLnBrk="0" fontAlgn="base" hangingPunct="0">
      <a:spcBef>
        <a:spcPct val="0"/>
      </a:spcBef>
      <a:spcAft>
        <a:spcPct val="0"/>
      </a:spcAft>
      <a:defRPr sz="2200" kern="1200">
        <a:solidFill>
          <a:schemeClr val="tx1"/>
        </a:solidFill>
        <a:latin typeface="Tahoma" panose="020B0604030504040204" pitchFamily="34" charset="0"/>
        <a:ea typeface="+mn-ea"/>
        <a:cs typeface="Arial" panose="020B0604020202020204" pitchFamily="34" charset="0"/>
      </a:defRPr>
    </a:lvl5pPr>
    <a:lvl6pPr marL="2286000" algn="l" defTabSz="914400" rtl="0" eaLnBrk="1" latinLnBrk="0" hangingPunct="1">
      <a:defRPr sz="2200" kern="1200">
        <a:solidFill>
          <a:schemeClr val="tx1"/>
        </a:solidFill>
        <a:latin typeface="Tahoma" panose="020B0604030504040204" pitchFamily="34" charset="0"/>
        <a:ea typeface="+mn-ea"/>
        <a:cs typeface="Arial" panose="020B0604020202020204" pitchFamily="34" charset="0"/>
      </a:defRPr>
    </a:lvl6pPr>
    <a:lvl7pPr marL="2743200" algn="l" defTabSz="914400" rtl="0" eaLnBrk="1" latinLnBrk="0" hangingPunct="1">
      <a:defRPr sz="2200" kern="1200">
        <a:solidFill>
          <a:schemeClr val="tx1"/>
        </a:solidFill>
        <a:latin typeface="Tahoma" panose="020B0604030504040204" pitchFamily="34" charset="0"/>
        <a:ea typeface="+mn-ea"/>
        <a:cs typeface="Arial" panose="020B0604020202020204" pitchFamily="34" charset="0"/>
      </a:defRPr>
    </a:lvl7pPr>
    <a:lvl8pPr marL="3200400" algn="l" defTabSz="914400" rtl="0" eaLnBrk="1" latinLnBrk="0" hangingPunct="1">
      <a:defRPr sz="2200" kern="1200">
        <a:solidFill>
          <a:schemeClr val="tx1"/>
        </a:solidFill>
        <a:latin typeface="Tahoma" panose="020B0604030504040204" pitchFamily="34" charset="0"/>
        <a:ea typeface="+mn-ea"/>
        <a:cs typeface="Arial" panose="020B0604020202020204" pitchFamily="34" charset="0"/>
      </a:defRPr>
    </a:lvl8pPr>
    <a:lvl9pPr marL="3657600" algn="l" defTabSz="914400" rtl="0" eaLnBrk="1" latinLnBrk="0" hangingPunct="1">
      <a:defRPr sz="2200" kern="1200">
        <a:solidFill>
          <a:schemeClr val="tx1"/>
        </a:solidFill>
        <a:latin typeface="Tahoma" panose="020B060403050404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4319" userDrawn="1">
          <p15:clr>
            <a:srgbClr val="A4A3A4"/>
          </p15:clr>
        </p15:guide>
        <p15:guide id="2" pos="7679" userDrawn="1">
          <p15:clr>
            <a:srgbClr val="A4A3A4"/>
          </p15:clr>
        </p15:guide>
      </p15:sldGuideLst>
    </p:ext>
    <p:ext uri="{2D200454-40CA-4A62-9FC3-DE9A4176ACB9}">
      <p15:notesGuideLst xmlns:p15="http://schemas.microsoft.com/office/powerpoint/2012/main">
        <p15:guide id="1" orient="horz" pos="3024" userDrawn="1">
          <p15:clr>
            <a:srgbClr val="A4A3A4"/>
          </p15:clr>
        </p15:guide>
        <p15:guide id="2" pos="2304" userDrawn="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721F1"/>
    <a:srgbClr val="0E18E0"/>
    <a:srgbClr val="0E18E8"/>
    <a:srgbClr val="0D17D7"/>
    <a:srgbClr val="0D17D9"/>
    <a:srgbClr val="0C15CE"/>
    <a:srgbClr val="0D17E5"/>
    <a:srgbClr val="0D17DD"/>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339" autoAdjust="0"/>
    <p:restoredTop sz="87377" autoAdjust="0"/>
  </p:normalViewPr>
  <p:slideViewPr>
    <p:cSldViewPr>
      <p:cViewPr varScale="1">
        <p:scale>
          <a:sx n="96" d="100"/>
          <a:sy n="96" d="100"/>
        </p:scale>
        <p:origin x="324" y="90"/>
      </p:cViewPr>
      <p:guideLst>
        <p:guide orient="horz" pos="4319"/>
        <p:guide pos="7679"/>
      </p:guideLst>
    </p:cSldViewPr>
  </p:slideViewPr>
  <p:outlineViewPr>
    <p:cViewPr>
      <p:scale>
        <a:sx n="33" d="100"/>
        <a:sy n="33" d="100"/>
      </p:scale>
      <p:origin x="0" y="0"/>
    </p:cViewPr>
    <p:sldLst>
      <p:sld r:id="rId1" collapse="1"/>
      <p:sld r:id="rId2" collapse="1"/>
    </p:sldLst>
  </p:outlineViewPr>
  <p:notesTextViewPr>
    <p:cViewPr>
      <p:scale>
        <a:sx n="100" d="100"/>
        <a:sy n="100" d="100"/>
      </p:scale>
      <p:origin x="0" y="0"/>
    </p:cViewPr>
  </p:notesTextViewPr>
  <p:sorterViewPr>
    <p:cViewPr>
      <p:scale>
        <a:sx n="100" d="100"/>
        <a:sy n="100" d="100"/>
      </p:scale>
      <p:origin x="0" y="0"/>
    </p:cViewPr>
  </p:sorterViewPr>
  <p:notesViewPr>
    <p:cSldViewPr>
      <p:cViewPr varScale="1">
        <p:scale>
          <a:sx n="77" d="100"/>
          <a:sy n="77" d="100"/>
        </p:scale>
        <p:origin x="-2190" y="-102"/>
      </p:cViewPr>
      <p:guideLst>
        <p:guide orient="horz" pos="3024"/>
        <p:guide pos="2304"/>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notesMaster" Target="notesMasters/notesMaster1.xml"/><Relationship Id="rId47" Type="http://schemas.openxmlformats.org/officeDocument/2006/relationships/tableStyles" Target="tableStyles.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handoutMaster" Target="handoutMasters/handoutMaster1.xml"/><Relationship Id="rId8" Type="http://schemas.openxmlformats.org/officeDocument/2006/relationships/slide" Target="slides/slide6.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theme" Target="theme/theme1.xml"/><Relationship Id="rId20" Type="http://schemas.openxmlformats.org/officeDocument/2006/relationships/slide" Target="slides/slide18.xml"/><Relationship Id="rId41" Type="http://schemas.openxmlformats.org/officeDocument/2006/relationships/slide" Target="slides/slide39.xml"/></Relationships>
</file>

<file path=ppt/_rels/viewProps.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slide" Target="slides/slide4.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1746" name="Rectangle 2">
            <a:extLst>
              <a:ext uri="{FF2B5EF4-FFF2-40B4-BE49-F238E27FC236}">
                <a16:creationId xmlns:a16="http://schemas.microsoft.com/office/drawing/2014/main" id="{A3B63469-C39B-465C-8508-BDD4DBE30E83}"/>
              </a:ext>
            </a:extLst>
          </p:cNvPr>
          <p:cNvSpPr>
            <a:spLocks noGrp="1" noChangeArrowheads="1"/>
          </p:cNvSpPr>
          <p:nvPr>
            <p:ph type="hdr" sz="quarter"/>
          </p:nvPr>
        </p:nvSpPr>
        <p:spPr bwMode="auto">
          <a:xfrm>
            <a:off x="0" y="0"/>
            <a:ext cx="3170717" cy="48059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eaLnBrk="0" hangingPunct="0">
              <a:defRPr sz="1200">
                <a:latin typeface="Times" pitchFamily="18" charset="0"/>
                <a:cs typeface="+mn-cs"/>
              </a:defRPr>
            </a:lvl1pPr>
          </a:lstStyle>
          <a:p>
            <a:pPr>
              <a:defRPr/>
            </a:pPr>
            <a:endParaRPr lang="nl-NL"/>
          </a:p>
        </p:txBody>
      </p:sp>
      <p:sp>
        <p:nvSpPr>
          <p:cNvPr id="31747" name="Rectangle 3">
            <a:extLst>
              <a:ext uri="{FF2B5EF4-FFF2-40B4-BE49-F238E27FC236}">
                <a16:creationId xmlns:a16="http://schemas.microsoft.com/office/drawing/2014/main" id="{D95B53B3-22C1-44AF-BB55-6A0D952C9FAA}"/>
              </a:ext>
            </a:extLst>
          </p:cNvPr>
          <p:cNvSpPr>
            <a:spLocks noGrp="1" noChangeArrowheads="1"/>
          </p:cNvSpPr>
          <p:nvPr>
            <p:ph type="dt" sz="quarter" idx="1"/>
          </p:nvPr>
        </p:nvSpPr>
        <p:spPr bwMode="auto">
          <a:xfrm>
            <a:off x="4144483" y="0"/>
            <a:ext cx="3170717" cy="48059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0" hangingPunct="0">
              <a:defRPr sz="1200">
                <a:latin typeface="Times" pitchFamily="18" charset="0"/>
                <a:cs typeface="+mn-cs"/>
              </a:defRPr>
            </a:lvl1pPr>
          </a:lstStyle>
          <a:p>
            <a:pPr>
              <a:defRPr/>
            </a:pPr>
            <a:endParaRPr lang="nl-NL"/>
          </a:p>
        </p:txBody>
      </p:sp>
      <p:sp>
        <p:nvSpPr>
          <p:cNvPr id="31748" name="Rectangle 4">
            <a:extLst>
              <a:ext uri="{FF2B5EF4-FFF2-40B4-BE49-F238E27FC236}">
                <a16:creationId xmlns:a16="http://schemas.microsoft.com/office/drawing/2014/main" id="{765B3C0A-8C2A-486A-AD17-43EC49F13913}"/>
              </a:ext>
            </a:extLst>
          </p:cNvPr>
          <p:cNvSpPr>
            <a:spLocks noGrp="1" noChangeArrowheads="1"/>
          </p:cNvSpPr>
          <p:nvPr>
            <p:ph type="ftr" sz="quarter" idx="2"/>
          </p:nvPr>
        </p:nvSpPr>
        <p:spPr bwMode="auto">
          <a:xfrm>
            <a:off x="0" y="9120602"/>
            <a:ext cx="3170717" cy="480598"/>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l" eaLnBrk="0" hangingPunct="0">
              <a:defRPr sz="1200">
                <a:latin typeface="Times" pitchFamily="18" charset="0"/>
                <a:cs typeface="+mn-cs"/>
              </a:defRPr>
            </a:lvl1pPr>
          </a:lstStyle>
          <a:p>
            <a:pPr>
              <a:defRPr/>
            </a:pPr>
            <a:endParaRPr lang="nl-NL"/>
          </a:p>
        </p:txBody>
      </p:sp>
      <p:sp>
        <p:nvSpPr>
          <p:cNvPr id="31749" name="Rectangle 5">
            <a:extLst>
              <a:ext uri="{FF2B5EF4-FFF2-40B4-BE49-F238E27FC236}">
                <a16:creationId xmlns:a16="http://schemas.microsoft.com/office/drawing/2014/main" id="{48D1007E-6DFC-4418-A3CB-FBE22A898FDE}"/>
              </a:ext>
            </a:extLst>
          </p:cNvPr>
          <p:cNvSpPr>
            <a:spLocks noGrp="1" noChangeArrowheads="1"/>
          </p:cNvSpPr>
          <p:nvPr>
            <p:ph type="sldNum" sz="quarter" idx="3"/>
          </p:nvPr>
        </p:nvSpPr>
        <p:spPr bwMode="auto">
          <a:xfrm>
            <a:off x="4144483" y="9120602"/>
            <a:ext cx="3170717" cy="480598"/>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0" hangingPunct="0">
              <a:defRPr sz="1200">
                <a:latin typeface="Times" panose="02020603050405020304" pitchFamily="18" charset="0"/>
              </a:defRPr>
            </a:lvl1pPr>
          </a:lstStyle>
          <a:p>
            <a:pPr>
              <a:defRPr/>
            </a:pPr>
            <a:fld id="{6B55DD60-46E1-4EF3-BD59-20ED75F3FF07}" type="slidenum">
              <a:rPr lang="nl-NL" altLang="en-US"/>
              <a:pPr>
                <a:defRPr/>
              </a:pPr>
              <a:t>‹#›</a:t>
            </a:fld>
            <a:endParaRPr lang="nl-NL"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386" name="Rectangle 2">
            <a:extLst>
              <a:ext uri="{FF2B5EF4-FFF2-40B4-BE49-F238E27FC236}">
                <a16:creationId xmlns:a16="http://schemas.microsoft.com/office/drawing/2014/main" id="{DB6E8125-8D2B-44CE-935D-2DDA78AA660C}"/>
              </a:ext>
            </a:extLst>
          </p:cNvPr>
          <p:cNvSpPr>
            <a:spLocks noGrp="1" noChangeArrowheads="1"/>
          </p:cNvSpPr>
          <p:nvPr>
            <p:ph type="hdr" sz="quarter"/>
          </p:nvPr>
        </p:nvSpPr>
        <p:spPr bwMode="auto">
          <a:xfrm>
            <a:off x="0" y="0"/>
            <a:ext cx="3170717" cy="48059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eaLnBrk="0" hangingPunct="0">
              <a:defRPr sz="1200">
                <a:latin typeface="Times" pitchFamily="18" charset="0"/>
                <a:cs typeface="+mn-cs"/>
              </a:defRPr>
            </a:lvl1pPr>
          </a:lstStyle>
          <a:p>
            <a:pPr>
              <a:defRPr/>
            </a:pPr>
            <a:endParaRPr lang="en-US"/>
          </a:p>
        </p:txBody>
      </p:sp>
      <p:sp>
        <p:nvSpPr>
          <p:cNvPr id="16387" name="Rectangle 3">
            <a:extLst>
              <a:ext uri="{FF2B5EF4-FFF2-40B4-BE49-F238E27FC236}">
                <a16:creationId xmlns:a16="http://schemas.microsoft.com/office/drawing/2014/main" id="{87EAD4D4-E107-4FF7-85D0-4183F8148BB1}"/>
              </a:ext>
            </a:extLst>
          </p:cNvPr>
          <p:cNvSpPr>
            <a:spLocks noGrp="1" noChangeArrowheads="1"/>
          </p:cNvSpPr>
          <p:nvPr>
            <p:ph type="dt" idx="1"/>
          </p:nvPr>
        </p:nvSpPr>
        <p:spPr bwMode="auto">
          <a:xfrm>
            <a:off x="4144483" y="0"/>
            <a:ext cx="3170717" cy="48059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0" hangingPunct="0">
              <a:defRPr sz="1200">
                <a:latin typeface="Times" pitchFamily="18" charset="0"/>
                <a:cs typeface="+mn-cs"/>
              </a:defRPr>
            </a:lvl1pPr>
          </a:lstStyle>
          <a:p>
            <a:pPr>
              <a:defRPr/>
            </a:pPr>
            <a:endParaRPr lang="en-US"/>
          </a:p>
        </p:txBody>
      </p:sp>
      <p:sp>
        <p:nvSpPr>
          <p:cNvPr id="3076" name="Rectangle 4">
            <a:extLst>
              <a:ext uri="{FF2B5EF4-FFF2-40B4-BE49-F238E27FC236}">
                <a16:creationId xmlns:a16="http://schemas.microsoft.com/office/drawing/2014/main" id="{FC10A7D6-7BC6-46CB-9091-1480CC9EA653}"/>
              </a:ext>
            </a:extLst>
          </p:cNvPr>
          <p:cNvSpPr>
            <a:spLocks noGrp="1" noRot="1" noChangeAspect="1" noChangeArrowheads="1" noTextEdit="1"/>
          </p:cNvSpPr>
          <p:nvPr>
            <p:ph type="sldImg" idx="2"/>
          </p:nvPr>
        </p:nvSpPr>
        <p:spPr bwMode="auto">
          <a:xfrm>
            <a:off x="457200" y="720725"/>
            <a:ext cx="6400800" cy="360045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389" name="Rectangle 5">
            <a:extLst>
              <a:ext uri="{FF2B5EF4-FFF2-40B4-BE49-F238E27FC236}">
                <a16:creationId xmlns:a16="http://schemas.microsoft.com/office/drawing/2014/main" id="{4828DC1C-31DC-4454-A8C3-D0E504204E19}"/>
              </a:ext>
            </a:extLst>
          </p:cNvPr>
          <p:cNvSpPr>
            <a:spLocks noGrp="1" noChangeArrowheads="1"/>
          </p:cNvSpPr>
          <p:nvPr>
            <p:ph type="body" sz="quarter" idx="3"/>
          </p:nvPr>
        </p:nvSpPr>
        <p:spPr bwMode="auto">
          <a:xfrm>
            <a:off x="975475" y="4560302"/>
            <a:ext cx="5364252" cy="432077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6390" name="Rectangle 6">
            <a:extLst>
              <a:ext uri="{FF2B5EF4-FFF2-40B4-BE49-F238E27FC236}">
                <a16:creationId xmlns:a16="http://schemas.microsoft.com/office/drawing/2014/main" id="{42534818-A4E1-4C94-8587-2BA923C0DAD0}"/>
              </a:ext>
            </a:extLst>
          </p:cNvPr>
          <p:cNvSpPr>
            <a:spLocks noGrp="1" noChangeArrowheads="1"/>
          </p:cNvSpPr>
          <p:nvPr>
            <p:ph type="ftr" sz="quarter" idx="4"/>
          </p:nvPr>
        </p:nvSpPr>
        <p:spPr bwMode="auto">
          <a:xfrm>
            <a:off x="0" y="9120602"/>
            <a:ext cx="3170717" cy="480598"/>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l" eaLnBrk="0" hangingPunct="0">
              <a:defRPr sz="1200">
                <a:latin typeface="Times" pitchFamily="18" charset="0"/>
                <a:cs typeface="+mn-cs"/>
              </a:defRPr>
            </a:lvl1pPr>
          </a:lstStyle>
          <a:p>
            <a:pPr>
              <a:defRPr/>
            </a:pPr>
            <a:endParaRPr lang="en-US"/>
          </a:p>
        </p:txBody>
      </p:sp>
      <p:sp>
        <p:nvSpPr>
          <p:cNvPr id="16391" name="Rectangle 7">
            <a:extLst>
              <a:ext uri="{FF2B5EF4-FFF2-40B4-BE49-F238E27FC236}">
                <a16:creationId xmlns:a16="http://schemas.microsoft.com/office/drawing/2014/main" id="{DE9C42BB-C13C-4C1F-B887-521802966987}"/>
              </a:ext>
            </a:extLst>
          </p:cNvPr>
          <p:cNvSpPr>
            <a:spLocks noGrp="1" noChangeArrowheads="1"/>
          </p:cNvSpPr>
          <p:nvPr>
            <p:ph type="sldNum" sz="quarter" idx="5"/>
          </p:nvPr>
        </p:nvSpPr>
        <p:spPr bwMode="auto">
          <a:xfrm>
            <a:off x="4144483" y="9120602"/>
            <a:ext cx="3170717" cy="480598"/>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0" hangingPunct="0">
              <a:defRPr sz="1200">
                <a:latin typeface="Times" panose="02020603050405020304" pitchFamily="18" charset="0"/>
              </a:defRPr>
            </a:lvl1pPr>
          </a:lstStyle>
          <a:p>
            <a:pPr>
              <a:defRPr/>
            </a:pPr>
            <a:fld id="{11C98DDC-7D00-4B9F-A504-1C3EFD25FFC9}"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a:defRPr/>
            </a:pPr>
            <a:fld id="{11C98DDC-7D00-4B9F-A504-1C3EFD25FFC9}" type="slidenum">
              <a:rPr lang="en-US" altLang="en-US" smtClean="0"/>
              <a:pPr>
                <a:defRPr/>
              </a:pPr>
              <a:t>2</a:t>
            </a:fld>
            <a:endParaRPr lang="en-US" altLang="en-US"/>
          </a:p>
        </p:txBody>
      </p:sp>
    </p:spTree>
    <p:extLst>
      <p:ext uri="{BB962C8B-B14F-4D97-AF65-F5344CB8AC3E}">
        <p14:creationId xmlns:p14="http://schemas.microsoft.com/office/powerpoint/2010/main" val="283404308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Rot="1" noChangeAspect="1" noChangeArrowheads="1" noTextEdit="1"/>
          </p:cNvSpPr>
          <p:nvPr>
            <p:ph type="sldImg"/>
          </p:nvPr>
        </p:nvSpPr>
        <p:spPr>
          <a:xfrm>
            <a:off x="90488" y="744538"/>
            <a:ext cx="6616700" cy="3722687"/>
          </a:xfrm>
          <a:ln/>
        </p:spPr>
      </p:sp>
      <p:sp>
        <p:nvSpPr>
          <p:cNvPr id="3277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t>As example in the anammox development TU Delft STOWA, Paques and a Water board closely cooperated in a successful reactor development</a:t>
            </a:r>
          </a:p>
        </p:txBody>
      </p:sp>
    </p:spTree>
    <p:extLst>
      <p:ext uri="{BB962C8B-B14F-4D97-AF65-F5344CB8AC3E}">
        <p14:creationId xmlns:p14="http://schemas.microsoft.com/office/powerpoint/2010/main" val="135355049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Rot="1" noChangeAspect="1" noChangeArrowheads="1" noTextEdit="1"/>
          </p:cNvSpPr>
          <p:nvPr>
            <p:ph type="sldImg"/>
          </p:nvPr>
        </p:nvSpPr>
        <p:spPr>
          <a:xfrm>
            <a:off x="90488" y="744538"/>
            <a:ext cx="6616700" cy="3722687"/>
          </a:xfrm>
          <a:ln/>
        </p:spPr>
      </p:sp>
      <p:sp>
        <p:nvSpPr>
          <p:cNvPr id="34819"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t>If we look back at the development of the anammox technology we see that likely in the 60-80-ies regularly pilot or lab reactors existed with anammox without being recognized; it was just denoted as Nitrifier denitrification or aerobic deammonification. It was the scientific curiosity of prof Kuenen and Arnold Mulder who investigated the unexpected nitrogen loss which led to the discovery of anammox. Once the anammox microbiology was clearly recognized a process development could start which led to the innovative anammox process as we know it today.</a:t>
            </a:r>
          </a:p>
        </p:txBody>
      </p:sp>
    </p:spTree>
    <p:extLst>
      <p:ext uri="{BB962C8B-B14F-4D97-AF65-F5344CB8AC3E}">
        <p14:creationId xmlns:p14="http://schemas.microsoft.com/office/powerpoint/2010/main" val="228157172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Grp="1" noRot="1" noChangeAspect="1" noChangeArrowheads="1" noTextEdit="1"/>
          </p:cNvSpPr>
          <p:nvPr>
            <p:ph type="sldImg"/>
          </p:nvPr>
        </p:nvSpPr>
        <p:spPr>
          <a:xfrm>
            <a:off x="92075" y="744538"/>
            <a:ext cx="6615113" cy="3722687"/>
          </a:xfrm>
          <a:ln/>
        </p:spPr>
      </p:sp>
      <p:sp>
        <p:nvSpPr>
          <p:cNvPr id="38915" name="Rectangle 3"/>
          <p:cNvSpPr>
            <a:spLocks noGrp="1" noChangeArrowheads="1"/>
          </p:cNvSpPr>
          <p:nvPr>
            <p:ph type="body" idx="1"/>
          </p:nvPr>
        </p:nvSpPr>
        <p:spPr>
          <a:xfrm>
            <a:off x="904875" y="4716463"/>
            <a:ext cx="4987925" cy="4465637"/>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Tree>
    <p:extLst>
      <p:ext uri="{BB962C8B-B14F-4D97-AF65-F5344CB8AC3E}">
        <p14:creationId xmlns:p14="http://schemas.microsoft.com/office/powerpoint/2010/main" val="92556350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Rot="1" noChangeAspect="1" noChangeArrowheads="1" noTextEdit="1"/>
          </p:cNvSpPr>
          <p:nvPr>
            <p:ph type="sldImg"/>
          </p:nvPr>
        </p:nvSpPr>
        <p:spPr>
          <a:xfrm>
            <a:off x="90488" y="744538"/>
            <a:ext cx="6616700" cy="3722687"/>
          </a:xfrm>
          <a:ln/>
        </p:spPr>
      </p:sp>
      <p:sp>
        <p:nvSpPr>
          <p:cNvPr id="41987"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t>As a second example in the recently developed Aerobic granular sludge technology TU Delft STOWA, DHV and several Waterboards closely cooperated</a:t>
            </a:r>
          </a:p>
          <a:p>
            <a:endParaRPr lang="en-US" altLang="en-US"/>
          </a:p>
        </p:txBody>
      </p:sp>
    </p:spTree>
    <p:extLst>
      <p:ext uri="{BB962C8B-B14F-4D97-AF65-F5344CB8AC3E}">
        <p14:creationId xmlns:p14="http://schemas.microsoft.com/office/powerpoint/2010/main" val="400503031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p:cNvSpPr>
            <a:spLocks noGrp="1" noRot="1" noChangeAspect="1" noChangeArrowheads="1" noTextEdit="1"/>
          </p:cNvSpPr>
          <p:nvPr>
            <p:ph type="sldImg"/>
          </p:nvPr>
        </p:nvSpPr>
        <p:spPr>
          <a:xfrm>
            <a:off x="90488" y="744538"/>
            <a:ext cx="6616700" cy="3722687"/>
          </a:xfrm>
          <a:ln/>
        </p:spPr>
      </p:sp>
      <p:sp>
        <p:nvSpPr>
          <p:cNvPr id="44035"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Tree>
    <p:extLst>
      <p:ext uri="{BB962C8B-B14F-4D97-AF65-F5344CB8AC3E}">
        <p14:creationId xmlns:p14="http://schemas.microsoft.com/office/powerpoint/2010/main" val="80194598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p:cNvSpPr>
            <a:spLocks noGrp="1" noRot="1" noChangeAspect="1" noChangeArrowheads="1" noTextEdit="1"/>
          </p:cNvSpPr>
          <p:nvPr>
            <p:ph type="sldImg"/>
          </p:nvPr>
        </p:nvSpPr>
        <p:spPr>
          <a:xfrm>
            <a:off x="90488" y="744538"/>
            <a:ext cx="6616700" cy="3722687"/>
          </a:xfrm>
          <a:ln/>
        </p:spPr>
      </p:sp>
      <p:sp>
        <p:nvSpPr>
          <p:cNvPr id="46083"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t>For application in the main stream we developed with DHV recently the Nereda Technology, where you see here the first full scale reactor. This concept based on traditional microbiology save 30 % in investment costs, 25 % in energy and needs 70 % less space.</a:t>
            </a:r>
          </a:p>
        </p:txBody>
      </p:sp>
    </p:spTree>
    <p:extLst>
      <p:ext uri="{BB962C8B-B14F-4D97-AF65-F5344CB8AC3E}">
        <p14:creationId xmlns:p14="http://schemas.microsoft.com/office/powerpoint/2010/main" val="209605385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a:extLst>
              <a:ext uri="{FF2B5EF4-FFF2-40B4-BE49-F238E27FC236}">
                <a16:creationId xmlns:a16="http://schemas.microsoft.com/office/drawing/2014/main" id="{431C0832-C920-4622-A3FD-5D6B79CB6BAC}"/>
              </a:ext>
            </a:extLst>
          </p:cNvPr>
          <p:cNvSpPr>
            <a:spLocks noGrp="1" noRot="1" noChangeAspect="1" noChangeArrowheads="1" noTextEdit="1"/>
          </p:cNvSpPr>
          <p:nvPr>
            <p:ph type="sldImg"/>
          </p:nvPr>
        </p:nvSpPr>
        <p:spPr>
          <a:xfrm>
            <a:off x="457200" y="720725"/>
            <a:ext cx="6400800" cy="3600450"/>
          </a:xfrm>
          <a:ln/>
        </p:spPr>
      </p:sp>
      <p:sp>
        <p:nvSpPr>
          <p:cNvPr id="8195" name="Rectangle 3">
            <a:extLst>
              <a:ext uri="{FF2B5EF4-FFF2-40B4-BE49-F238E27FC236}">
                <a16:creationId xmlns:a16="http://schemas.microsoft.com/office/drawing/2014/main" id="{4A325DF0-BCF8-457E-96FF-B92B89881C8B}"/>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altLang="en-US"/>
              <a:t>Innovation is not a new word but still often misused in the wrong context. I prefer the original definition by Schumpeter, stating that an invention is an idea made manifest while innovation is an idea successful applied in practise. For example the invention of membranes became for the water technology an innovation when prof.  Yamamoto decided to put the membranes inside the aeration tank. Or in other words there should be a strong benefit to an invention in order to become an innovation.</a:t>
            </a:r>
          </a:p>
        </p:txBody>
      </p:sp>
    </p:spTree>
    <p:extLst>
      <p:ext uri="{BB962C8B-B14F-4D97-AF65-F5344CB8AC3E}">
        <p14:creationId xmlns:p14="http://schemas.microsoft.com/office/powerpoint/2010/main" val="293051418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Grp="1" noRot="1" noChangeAspect="1" noChangeArrowheads="1" noTextEdit="1"/>
          </p:cNvSpPr>
          <p:nvPr>
            <p:ph type="sldImg"/>
          </p:nvPr>
        </p:nvSpPr>
        <p:spPr>
          <a:xfrm>
            <a:off x="92075" y="744538"/>
            <a:ext cx="6615113" cy="3722687"/>
          </a:xfrm>
          <a:ln/>
        </p:spPr>
      </p:sp>
      <p:sp>
        <p:nvSpPr>
          <p:cNvPr id="50179"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altLang="en-US"/>
          </a:p>
        </p:txBody>
      </p:sp>
    </p:spTree>
    <p:extLst>
      <p:ext uri="{BB962C8B-B14F-4D97-AF65-F5344CB8AC3E}">
        <p14:creationId xmlns:p14="http://schemas.microsoft.com/office/powerpoint/2010/main" val="168036901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a:extLst>
              <a:ext uri="{FF2B5EF4-FFF2-40B4-BE49-F238E27FC236}">
                <a16:creationId xmlns:a16="http://schemas.microsoft.com/office/drawing/2014/main" id="{431C0832-C920-4622-A3FD-5D6B79CB6BAC}"/>
              </a:ext>
            </a:extLst>
          </p:cNvPr>
          <p:cNvSpPr>
            <a:spLocks noGrp="1" noRot="1" noChangeAspect="1" noChangeArrowheads="1" noTextEdit="1"/>
          </p:cNvSpPr>
          <p:nvPr>
            <p:ph type="sldImg"/>
          </p:nvPr>
        </p:nvSpPr>
        <p:spPr>
          <a:xfrm>
            <a:off x="457200" y="720725"/>
            <a:ext cx="6400800" cy="3600450"/>
          </a:xfrm>
          <a:ln/>
        </p:spPr>
      </p:sp>
      <p:sp>
        <p:nvSpPr>
          <p:cNvPr id="8195" name="Rectangle 3">
            <a:extLst>
              <a:ext uri="{FF2B5EF4-FFF2-40B4-BE49-F238E27FC236}">
                <a16:creationId xmlns:a16="http://schemas.microsoft.com/office/drawing/2014/main" id="{4A325DF0-BCF8-457E-96FF-B92B89881C8B}"/>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altLang="en-US"/>
              <a:t>Innovation is not a new word but still often misused in the wrong context. I prefer the original definition by Schumpeter, stating that an invention is an idea made manifest while innovation is an idea successful applied in practise. For example the invention of membranes became for the water technology an innovation when prof.  Yamamoto decided to put the membranes inside the aeration tank. Or in other words there should be a strong benefit to an invention in order to become an innovation.</a:t>
            </a:r>
          </a:p>
        </p:txBody>
      </p:sp>
    </p:spTree>
    <p:extLst>
      <p:ext uri="{BB962C8B-B14F-4D97-AF65-F5344CB8AC3E}">
        <p14:creationId xmlns:p14="http://schemas.microsoft.com/office/powerpoint/2010/main" val="97825267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a:extLst>
              <a:ext uri="{FF2B5EF4-FFF2-40B4-BE49-F238E27FC236}">
                <a16:creationId xmlns:a16="http://schemas.microsoft.com/office/drawing/2014/main" id="{431C0832-C920-4622-A3FD-5D6B79CB6BAC}"/>
              </a:ext>
            </a:extLst>
          </p:cNvPr>
          <p:cNvSpPr>
            <a:spLocks noGrp="1" noRot="1" noChangeAspect="1" noChangeArrowheads="1" noTextEdit="1"/>
          </p:cNvSpPr>
          <p:nvPr>
            <p:ph type="sldImg"/>
          </p:nvPr>
        </p:nvSpPr>
        <p:spPr>
          <a:xfrm>
            <a:off x="457200" y="720725"/>
            <a:ext cx="6400800" cy="3600450"/>
          </a:xfrm>
          <a:ln/>
        </p:spPr>
      </p:sp>
      <p:sp>
        <p:nvSpPr>
          <p:cNvPr id="8195" name="Rectangle 3">
            <a:extLst>
              <a:ext uri="{FF2B5EF4-FFF2-40B4-BE49-F238E27FC236}">
                <a16:creationId xmlns:a16="http://schemas.microsoft.com/office/drawing/2014/main" id="{4A325DF0-BCF8-457E-96FF-B92B89881C8B}"/>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altLang="en-US"/>
              <a:t>Innovation is not a new word but still often misused in the wrong context. I prefer the original definition by Schumpeter, stating that an invention is an idea made manifest while innovation is an idea successful applied in practise. For example the invention of membranes became for the water technology an innovation when prof.  Yamamoto decided to put the membranes inside the aeration tank. Or in other words there should be a strong benefit to an invention in order to become an innovation.</a:t>
            </a:r>
          </a:p>
        </p:txBody>
      </p:sp>
    </p:spTree>
    <p:extLst>
      <p:ext uri="{BB962C8B-B14F-4D97-AF65-F5344CB8AC3E}">
        <p14:creationId xmlns:p14="http://schemas.microsoft.com/office/powerpoint/2010/main" val="264504085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a:extLst>
              <a:ext uri="{FF2B5EF4-FFF2-40B4-BE49-F238E27FC236}">
                <a16:creationId xmlns:a16="http://schemas.microsoft.com/office/drawing/2014/main" id="{431C0832-C920-4622-A3FD-5D6B79CB6BAC}"/>
              </a:ext>
            </a:extLst>
          </p:cNvPr>
          <p:cNvSpPr>
            <a:spLocks noGrp="1" noRot="1" noChangeAspect="1" noChangeArrowheads="1" noTextEdit="1"/>
          </p:cNvSpPr>
          <p:nvPr>
            <p:ph type="sldImg"/>
          </p:nvPr>
        </p:nvSpPr>
        <p:spPr>
          <a:xfrm>
            <a:off x="457200" y="720725"/>
            <a:ext cx="6400800" cy="3600450"/>
          </a:xfrm>
          <a:ln/>
        </p:spPr>
      </p:sp>
      <p:sp>
        <p:nvSpPr>
          <p:cNvPr id="8195" name="Rectangle 3">
            <a:extLst>
              <a:ext uri="{FF2B5EF4-FFF2-40B4-BE49-F238E27FC236}">
                <a16:creationId xmlns:a16="http://schemas.microsoft.com/office/drawing/2014/main" id="{4A325DF0-BCF8-457E-96FF-B92B89881C8B}"/>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altLang="en-US"/>
              <a:t>Innovation is not a new word but still often misused in the wrong context. I prefer the original definition by Schumpeter, stating that an invention is an idea made manifest while innovation is an idea successful applied in practise. For example the invention of membranes became for the water technology an innovation when prof.  Yamamoto decided to put the membranes inside the aeration tank. Or in other words there should be a strong benefit to an invention in order to become an innovation.</a:t>
            </a: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Slide Image Placeholder 1"/>
          <p:cNvSpPr>
            <a:spLocks noGrp="1" noRot="1" noChangeAspect="1" noTextEdit="1"/>
          </p:cNvSpPr>
          <p:nvPr>
            <p:ph type="sldImg"/>
          </p:nvPr>
        </p:nvSpPr>
        <p:spPr>
          <a:xfrm>
            <a:off x="523875" y="147638"/>
            <a:ext cx="3783013" cy="2128837"/>
          </a:xfrm>
          <a:ln/>
        </p:spPr>
      </p:sp>
      <p:sp>
        <p:nvSpPr>
          <p:cNvPr id="3" name="Notes Placeholder 2"/>
          <p:cNvSpPr>
            <a:spLocks noGrp="1"/>
          </p:cNvSpPr>
          <p:nvPr>
            <p:ph type="body" idx="1"/>
          </p:nvPr>
        </p:nvSpPr>
        <p:spPr>
          <a:xfrm>
            <a:off x="681038" y="2379663"/>
            <a:ext cx="5443537" cy="7056437"/>
          </a:xfrm>
        </p:spPr>
        <p:txBody>
          <a:bodyPr/>
          <a:lstStyle/>
          <a:p>
            <a:pPr>
              <a:defRPr/>
            </a:pPr>
            <a:r>
              <a:rPr lang="en-GB" dirty="0"/>
              <a:t>The reason why we and our PPP partners invest in the ALE recovery development are that:</a:t>
            </a:r>
          </a:p>
          <a:p>
            <a:pPr marL="285750" indent="-285750">
              <a:buFontTx/>
              <a:buChar char="-"/>
              <a:defRPr/>
            </a:pPr>
            <a:r>
              <a:rPr lang="en-GB" dirty="0"/>
              <a:t>ALE extraction not only contributes towards a circular economy with high0-end resource recovery from waste that is very much the future target for most European governments. Also it shows very interesting economics.</a:t>
            </a:r>
          </a:p>
          <a:p>
            <a:pPr marL="285750" indent="-285750">
              <a:buFontTx/>
              <a:buChar char="-"/>
              <a:defRPr/>
            </a:pPr>
            <a:endParaRPr lang="en-GB" dirty="0"/>
          </a:p>
          <a:p>
            <a:pPr marL="285750" indent="-285750">
              <a:buFontTx/>
              <a:buChar char="-"/>
              <a:defRPr/>
            </a:pPr>
            <a:r>
              <a:rPr lang="en-GB" dirty="0"/>
              <a:t>It reduces the sludge disposal costs as after ALE extraction </a:t>
            </a:r>
            <a:r>
              <a:rPr lang="en-GB" dirty="0" err="1"/>
              <a:t>dewaering</a:t>
            </a:r>
            <a:r>
              <a:rPr lang="en-GB" dirty="0"/>
              <a:t> of the sludge can be achieved with no or minimal amount of polymer, while overall volume of sludge to dispose of is reduced by 20 to up to 35%. As sludge disposal is quite expensive in Europe, these saving alone are already interesting to consider ALE recovery. But the high value of ALE against the extraction costs are certainly an even </a:t>
            </a:r>
            <a:r>
              <a:rPr lang="en-GB" dirty="0" err="1"/>
              <a:t>improtant</a:t>
            </a:r>
            <a:r>
              <a:rPr lang="en-GB" dirty="0"/>
              <a:t> </a:t>
            </a:r>
            <a:r>
              <a:rPr lang="en-GB" dirty="0" err="1"/>
              <a:t>driover</a:t>
            </a:r>
            <a:r>
              <a:rPr lang="en-GB" dirty="0"/>
              <a:t>.</a:t>
            </a:r>
          </a:p>
          <a:p>
            <a:pPr marL="285750" indent="-285750">
              <a:buFontTx/>
              <a:buChar char="-"/>
              <a:defRPr/>
            </a:pPr>
            <a:endParaRPr lang="en-GB" dirty="0"/>
          </a:p>
          <a:p>
            <a:pPr marL="285750" indent="-285750">
              <a:buFontTx/>
              <a:buChar char="-"/>
              <a:defRPr/>
            </a:pPr>
            <a:r>
              <a:rPr lang="en-GB" dirty="0"/>
              <a:t>Based on the current offerings we conservatively calculate with gate fee of 1 to 3.5 EUR per kg ALE, while the costs to extract it is in the range of 0.5 to 0.8 EUR.</a:t>
            </a:r>
          </a:p>
        </p:txBody>
      </p:sp>
    </p:spTree>
    <p:extLst>
      <p:ext uri="{BB962C8B-B14F-4D97-AF65-F5344CB8AC3E}">
        <p14:creationId xmlns:p14="http://schemas.microsoft.com/office/powerpoint/2010/main" val="41293640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a:extLst>
              <a:ext uri="{FF2B5EF4-FFF2-40B4-BE49-F238E27FC236}">
                <a16:creationId xmlns:a16="http://schemas.microsoft.com/office/drawing/2014/main" id="{1A8A1C50-E864-4BF1-8F5A-A9A7FC2DA697}"/>
              </a:ext>
            </a:extLst>
          </p:cNvPr>
          <p:cNvSpPr>
            <a:spLocks noGrp="1" noRot="1" noChangeAspect="1" noChangeArrowheads="1" noTextEdit="1"/>
          </p:cNvSpPr>
          <p:nvPr>
            <p:ph type="sldImg"/>
          </p:nvPr>
        </p:nvSpPr>
        <p:spPr>
          <a:xfrm>
            <a:off x="457200" y="720725"/>
            <a:ext cx="6400800" cy="3600450"/>
          </a:xfrm>
          <a:ln/>
        </p:spPr>
      </p:sp>
      <p:sp>
        <p:nvSpPr>
          <p:cNvPr id="10243" name="Rectangle 3">
            <a:extLst>
              <a:ext uri="{FF2B5EF4-FFF2-40B4-BE49-F238E27FC236}">
                <a16:creationId xmlns:a16="http://schemas.microsoft.com/office/drawing/2014/main" id="{BEDF6017-2A2E-4756-AE90-9DAECD6BDB61}"/>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t>How can we achieve innovation? In my view a combination of three factors are essential: A scientific question based on curiosity, A technological challenge and finally a market demand. As example the curiosity on life in mongolian soda lakes contributed to the development by Paques and Shell of a biological gas desulphurisation plant applied at the gas fields in Canada.</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Rot="1" noChangeAspect="1" noChangeArrowheads="1" noTextEdit="1"/>
          </p:cNvSpPr>
          <p:nvPr>
            <p:ph type="sldImg"/>
          </p:nvPr>
        </p:nvSpPr>
        <p:spPr>
          <a:xfrm>
            <a:off x="90488" y="744538"/>
            <a:ext cx="6616700" cy="3722687"/>
          </a:xfrm>
          <a:ln/>
        </p:spPr>
      </p:sp>
      <p:sp>
        <p:nvSpPr>
          <p:cNvPr id="14339"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altLang="en-US"/>
          </a:p>
        </p:txBody>
      </p:sp>
    </p:spTree>
    <p:extLst>
      <p:ext uri="{BB962C8B-B14F-4D97-AF65-F5344CB8AC3E}">
        <p14:creationId xmlns:p14="http://schemas.microsoft.com/office/powerpoint/2010/main" val="346216635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a:defRPr/>
            </a:pPr>
            <a:fld id="{11C98DDC-7D00-4B9F-A504-1C3EFD25FFC9}" type="slidenum">
              <a:rPr lang="en-US" altLang="en-US" smtClean="0"/>
              <a:pPr>
                <a:defRPr/>
              </a:pPr>
              <a:t>9</a:t>
            </a:fld>
            <a:endParaRPr lang="en-US" altLang="en-US"/>
          </a:p>
        </p:txBody>
      </p:sp>
    </p:spTree>
    <p:extLst>
      <p:ext uri="{BB962C8B-B14F-4D97-AF65-F5344CB8AC3E}">
        <p14:creationId xmlns:p14="http://schemas.microsoft.com/office/powerpoint/2010/main" val="311332911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a:defRPr/>
            </a:pPr>
            <a:fld id="{11C98DDC-7D00-4B9F-A504-1C3EFD25FFC9}" type="slidenum">
              <a:rPr lang="en-US" altLang="en-US" smtClean="0"/>
              <a:pPr>
                <a:defRPr/>
              </a:pPr>
              <a:t>10</a:t>
            </a:fld>
            <a:endParaRPr lang="en-US" altLang="en-US"/>
          </a:p>
        </p:txBody>
      </p:sp>
    </p:spTree>
    <p:extLst>
      <p:ext uri="{BB962C8B-B14F-4D97-AF65-F5344CB8AC3E}">
        <p14:creationId xmlns:p14="http://schemas.microsoft.com/office/powerpoint/2010/main" val="236770704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a:extLst>
              <a:ext uri="{FF2B5EF4-FFF2-40B4-BE49-F238E27FC236}">
                <a16:creationId xmlns:a16="http://schemas.microsoft.com/office/drawing/2014/main" id="{A7B25755-7911-4F6D-B271-4A4E2D9C42A3}"/>
              </a:ext>
            </a:extLst>
          </p:cNvPr>
          <p:cNvSpPr>
            <a:spLocks noGrp="1" noRot="1" noChangeAspect="1" noChangeArrowheads="1" noTextEdit="1"/>
          </p:cNvSpPr>
          <p:nvPr>
            <p:ph type="sldImg"/>
          </p:nvPr>
        </p:nvSpPr>
        <p:spPr>
          <a:xfrm>
            <a:off x="457200" y="720725"/>
            <a:ext cx="6400800" cy="3600450"/>
          </a:xfrm>
          <a:ln/>
        </p:spPr>
      </p:sp>
      <p:sp>
        <p:nvSpPr>
          <p:cNvPr id="18435" name="Rectangle 3">
            <a:extLst>
              <a:ext uri="{FF2B5EF4-FFF2-40B4-BE49-F238E27FC236}">
                <a16:creationId xmlns:a16="http://schemas.microsoft.com/office/drawing/2014/main" id="{0C8F4C64-A188-4BB1-AF3F-470E9A51B659}"/>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0" fontAlgn="base" latinLnBrk="0" hangingPunct="0">
              <a:lnSpc>
                <a:spcPct val="100000"/>
              </a:lnSpc>
              <a:spcBef>
                <a:spcPct val="0"/>
              </a:spcBef>
              <a:spcAft>
                <a:spcPct val="0"/>
              </a:spcAft>
              <a:buClrTx/>
              <a:buSzTx/>
              <a:buFontTx/>
              <a:buNone/>
              <a:tabLst/>
              <a:defRPr/>
            </a:pPr>
            <a:fld id="{11C98DDC-7D00-4B9F-A504-1C3EFD25FFC9}" type="slidenum">
              <a:rPr kumimoji="0" lang="en-US" altLang="en-US" sz="1200" b="0" i="0" u="none" strike="noStrike" kern="1200" cap="none" spc="0" normalizeH="0" baseline="0" noProof="0" smtClean="0">
                <a:ln>
                  <a:noFill/>
                </a:ln>
                <a:solidFill>
                  <a:srgbClr val="000000"/>
                </a:solidFill>
                <a:effectLst/>
                <a:uLnTx/>
                <a:uFillTx/>
                <a:latin typeface="Times" panose="02020603050405020304" pitchFamily="18" charset="0"/>
                <a:ea typeface="+mn-ea"/>
                <a:cs typeface="Arial" panose="020B0604020202020204" pitchFamily="34" charset="0"/>
              </a:rPr>
              <a:pPr marL="0" marR="0" lvl="0" indent="0" algn="r" defTabSz="914400" rtl="0" eaLnBrk="0" fontAlgn="base" latinLnBrk="0" hangingPunct="0">
                <a:lnSpc>
                  <a:spcPct val="100000"/>
                </a:lnSpc>
                <a:spcBef>
                  <a:spcPct val="0"/>
                </a:spcBef>
                <a:spcAft>
                  <a:spcPct val="0"/>
                </a:spcAft>
                <a:buClrTx/>
                <a:buSzTx/>
                <a:buFontTx/>
                <a:buNone/>
                <a:tabLst/>
                <a:defRPr/>
              </a:pPr>
              <a:t>12</a:t>
            </a:fld>
            <a:endParaRPr kumimoji="0" lang="en-US" altLang="en-US" sz="1200" b="0" i="0" u="none" strike="noStrike" kern="1200" cap="none" spc="0" normalizeH="0" baseline="0" noProof="0">
              <a:ln>
                <a:noFill/>
              </a:ln>
              <a:solidFill>
                <a:srgbClr val="000000"/>
              </a:solidFill>
              <a:effectLst/>
              <a:uLnTx/>
              <a:uFillTx/>
              <a:latin typeface="Times" panose="02020603050405020304" pitchFamily="18" charset="0"/>
              <a:ea typeface="+mn-ea"/>
              <a:cs typeface="Arial" panose="020B0604020202020204" pitchFamily="34" charset="0"/>
            </a:endParaRPr>
          </a:p>
        </p:txBody>
      </p:sp>
    </p:spTree>
    <p:extLst>
      <p:ext uri="{BB962C8B-B14F-4D97-AF65-F5344CB8AC3E}">
        <p14:creationId xmlns:p14="http://schemas.microsoft.com/office/powerpoint/2010/main" val="162437655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Slide Image Placeholder 1">
            <a:extLst>
              <a:ext uri="{FF2B5EF4-FFF2-40B4-BE49-F238E27FC236}">
                <a16:creationId xmlns:a16="http://schemas.microsoft.com/office/drawing/2014/main" id="{50063C61-7866-4794-AA25-57134C8E92C0}"/>
              </a:ext>
            </a:extLst>
          </p:cNvPr>
          <p:cNvSpPr>
            <a:spLocks noGrp="1" noRot="1" noChangeAspect="1" noTextEdit="1"/>
          </p:cNvSpPr>
          <p:nvPr>
            <p:ph type="sldImg"/>
          </p:nvPr>
        </p:nvSpPr>
        <p:spPr>
          <a:xfrm>
            <a:off x="457200" y="720725"/>
            <a:ext cx="6400800" cy="3600450"/>
          </a:xfrm>
          <a:ln/>
        </p:spPr>
      </p:sp>
      <p:sp>
        <p:nvSpPr>
          <p:cNvPr id="24579" name="Notes Placeholder 2">
            <a:extLst>
              <a:ext uri="{FF2B5EF4-FFF2-40B4-BE49-F238E27FC236}">
                <a16:creationId xmlns:a16="http://schemas.microsoft.com/office/drawing/2014/main" id="{3685CC00-F11D-43BA-89E8-25132F4BBEC8}"/>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24580" name="Slide Number Placeholder 3">
            <a:extLst>
              <a:ext uri="{FF2B5EF4-FFF2-40B4-BE49-F238E27FC236}">
                <a16:creationId xmlns:a16="http://schemas.microsoft.com/office/drawing/2014/main" id="{1ADC6CEA-E5A1-43DF-B2DD-7EFC8087EF0B}"/>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200">
                <a:solidFill>
                  <a:schemeClr val="tx1"/>
                </a:solidFill>
                <a:latin typeface="Tahoma" panose="020B0604030504040204" pitchFamily="34" charset="0"/>
                <a:cs typeface="Arial" panose="020B0604020202020204" pitchFamily="34" charset="0"/>
              </a:defRPr>
            </a:lvl1pPr>
            <a:lvl2pPr marL="742950" indent="-285750">
              <a:defRPr sz="2200">
                <a:solidFill>
                  <a:schemeClr val="tx1"/>
                </a:solidFill>
                <a:latin typeface="Tahoma" panose="020B0604030504040204" pitchFamily="34" charset="0"/>
                <a:cs typeface="Arial" panose="020B0604020202020204" pitchFamily="34" charset="0"/>
              </a:defRPr>
            </a:lvl2pPr>
            <a:lvl3pPr marL="1143000" indent="-228600">
              <a:defRPr sz="2200">
                <a:solidFill>
                  <a:schemeClr val="tx1"/>
                </a:solidFill>
                <a:latin typeface="Tahoma" panose="020B0604030504040204" pitchFamily="34" charset="0"/>
                <a:cs typeface="Arial" panose="020B0604020202020204" pitchFamily="34" charset="0"/>
              </a:defRPr>
            </a:lvl3pPr>
            <a:lvl4pPr marL="1600200" indent="-228600">
              <a:defRPr sz="2200">
                <a:solidFill>
                  <a:schemeClr val="tx1"/>
                </a:solidFill>
                <a:latin typeface="Tahoma" panose="020B0604030504040204" pitchFamily="34" charset="0"/>
                <a:cs typeface="Arial" panose="020B0604020202020204" pitchFamily="34" charset="0"/>
              </a:defRPr>
            </a:lvl4pPr>
            <a:lvl5pPr marL="2057400" indent="-228600">
              <a:defRPr sz="22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0"/>
              </a:spcBef>
              <a:spcAft>
                <a:spcPct val="0"/>
              </a:spcAft>
              <a:defRPr sz="22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0"/>
              </a:spcBef>
              <a:spcAft>
                <a:spcPct val="0"/>
              </a:spcAft>
              <a:defRPr sz="22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0"/>
              </a:spcBef>
              <a:spcAft>
                <a:spcPct val="0"/>
              </a:spcAft>
              <a:defRPr sz="22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0"/>
              </a:spcBef>
              <a:spcAft>
                <a:spcPct val="0"/>
              </a:spcAft>
              <a:defRPr sz="2200">
                <a:solidFill>
                  <a:schemeClr val="tx1"/>
                </a:solidFill>
                <a:latin typeface="Tahoma" panose="020B0604030504040204" pitchFamily="34" charset="0"/>
                <a:cs typeface="Arial" panose="020B0604020202020204" pitchFamily="34" charset="0"/>
              </a:defRPr>
            </a:lvl9pPr>
          </a:lstStyle>
          <a:p>
            <a:fld id="{020960B8-EE57-4535-B2A4-0C127366BCEF}" type="slidenum">
              <a:rPr lang="en-US" altLang="en-US" sz="1200" smtClean="0">
                <a:latin typeface="Times" panose="02020603050405020304" pitchFamily="18" charset="0"/>
              </a:rPr>
              <a:pPr/>
              <a:t>14</a:t>
            </a:fld>
            <a:endParaRPr lang="en-US" altLang="en-US" sz="1200">
              <a:latin typeface="Times" panose="02020603050405020304" pitchFamily="18" charset="0"/>
            </a:endParaRPr>
          </a:p>
        </p:txBody>
      </p:sp>
    </p:spTree>
    <p:extLst>
      <p:ext uri="{BB962C8B-B14F-4D97-AF65-F5344CB8AC3E}">
        <p14:creationId xmlns:p14="http://schemas.microsoft.com/office/powerpoint/2010/main" val="415266501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eldia">
    <p:spTree>
      <p:nvGrpSpPr>
        <p:cNvPr id="1" name=""/>
        <p:cNvGrpSpPr/>
        <p:nvPr/>
      </p:nvGrpSpPr>
      <p:grpSpPr>
        <a:xfrm>
          <a:off x="0" y="0"/>
          <a:ext cx="0" cy="0"/>
          <a:chOff x="0" y="0"/>
          <a:chExt cx="0" cy="0"/>
        </a:xfrm>
      </p:grpSpPr>
      <p:sp>
        <p:nvSpPr>
          <p:cNvPr id="4" name="Rectangle 23">
            <a:extLst>
              <a:ext uri="{FF2B5EF4-FFF2-40B4-BE49-F238E27FC236}">
                <a16:creationId xmlns:a16="http://schemas.microsoft.com/office/drawing/2014/main" id="{3F47A4B2-FBC7-41D1-95C4-55A34C91AF7E}"/>
              </a:ext>
            </a:extLst>
          </p:cNvPr>
          <p:cNvSpPr>
            <a:spLocks noChangeArrowheads="1"/>
          </p:cNvSpPr>
          <p:nvPr userDrawn="1"/>
        </p:nvSpPr>
        <p:spPr bwMode="auto">
          <a:xfrm>
            <a:off x="622300" y="2057401"/>
            <a:ext cx="9956800" cy="130016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lgn="r" eaLnBrk="0" hangingPunct="0">
              <a:defRPr sz="2200">
                <a:solidFill>
                  <a:schemeClr val="tx1"/>
                </a:solidFill>
                <a:latin typeface="Tahoma" pitchFamily="34" charset="0"/>
              </a:defRPr>
            </a:lvl1pPr>
            <a:lvl2pPr marL="742950" indent="-285750" algn="r" eaLnBrk="0" hangingPunct="0">
              <a:defRPr sz="2200">
                <a:solidFill>
                  <a:schemeClr val="tx1"/>
                </a:solidFill>
                <a:latin typeface="Tahoma" pitchFamily="34" charset="0"/>
              </a:defRPr>
            </a:lvl2pPr>
            <a:lvl3pPr marL="1143000" indent="-228600" algn="r" eaLnBrk="0" hangingPunct="0">
              <a:defRPr sz="2200">
                <a:solidFill>
                  <a:schemeClr val="tx1"/>
                </a:solidFill>
                <a:latin typeface="Tahoma" pitchFamily="34" charset="0"/>
              </a:defRPr>
            </a:lvl3pPr>
            <a:lvl4pPr marL="1600200" indent="-228600" algn="r" eaLnBrk="0" hangingPunct="0">
              <a:defRPr sz="2200">
                <a:solidFill>
                  <a:schemeClr val="tx1"/>
                </a:solidFill>
                <a:latin typeface="Tahoma" pitchFamily="34" charset="0"/>
              </a:defRPr>
            </a:lvl4pPr>
            <a:lvl5pPr marL="2057400" indent="-228600" algn="r" eaLnBrk="0" hangingPunct="0">
              <a:defRPr sz="2200">
                <a:solidFill>
                  <a:schemeClr val="tx1"/>
                </a:solidFill>
                <a:latin typeface="Tahoma" pitchFamily="34" charset="0"/>
              </a:defRPr>
            </a:lvl5pPr>
            <a:lvl6pPr marL="2514600" indent="-228600" algn="r" eaLnBrk="0" fontAlgn="base" hangingPunct="0">
              <a:spcBef>
                <a:spcPct val="0"/>
              </a:spcBef>
              <a:spcAft>
                <a:spcPct val="0"/>
              </a:spcAft>
              <a:defRPr sz="2200">
                <a:solidFill>
                  <a:schemeClr val="tx1"/>
                </a:solidFill>
                <a:latin typeface="Tahoma" pitchFamily="34" charset="0"/>
              </a:defRPr>
            </a:lvl6pPr>
            <a:lvl7pPr marL="2971800" indent="-228600" algn="r" eaLnBrk="0" fontAlgn="base" hangingPunct="0">
              <a:spcBef>
                <a:spcPct val="0"/>
              </a:spcBef>
              <a:spcAft>
                <a:spcPct val="0"/>
              </a:spcAft>
              <a:defRPr sz="2200">
                <a:solidFill>
                  <a:schemeClr val="tx1"/>
                </a:solidFill>
                <a:latin typeface="Tahoma" pitchFamily="34" charset="0"/>
              </a:defRPr>
            </a:lvl7pPr>
            <a:lvl8pPr marL="3429000" indent="-228600" algn="r" eaLnBrk="0" fontAlgn="base" hangingPunct="0">
              <a:spcBef>
                <a:spcPct val="0"/>
              </a:spcBef>
              <a:spcAft>
                <a:spcPct val="0"/>
              </a:spcAft>
              <a:defRPr sz="2200">
                <a:solidFill>
                  <a:schemeClr val="tx1"/>
                </a:solidFill>
                <a:latin typeface="Tahoma" pitchFamily="34" charset="0"/>
              </a:defRPr>
            </a:lvl8pPr>
            <a:lvl9pPr marL="3886200" indent="-228600" algn="r" eaLnBrk="0" fontAlgn="base" hangingPunct="0">
              <a:spcBef>
                <a:spcPct val="0"/>
              </a:spcBef>
              <a:spcAft>
                <a:spcPct val="0"/>
              </a:spcAft>
              <a:defRPr sz="2200">
                <a:solidFill>
                  <a:schemeClr val="tx1"/>
                </a:solidFill>
                <a:latin typeface="Tahoma" pitchFamily="34" charset="0"/>
              </a:defRPr>
            </a:lvl9pPr>
          </a:lstStyle>
          <a:p>
            <a:pPr eaLnBrk="1" hangingPunct="1">
              <a:defRPr/>
            </a:pPr>
            <a:endParaRPr lang="nl-NL" altLang="nl-NL" sz="2200">
              <a:cs typeface="+mn-cs"/>
            </a:endParaRPr>
          </a:p>
        </p:txBody>
      </p:sp>
      <p:sp>
        <p:nvSpPr>
          <p:cNvPr id="5" name="Rectangle 20">
            <a:extLst>
              <a:ext uri="{FF2B5EF4-FFF2-40B4-BE49-F238E27FC236}">
                <a16:creationId xmlns:a16="http://schemas.microsoft.com/office/drawing/2014/main" id="{9FB56404-8DF5-47BE-8E0C-1A99E1CD7EE1}"/>
              </a:ext>
            </a:extLst>
          </p:cNvPr>
          <p:cNvSpPr>
            <a:spLocks noChangeArrowheads="1"/>
          </p:cNvSpPr>
          <p:nvPr userDrawn="1"/>
        </p:nvSpPr>
        <p:spPr bwMode="auto">
          <a:xfrm>
            <a:off x="0" y="0"/>
            <a:ext cx="626533" cy="2057400"/>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lgn="r" eaLnBrk="0" hangingPunct="0">
              <a:defRPr sz="2200">
                <a:solidFill>
                  <a:schemeClr val="tx1"/>
                </a:solidFill>
                <a:latin typeface="Tahoma" pitchFamily="34" charset="0"/>
              </a:defRPr>
            </a:lvl1pPr>
            <a:lvl2pPr marL="742950" indent="-285750" algn="r" eaLnBrk="0" hangingPunct="0">
              <a:defRPr sz="2200">
                <a:solidFill>
                  <a:schemeClr val="tx1"/>
                </a:solidFill>
                <a:latin typeface="Tahoma" pitchFamily="34" charset="0"/>
              </a:defRPr>
            </a:lvl2pPr>
            <a:lvl3pPr marL="1143000" indent="-228600" algn="r" eaLnBrk="0" hangingPunct="0">
              <a:defRPr sz="2200">
                <a:solidFill>
                  <a:schemeClr val="tx1"/>
                </a:solidFill>
                <a:latin typeface="Tahoma" pitchFamily="34" charset="0"/>
              </a:defRPr>
            </a:lvl3pPr>
            <a:lvl4pPr marL="1600200" indent="-228600" algn="r" eaLnBrk="0" hangingPunct="0">
              <a:defRPr sz="2200">
                <a:solidFill>
                  <a:schemeClr val="tx1"/>
                </a:solidFill>
                <a:latin typeface="Tahoma" pitchFamily="34" charset="0"/>
              </a:defRPr>
            </a:lvl4pPr>
            <a:lvl5pPr marL="2057400" indent="-228600" algn="r" eaLnBrk="0" hangingPunct="0">
              <a:defRPr sz="2200">
                <a:solidFill>
                  <a:schemeClr val="tx1"/>
                </a:solidFill>
                <a:latin typeface="Tahoma" pitchFamily="34" charset="0"/>
              </a:defRPr>
            </a:lvl5pPr>
            <a:lvl6pPr marL="2514600" indent="-228600" algn="r" eaLnBrk="0" fontAlgn="base" hangingPunct="0">
              <a:spcBef>
                <a:spcPct val="0"/>
              </a:spcBef>
              <a:spcAft>
                <a:spcPct val="0"/>
              </a:spcAft>
              <a:defRPr sz="2200">
                <a:solidFill>
                  <a:schemeClr val="tx1"/>
                </a:solidFill>
                <a:latin typeface="Tahoma" pitchFamily="34" charset="0"/>
              </a:defRPr>
            </a:lvl6pPr>
            <a:lvl7pPr marL="2971800" indent="-228600" algn="r" eaLnBrk="0" fontAlgn="base" hangingPunct="0">
              <a:spcBef>
                <a:spcPct val="0"/>
              </a:spcBef>
              <a:spcAft>
                <a:spcPct val="0"/>
              </a:spcAft>
              <a:defRPr sz="2200">
                <a:solidFill>
                  <a:schemeClr val="tx1"/>
                </a:solidFill>
                <a:latin typeface="Tahoma" pitchFamily="34" charset="0"/>
              </a:defRPr>
            </a:lvl7pPr>
            <a:lvl8pPr marL="3429000" indent="-228600" algn="r" eaLnBrk="0" fontAlgn="base" hangingPunct="0">
              <a:spcBef>
                <a:spcPct val="0"/>
              </a:spcBef>
              <a:spcAft>
                <a:spcPct val="0"/>
              </a:spcAft>
              <a:defRPr sz="2200">
                <a:solidFill>
                  <a:schemeClr val="tx1"/>
                </a:solidFill>
                <a:latin typeface="Tahoma" pitchFamily="34" charset="0"/>
              </a:defRPr>
            </a:lvl8pPr>
            <a:lvl9pPr marL="3886200" indent="-228600" algn="r" eaLnBrk="0" fontAlgn="base" hangingPunct="0">
              <a:spcBef>
                <a:spcPct val="0"/>
              </a:spcBef>
              <a:spcAft>
                <a:spcPct val="0"/>
              </a:spcAft>
              <a:defRPr sz="2200">
                <a:solidFill>
                  <a:schemeClr val="tx1"/>
                </a:solidFill>
                <a:latin typeface="Tahoma" pitchFamily="34" charset="0"/>
              </a:defRPr>
            </a:lvl9pPr>
          </a:lstStyle>
          <a:p>
            <a:pPr eaLnBrk="1" hangingPunct="1">
              <a:defRPr/>
            </a:pPr>
            <a:endParaRPr lang="nl-NL" altLang="nl-NL" sz="2200">
              <a:cs typeface="+mn-cs"/>
            </a:endParaRPr>
          </a:p>
        </p:txBody>
      </p:sp>
      <p:sp>
        <p:nvSpPr>
          <p:cNvPr id="6" name="Rectangle 21">
            <a:extLst>
              <a:ext uri="{FF2B5EF4-FFF2-40B4-BE49-F238E27FC236}">
                <a16:creationId xmlns:a16="http://schemas.microsoft.com/office/drawing/2014/main" id="{2D13AEDA-BE4A-4737-B83F-38C0288FF851}"/>
              </a:ext>
            </a:extLst>
          </p:cNvPr>
          <p:cNvSpPr>
            <a:spLocks noChangeArrowheads="1"/>
          </p:cNvSpPr>
          <p:nvPr userDrawn="1"/>
        </p:nvSpPr>
        <p:spPr bwMode="auto">
          <a:xfrm>
            <a:off x="0" y="6584950"/>
            <a:ext cx="12192000" cy="273050"/>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lgn="r" eaLnBrk="0" hangingPunct="0">
              <a:defRPr sz="2200">
                <a:solidFill>
                  <a:schemeClr val="tx1"/>
                </a:solidFill>
                <a:latin typeface="Tahoma" pitchFamily="34" charset="0"/>
              </a:defRPr>
            </a:lvl1pPr>
            <a:lvl2pPr marL="742950" indent="-285750" algn="r" eaLnBrk="0" hangingPunct="0">
              <a:defRPr sz="2200">
                <a:solidFill>
                  <a:schemeClr val="tx1"/>
                </a:solidFill>
                <a:latin typeface="Tahoma" pitchFamily="34" charset="0"/>
              </a:defRPr>
            </a:lvl2pPr>
            <a:lvl3pPr marL="1143000" indent="-228600" algn="r" eaLnBrk="0" hangingPunct="0">
              <a:defRPr sz="2200">
                <a:solidFill>
                  <a:schemeClr val="tx1"/>
                </a:solidFill>
                <a:latin typeface="Tahoma" pitchFamily="34" charset="0"/>
              </a:defRPr>
            </a:lvl3pPr>
            <a:lvl4pPr marL="1600200" indent="-228600" algn="r" eaLnBrk="0" hangingPunct="0">
              <a:defRPr sz="2200">
                <a:solidFill>
                  <a:schemeClr val="tx1"/>
                </a:solidFill>
                <a:latin typeface="Tahoma" pitchFamily="34" charset="0"/>
              </a:defRPr>
            </a:lvl4pPr>
            <a:lvl5pPr marL="2057400" indent="-228600" algn="r" eaLnBrk="0" hangingPunct="0">
              <a:defRPr sz="2200">
                <a:solidFill>
                  <a:schemeClr val="tx1"/>
                </a:solidFill>
                <a:latin typeface="Tahoma" pitchFamily="34" charset="0"/>
              </a:defRPr>
            </a:lvl5pPr>
            <a:lvl6pPr marL="2514600" indent="-228600" algn="r" eaLnBrk="0" fontAlgn="base" hangingPunct="0">
              <a:spcBef>
                <a:spcPct val="0"/>
              </a:spcBef>
              <a:spcAft>
                <a:spcPct val="0"/>
              </a:spcAft>
              <a:defRPr sz="2200">
                <a:solidFill>
                  <a:schemeClr val="tx1"/>
                </a:solidFill>
                <a:latin typeface="Tahoma" pitchFamily="34" charset="0"/>
              </a:defRPr>
            </a:lvl6pPr>
            <a:lvl7pPr marL="2971800" indent="-228600" algn="r" eaLnBrk="0" fontAlgn="base" hangingPunct="0">
              <a:spcBef>
                <a:spcPct val="0"/>
              </a:spcBef>
              <a:spcAft>
                <a:spcPct val="0"/>
              </a:spcAft>
              <a:defRPr sz="2200">
                <a:solidFill>
                  <a:schemeClr val="tx1"/>
                </a:solidFill>
                <a:latin typeface="Tahoma" pitchFamily="34" charset="0"/>
              </a:defRPr>
            </a:lvl7pPr>
            <a:lvl8pPr marL="3429000" indent="-228600" algn="r" eaLnBrk="0" fontAlgn="base" hangingPunct="0">
              <a:spcBef>
                <a:spcPct val="0"/>
              </a:spcBef>
              <a:spcAft>
                <a:spcPct val="0"/>
              </a:spcAft>
              <a:defRPr sz="2200">
                <a:solidFill>
                  <a:schemeClr val="tx1"/>
                </a:solidFill>
                <a:latin typeface="Tahoma" pitchFamily="34" charset="0"/>
              </a:defRPr>
            </a:lvl8pPr>
            <a:lvl9pPr marL="3886200" indent="-228600" algn="r" eaLnBrk="0" fontAlgn="base" hangingPunct="0">
              <a:spcBef>
                <a:spcPct val="0"/>
              </a:spcBef>
              <a:spcAft>
                <a:spcPct val="0"/>
              </a:spcAft>
              <a:defRPr sz="2200">
                <a:solidFill>
                  <a:schemeClr val="tx1"/>
                </a:solidFill>
                <a:latin typeface="Tahoma" pitchFamily="34" charset="0"/>
              </a:defRPr>
            </a:lvl9pPr>
          </a:lstStyle>
          <a:p>
            <a:pPr eaLnBrk="1" hangingPunct="1">
              <a:defRPr/>
            </a:pPr>
            <a:endParaRPr lang="nl-NL" altLang="nl-NL" sz="2200">
              <a:cs typeface="+mn-cs"/>
            </a:endParaRPr>
          </a:p>
        </p:txBody>
      </p:sp>
      <p:sp>
        <p:nvSpPr>
          <p:cNvPr id="7" name="Line 22">
            <a:extLst>
              <a:ext uri="{FF2B5EF4-FFF2-40B4-BE49-F238E27FC236}">
                <a16:creationId xmlns:a16="http://schemas.microsoft.com/office/drawing/2014/main" id="{F406613D-199D-4910-A366-6CBAAD0CE271}"/>
              </a:ext>
            </a:extLst>
          </p:cNvPr>
          <p:cNvSpPr>
            <a:spLocks noChangeShapeType="1"/>
          </p:cNvSpPr>
          <p:nvPr userDrawn="1"/>
        </p:nvSpPr>
        <p:spPr bwMode="auto">
          <a:xfrm>
            <a:off x="0" y="6781800"/>
            <a:ext cx="12192000" cy="0"/>
          </a:xfrm>
          <a:prstGeom prst="line">
            <a:avLst/>
          </a:prstGeom>
          <a:noFill/>
          <a:ln w="9525">
            <a:solidFill>
              <a:schemeClr val="bg1"/>
            </a:solidFill>
            <a:round/>
            <a:headEnd/>
            <a:tailEnd/>
          </a:ln>
          <a:extLst>
            <a:ext uri="{909E8E84-426E-40DD-AFC4-6F175D3DCCD1}">
              <a14:hiddenFill xmlns:a14="http://schemas.microsoft.com/office/drawing/2010/main">
                <a:noFill/>
              </a14:hiddenFill>
            </a:ext>
          </a:extLst>
        </p:spPr>
        <p:txBody>
          <a:bodyPr wrap="none" anchor="ctr"/>
          <a:lstStyle/>
          <a:p>
            <a:endParaRPr lang="en-US" sz="2200"/>
          </a:p>
        </p:txBody>
      </p:sp>
      <p:sp>
        <p:nvSpPr>
          <p:cNvPr id="8" name="Line 24">
            <a:extLst>
              <a:ext uri="{FF2B5EF4-FFF2-40B4-BE49-F238E27FC236}">
                <a16:creationId xmlns:a16="http://schemas.microsoft.com/office/drawing/2014/main" id="{72039983-9A30-4709-BFBF-63AA27B195F9}"/>
              </a:ext>
            </a:extLst>
          </p:cNvPr>
          <p:cNvSpPr>
            <a:spLocks noChangeShapeType="1"/>
          </p:cNvSpPr>
          <p:nvPr userDrawn="1"/>
        </p:nvSpPr>
        <p:spPr bwMode="auto">
          <a:xfrm>
            <a:off x="0" y="6134100"/>
            <a:ext cx="12192000" cy="0"/>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sz="2200"/>
          </a:p>
        </p:txBody>
      </p:sp>
      <p:sp>
        <p:nvSpPr>
          <p:cNvPr id="9" name="Text Box 30">
            <a:extLst>
              <a:ext uri="{FF2B5EF4-FFF2-40B4-BE49-F238E27FC236}">
                <a16:creationId xmlns:a16="http://schemas.microsoft.com/office/drawing/2014/main" id="{656A98A5-A3AC-48C2-B904-3808F06E60E9}"/>
              </a:ext>
            </a:extLst>
          </p:cNvPr>
          <p:cNvSpPr txBox="1">
            <a:spLocks noChangeArrowheads="1"/>
          </p:cNvSpPr>
          <p:nvPr userDrawn="1"/>
        </p:nvSpPr>
        <p:spPr bwMode="auto">
          <a:xfrm>
            <a:off x="1998133" y="6572251"/>
            <a:ext cx="3962400" cy="214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200">
                <a:solidFill>
                  <a:schemeClr val="tx1"/>
                </a:solidFill>
                <a:latin typeface="Tahoma" pitchFamily="34" charset="0"/>
              </a:defRPr>
            </a:lvl1pPr>
            <a:lvl2pPr marL="742950" indent="-285750" eaLnBrk="0" hangingPunct="0">
              <a:defRPr sz="2200">
                <a:solidFill>
                  <a:schemeClr val="tx1"/>
                </a:solidFill>
                <a:latin typeface="Tahoma" pitchFamily="34" charset="0"/>
              </a:defRPr>
            </a:lvl2pPr>
            <a:lvl3pPr marL="1143000" indent="-228600" eaLnBrk="0" hangingPunct="0">
              <a:defRPr sz="2200">
                <a:solidFill>
                  <a:schemeClr val="tx1"/>
                </a:solidFill>
                <a:latin typeface="Tahoma" pitchFamily="34" charset="0"/>
              </a:defRPr>
            </a:lvl3pPr>
            <a:lvl4pPr marL="1600200" indent="-228600" eaLnBrk="0" hangingPunct="0">
              <a:defRPr sz="2200">
                <a:solidFill>
                  <a:schemeClr val="tx1"/>
                </a:solidFill>
                <a:latin typeface="Tahoma" pitchFamily="34" charset="0"/>
              </a:defRPr>
            </a:lvl4pPr>
            <a:lvl5pPr marL="2057400" indent="-228600" eaLnBrk="0" hangingPunct="0">
              <a:defRPr sz="2200">
                <a:solidFill>
                  <a:schemeClr val="tx1"/>
                </a:solidFill>
                <a:latin typeface="Tahoma" pitchFamily="34" charset="0"/>
              </a:defRPr>
            </a:lvl5pPr>
            <a:lvl6pPr marL="2514600" indent="-228600" algn="r" eaLnBrk="0" fontAlgn="base" hangingPunct="0">
              <a:spcBef>
                <a:spcPct val="0"/>
              </a:spcBef>
              <a:spcAft>
                <a:spcPct val="0"/>
              </a:spcAft>
              <a:defRPr sz="2200">
                <a:solidFill>
                  <a:schemeClr val="tx1"/>
                </a:solidFill>
                <a:latin typeface="Tahoma" pitchFamily="34" charset="0"/>
              </a:defRPr>
            </a:lvl6pPr>
            <a:lvl7pPr marL="2971800" indent="-228600" algn="r" eaLnBrk="0" fontAlgn="base" hangingPunct="0">
              <a:spcBef>
                <a:spcPct val="0"/>
              </a:spcBef>
              <a:spcAft>
                <a:spcPct val="0"/>
              </a:spcAft>
              <a:defRPr sz="2200">
                <a:solidFill>
                  <a:schemeClr val="tx1"/>
                </a:solidFill>
                <a:latin typeface="Tahoma" pitchFamily="34" charset="0"/>
              </a:defRPr>
            </a:lvl7pPr>
            <a:lvl8pPr marL="3429000" indent="-228600" algn="r" eaLnBrk="0" fontAlgn="base" hangingPunct="0">
              <a:spcBef>
                <a:spcPct val="0"/>
              </a:spcBef>
              <a:spcAft>
                <a:spcPct val="0"/>
              </a:spcAft>
              <a:defRPr sz="2200">
                <a:solidFill>
                  <a:schemeClr val="tx1"/>
                </a:solidFill>
                <a:latin typeface="Tahoma" pitchFamily="34" charset="0"/>
              </a:defRPr>
            </a:lvl8pPr>
            <a:lvl9pPr marL="3886200" indent="-228600" algn="r" eaLnBrk="0" fontAlgn="base" hangingPunct="0">
              <a:spcBef>
                <a:spcPct val="0"/>
              </a:spcBef>
              <a:spcAft>
                <a:spcPct val="0"/>
              </a:spcAft>
              <a:defRPr sz="2200">
                <a:solidFill>
                  <a:schemeClr val="tx1"/>
                </a:solidFill>
                <a:latin typeface="Tahoma" pitchFamily="34" charset="0"/>
              </a:defRPr>
            </a:lvl9pPr>
          </a:lstStyle>
          <a:p>
            <a:pPr eaLnBrk="1" hangingPunct="1">
              <a:spcBef>
                <a:spcPct val="50000"/>
              </a:spcBef>
              <a:defRPr/>
            </a:pPr>
            <a:r>
              <a:rPr lang="nl-NL" sz="800">
                <a:solidFill>
                  <a:schemeClr val="bg1"/>
                </a:solidFill>
                <a:cs typeface="+mn-cs"/>
              </a:rPr>
              <a:t>Challenge the future</a:t>
            </a:r>
            <a:endParaRPr lang="nl-NL" sz="2200">
              <a:cs typeface="+mn-cs"/>
            </a:endParaRPr>
          </a:p>
        </p:txBody>
      </p:sp>
      <p:sp>
        <p:nvSpPr>
          <p:cNvPr id="271372" name="Rectangle 12"/>
          <p:cNvSpPr>
            <a:spLocks noGrp="1" noChangeArrowheads="1"/>
          </p:cNvSpPr>
          <p:nvPr>
            <p:ph type="ctrTitle"/>
          </p:nvPr>
        </p:nvSpPr>
        <p:spPr>
          <a:xfrm>
            <a:off x="914401" y="2286000"/>
            <a:ext cx="9241367" cy="457200"/>
          </a:xfrm>
        </p:spPr>
        <p:txBody>
          <a:bodyPr anchor="t"/>
          <a:lstStyle>
            <a:lvl1pPr marL="0" indent="0">
              <a:lnSpc>
                <a:spcPct val="80000"/>
              </a:lnSpc>
              <a:defRPr>
                <a:solidFill>
                  <a:schemeClr val="bg1"/>
                </a:solidFill>
              </a:defRPr>
            </a:lvl1pPr>
          </a:lstStyle>
          <a:p>
            <a:r>
              <a:rPr lang="nl-NL"/>
              <a:t>Click to edit Master title style</a:t>
            </a:r>
          </a:p>
        </p:txBody>
      </p:sp>
      <p:sp>
        <p:nvSpPr>
          <p:cNvPr id="271393" name="Rectangle 33"/>
          <p:cNvSpPr>
            <a:spLocks noGrp="1" noChangeArrowheads="1"/>
          </p:cNvSpPr>
          <p:nvPr>
            <p:ph type="subTitle" sz="quarter" idx="1"/>
          </p:nvPr>
        </p:nvSpPr>
        <p:spPr>
          <a:xfrm>
            <a:off x="914401" y="2743200"/>
            <a:ext cx="9241367" cy="381000"/>
          </a:xfrm>
        </p:spPr>
        <p:txBody>
          <a:bodyPr/>
          <a:lstStyle>
            <a:lvl1pPr marL="0" indent="0">
              <a:buFontTx/>
              <a:buNone/>
              <a:defRPr sz="2400">
                <a:solidFill>
                  <a:schemeClr val="bg2"/>
                </a:solidFill>
                <a:latin typeface="Bookman Old Style" pitchFamily="18" charset="0"/>
              </a:defRPr>
            </a:lvl1pPr>
          </a:lstStyle>
          <a:p>
            <a:r>
              <a:rPr lang="en-US"/>
              <a:t>Click to edit Master subtitle style</a:t>
            </a:r>
          </a:p>
        </p:txBody>
      </p:sp>
    </p:spTree>
    <p:extLst>
      <p:ext uri="{BB962C8B-B14F-4D97-AF65-F5344CB8AC3E}">
        <p14:creationId xmlns:p14="http://schemas.microsoft.com/office/powerpoint/2010/main" val="1522216867"/>
      </p:ext>
    </p:extLst>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en verticale teks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a:t>Klik om de stijl te bewerken</a:t>
            </a:r>
          </a:p>
        </p:txBody>
      </p:sp>
      <p:sp>
        <p:nvSpPr>
          <p:cNvPr id="3" name="Tijdelijke aanduiding voor verticale tekst 2"/>
          <p:cNvSpPr>
            <a:spLocks noGrp="1"/>
          </p:cNvSpPr>
          <p:nvPr>
            <p:ph type="body" orient="vert" idx="1"/>
          </p:nvPr>
        </p:nvSpPr>
        <p:spPr/>
        <p:txBody>
          <a:bodyPr vert="eaVert"/>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p>
        </p:txBody>
      </p:sp>
    </p:spTree>
    <p:extLst>
      <p:ext uri="{BB962C8B-B14F-4D97-AF65-F5344CB8AC3E}">
        <p14:creationId xmlns:p14="http://schemas.microsoft.com/office/powerpoint/2010/main" val="291358281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e titel en tekst">
    <p:spTree>
      <p:nvGrpSpPr>
        <p:cNvPr id="1" name=""/>
        <p:cNvGrpSpPr/>
        <p:nvPr/>
      </p:nvGrpSpPr>
      <p:grpSpPr>
        <a:xfrm>
          <a:off x="0" y="0"/>
          <a:ext cx="0" cy="0"/>
          <a:chOff x="0" y="0"/>
          <a:chExt cx="0" cy="0"/>
        </a:xfrm>
      </p:grpSpPr>
      <p:sp>
        <p:nvSpPr>
          <p:cNvPr id="2" name="Verticale titel 1"/>
          <p:cNvSpPr>
            <a:spLocks noGrp="1"/>
          </p:cNvSpPr>
          <p:nvPr>
            <p:ph type="title" orient="vert"/>
          </p:nvPr>
        </p:nvSpPr>
        <p:spPr>
          <a:xfrm>
            <a:off x="8883651" y="457200"/>
            <a:ext cx="2552700" cy="4876800"/>
          </a:xfrm>
        </p:spPr>
        <p:txBody>
          <a:bodyPr vert="eaVert"/>
          <a:lstStyle/>
          <a:p>
            <a:r>
              <a:rPr lang="nl-NL"/>
              <a:t>Klik om de stijl te bewerken</a:t>
            </a:r>
          </a:p>
        </p:txBody>
      </p:sp>
      <p:sp>
        <p:nvSpPr>
          <p:cNvPr id="3" name="Tijdelijke aanduiding voor verticale tekst 2"/>
          <p:cNvSpPr>
            <a:spLocks noGrp="1"/>
          </p:cNvSpPr>
          <p:nvPr>
            <p:ph type="body" orient="vert" idx="1"/>
          </p:nvPr>
        </p:nvSpPr>
        <p:spPr>
          <a:xfrm>
            <a:off x="1223434" y="457200"/>
            <a:ext cx="7457017" cy="4876800"/>
          </a:xfrm>
        </p:spPr>
        <p:txBody>
          <a:bodyPr vert="eaVert"/>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p>
        </p:txBody>
      </p:sp>
    </p:spTree>
    <p:extLst>
      <p:ext uri="{BB962C8B-B14F-4D97-AF65-F5344CB8AC3E}">
        <p14:creationId xmlns:p14="http://schemas.microsoft.com/office/powerpoint/2010/main" val="386505218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chart" preserve="1">
  <p:cSld name="Titel en grafiek">
    <p:spTree>
      <p:nvGrpSpPr>
        <p:cNvPr id="1" name=""/>
        <p:cNvGrpSpPr/>
        <p:nvPr/>
      </p:nvGrpSpPr>
      <p:grpSpPr>
        <a:xfrm>
          <a:off x="0" y="0"/>
          <a:ext cx="0" cy="0"/>
          <a:chOff x="0" y="0"/>
          <a:chExt cx="0" cy="0"/>
        </a:xfrm>
      </p:grpSpPr>
      <p:sp>
        <p:nvSpPr>
          <p:cNvPr id="2" name="Titel 1"/>
          <p:cNvSpPr>
            <a:spLocks noGrp="1"/>
          </p:cNvSpPr>
          <p:nvPr>
            <p:ph type="title"/>
          </p:nvPr>
        </p:nvSpPr>
        <p:spPr>
          <a:xfrm>
            <a:off x="1223434" y="457200"/>
            <a:ext cx="10212917" cy="1066800"/>
          </a:xfrm>
        </p:spPr>
        <p:txBody>
          <a:bodyPr/>
          <a:lstStyle/>
          <a:p>
            <a:r>
              <a:rPr lang="nl-NL"/>
              <a:t>Klik om de stijl te bewerken</a:t>
            </a:r>
          </a:p>
        </p:txBody>
      </p:sp>
      <p:sp>
        <p:nvSpPr>
          <p:cNvPr id="3" name="Tijdelijke aanduiding voor grafiek 2"/>
          <p:cNvSpPr>
            <a:spLocks noGrp="1"/>
          </p:cNvSpPr>
          <p:nvPr>
            <p:ph type="chart" idx="1"/>
          </p:nvPr>
        </p:nvSpPr>
        <p:spPr>
          <a:xfrm>
            <a:off x="1234018" y="2286000"/>
            <a:ext cx="10198100" cy="3048000"/>
          </a:xfrm>
        </p:spPr>
        <p:txBody>
          <a:bodyPr/>
          <a:lstStyle/>
          <a:p>
            <a:pPr lvl="0"/>
            <a:endParaRPr lang="nl-NL" noProof="0"/>
          </a:p>
        </p:txBody>
      </p:sp>
    </p:spTree>
    <p:extLst>
      <p:ext uri="{BB962C8B-B14F-4D97-AF65-F5344CB8AC3E}">
        <p14:creationId xmlns:p14="http://schemas.microsoft.com/office/powerpoint/2010/main" val="351758909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Only" preserve="1">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1223434" y="0"/>
            <a:ext cx="10212917" cy="5334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nl-NL"/>
          </a:p>
        </p:txBody>
      </p:sp>
    </p:spTree>
    <p:extLst>
      <p:ext uri="{BB962C8B-B14F-4D97-AF65-F5344CB8AC3E}">
        <p14:creationId xmlns:p14="http://schemas.microsoft.com/office/powerpoint/2010/main" val="57369111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1223434" y="0"/>
            <a:ext cx="10212917" cy="1066800"/>
          </a:xfrm>
        </p:spPr>
        <p:txBody>
          <a:bodyPr/>
          <a:lstStyle/>
          <a:p>
            <a:r>
              <a:rPr lang="en-US"/>
              <a:t>Click to edit Master title style</a:t>
            </a:r>
            <a:endParaRPr lang="nl-NL"/>
          </a:p>
        </p:txBody>
      </p:sp>
      <p:sp>
        <p:nvSpPr>
          <p:cNvPr id="3" name="Table Placeholder 2"/>
          <p:cNvSpPr>
            <a:spLocks noGrp="1"/>
          </p:cNvSpPr>
          <p:nvPr>
            <p:ph type="tbl" idx="1"/>
          </p:nvPr>
        </p:nvSpPr>
        <p:spPr>
          <a:xfrm>
            <a:off x="1234018" y="1828800"/>
            <a:ext cx="10198100" cy="3505200"/>
          </a:xfrm>
        </p:spPr>
        <p:txBody>
          <a:bodyPr/>
          <a:lstStyle/>
          <a:p>
            <a:pPr lvl="0"/>
            <a:endParaRPr lang="nl-NL" noProof="0"/>
          </a:p>
        </p:txBody>
      </p:sp>
    </p:spTree>
    <p:extLst>
      <p:ext uri="{BB962C8B-B14F-4D97-AF65-F5344CB8AC3E}">
        <p14:creationId xmlns:p14="http://schemas.microsoft.com/office/powerpoint/2010/main" val="362392573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86000" y="1188553"/>
            <a:ext cx="11178000" cy="5122800"/>
          </a:xfrm>
        </p:spPr>
        <p:txBody>
          <a:bodyPr>
            <a:normAutofit/>
          </a:bodyPr>
          <a:lstStyle>
            <a:lvl1pPr marL="319947" indent="-319947">
              <a:lnSpc>
                <a:spcPct val="100000"/>
              </a:lnSpc>
              <a:spcBef>
                <a:spcPts val="0"/>
              </a:spcBef>
              <a:spcAft>
                <a:spcPts val="672"/>
              </a:spcAft>
              <a:buClr>
                <a:schemeClr val="accent1"/>
              </a:buClr>
              <a:buFont typeface="Wingdings" panose="05000000000000000000" pitchFamily="2" charset="2"/>
              <a:buChar char="n"/>
              <a:defRPr sz="1500"/>
            </a:lvl1pPr>
            <a:lvl2pPr>
              <a:lnSpc>
                <a:spcPct val="100000"/>
              </a:lnSpc>
              <a:spcBef>
                <a:spcPts val="0"/>
              </a:spcBef>
              <a:spcAft>
                <a:spcPts val="672"/>
              </a:spcAft>
              <a:buClr>
                <a:schemeClr val="accent1"/>
              </a:buClr>
              <a:defRPr sz="1500"/>
            </a:lvl2pPr>
            <a:lvl3pPr>
              <a:lnSpc>
                <a:spcPct val="100000"/>
              </a:lnSpc>
              <a:spcBef>
                <a:spcPts val="0"/>
              </a:spcBef>
              <a:spcAft>
                <a:spcPts val="672"/>
              </a:spcAft>
              <a:buClr>
                <a:schemeClr val="accent1"/>
              </a:buClr>
              <a:defRPr sz="1500"/>
            </a:lvl3pPr>
            <a:lvl4pPr>
              <a:lnSpc>
                <a:spcPct val="100000"/>
              </a:lnSpc>
              <a:spcBef>
                <a:spcPts val="0"/>
              </a:spcBef>
              <a:spcAft>
                <a:spcPts val="672"/>
              </a:spcAft>
              <a:buClr>
                <a:schemeClr val="accent1"/>
              </a:buClr>
              <a:defRPr sz="1500"/>
            </a:lvl4pPr>
            <a:lvl5pPr>
              <a:lnSpc>
                <a:spcPct val="100000"/>
              </a:lnSpc>
              <a:spcBef>
                <a:spcPts val="0"/>
              </a:spcBef>
              <a:spcAft>
                <a:spcPts val="672"/>
              </a:spcAft>
              <a:buClr>
                <a:schemeClr val="accent1"/>
              </a:buClr>
              <a:defRPr sz="15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4" name="Titel 3"/>
          <p:cNvSpPr>
            <a:spLocks noGrp="1"/>
          </p:cNvSpPr>
          <p:nvPr>
            <p:ph type="title"/>
          </p:nvPr>
        </p:nvSpPr>
        <p:spPr/>
        <p:txBody>
          <a:bodyPr/>
          <a:lstStyle>
            <a:lvl1pPr>
              <a:defRPr/>
            </a:lvl1pPr>
          </a:lstStyle>
          <a:p>
            <a:r>
              <a:rPr lang="en-US"/>
              <a:t>Click to edit Master title style</a:t>
            </a:r>
            <a:endParaRPr lang="nl-NL" dirty="0"/>
          </a:p>
        </p:txBody>
      </p:sp>
      <p:sp>
        <p:nvSpPr>
          <p:cNvPr id="5" name="Slide Number Placeholder 5"/>
          <p:cNvSpPr>
            <a:spLocks noGrp="1"/>
          </p:cNvSpPr>
          <p:nvPr>
            <p:ph type="sldNum" sz="quarter" idx="10"/>
          </p:nvPr>
        </p:nvSpPr>
        <p:spPr>
          <a:xfrm>
            <a:off x="0" y="0"/>
            <a:ext cx="0" cy="0"/>
          </a:xfrm>
        </p:spPr>
        <p:txBody>
          <a:bodyPr/>
          <a:lstStyle>
            <a:lvl1pPr eaLnBrk="1" hangingPunct="1">
              <a:defRPr>
                <a:solidFill>
                  <a:srgbClr val="72971B"/>
                </a:solidFill>
              </a:defRPr>
            </a:lvl1pPr>
          </a:lstStyle>
          <a:p>
            <a:pPr>
              <a:defRPr/>
            </a:pPr>
            <a:endParaRPr lang="en-GB"/>
          </a:p>
        </p:txBody>
      </p:sp>
    </p:spTree>
    <p:extLst>
      <p:ext uri="{BB962C8B-B14F-4D97-AF65-F5344CB8AC3E}">
        <p14:creationId xmlns:p14="http://schemas.microsoft.com/office/powerpoint/2010/main" val="1808460806"/>
      </p:ext>
    </p:extLst>
  </p:cSld>
  <p:clrMapOvr>
    <a:masterClrMapping/>
  </p:clrMapOvr>
  <p:transition spd="med">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4EE1C3-4D92-460D-A04B-E4DA6E65BDB0}"/>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id="{1FE2F84F-08CD-4FE2-9169-0E0C27B530EF}"/>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3D9B3223-9BE2-45CC-96F2-8F3C92144883}"/>
              </a:ext>
            </a:extLst>
          </p:cNvPr>
          <p:cNvSpPr>
            <a:spLocks noGrp="1"/>
          </p:cNvSpPr>
          <p:nvPr>
            <p:ph type="dt" sz="half" idx="10"/>
          </p:nvPr>
        </p:nvSpPr>
        <p:spPr/>
        <p:txBody>
          <a:bodyPr/>
          <a:lstStyle>
            <a:lvl1pPr>
              <a:defRPr/>
            </a:lvl1pPr>
          </a:lstStyle>
          <a:p>
            <a:pPr>
              <a:defRPr/>
            </a:pPr>
            <a:fld id="{B45DCDC7-FFAD-4BE1-A7E9-CE03DAA5C696}" type="datetimeFigureOut">
              <a:rPr lang="en-GB"/>
              <a:pPr>
                <a:defRPr/>
              </a:pPr>
              <a:t>25/08/2024</a:t>
            </a:fld>
            <a:endParaRPr lang="en-GB"/>
          </a:p>
        </p:txBody>
      </p:sp>
      <p:sp>
        <p:nvSpPr>
          <p:cNvPr id="5" name="Footer Placeholder 4">
            <a:extLst>
              <a:ext uri="{FF2B5EF4-FFF2-40B4-BE49-F238E27FC236}">
                <a16:creationId xmlns:a16="http://schemas.microsoft.com/office/drawing/2014/main" id="{BC72BD0F-9667-44A7-B144-F42FF78E45B2}"/>
              </a:ext>
            </a:extLst>
          </p:cNvPr>
          <p:cNvSpPr>
            <a:spLocks noGrp="1"/>
          </p:cNvSpPr>
          <p:nvPr>
            <p:ph type="ftr" sz="quarter" idx="11"/>
          </p:nvPr>
        </p:nvSpPr>
        <p:spPr/>
        <p:txBody>
          <a:bodyPr/>
          <a:lstStyle>
            <a:lvl1pPr>
              <a:defRPr/>
            </a:lvl1pPr>
          </a:lstStyle>
          <a:p>
            <a:pPr>
              <a:defRPr/>
            </a:pPr>
            <a:endParaRPr lang="en-GB"/>
          </a:p>
        </p:txBody>
      </p:sp>
      <p:sp>
        <p:nvSpPr>
          <p:cNvPr id="6" name="Slide Number Placeholder 5">
            <a:extLst>
              <a:ext uri="{FF2B5EF4-FFF2-40B4-BE49-F238E27FC236}">
                <a16:creationId xmlns:a16="http://schemas.microsoft.com/office/drawing/2014/main" id="{E7A27D50-296A-4EC9-867C-8F5FB161A509}"/>
              </a:ext>
            </a:extLst>
          </p:cNvPr>
          <p:cNvSpPr>
            <a:spLocks noGrp="1"/>
          </p:cNvSpPr>
          <p:nvPr>
            <p:ph type="sldNum" sz="quarter" idx="12"/>
          </p:nvPr>
        </p:nvSpPr>
        <p:spPr/>
        <p:txBody>
          <a:bodyPr/>
          <a:lstStyle>
            <a:lvl1pPr>
              <a:defRPr/>
            </a:lvl1pPr>
          </a:lstStyle>
          <a:p>
            <a:pPr>
              <a:defRPr/>
            </a:pPr>
            <a:fld id="{439D0CF7-3591-462A-B7AF-AF0F43283E0C}" type="slidenum">
              <a:rPr lang="en-GB"/>
              <a:pPr>
                <a:defRPr/>
              </a:pPr>
              <a:t>‹#›</a:t>
            </a:fld>
            <a:endParaRPr lang="en-GB"/>
          </a:p>
        </p:txBody>
      </p:sp>
    </p:spTree>
    <p:extLst>
      <p:ext uri="{BB962C8B-B14F-4D97-AF65-F5344CB8AC3E}">
        <p14:creationId xmlns:p14="http://schemas.microsoft.com/office/powerpoint/2010/main" val="167996680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495405-3CC4-42D1-9070-AC1E55FEDB26}"/>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55F7BAB3-7D4A-46B4-AE8A-F187351AD9E0}"/>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4A79BBF4-6BE3-400C-B55F-E5F9C6B2C370}"/>
              </a:ext>
            </a:extLst>
          </p:cNvPr>
          <p:cNvSpPr>
            <a:spLocks noGrp="1"/>
          </p:cNvSpPr>
          <p:nvPr>
            <p:ph type="dt" sz="half" idx="10"/>
          </p:nvPr>
        </p:nvSpPr>
        <p:spPr/>
        <p:txBody>
          <a:bodyPr/>
          <a:lstStyle>
            <a:lvl1pPr>
              <a:defRPr/>
            </a:lvl1pPr>
          </a:lstStyle>
          <a:p>
            <a:pPr>
              <a:defRPr/>
            </a:pPr>
            <a:fld id="{EC37178F-DB6F-47AE-993C-D59027DA4E53}" type="datetimeFigureOut">
              <a:rPr lang="en-GB"/>
              <a:pPr>
                <a:defRPr/>
              </a:pPr>
              <a:t>25/08/2024</a:t>
            </a:fld>
            <a:endParaRPr lang="en-GB"/>
          </a:p>
        </p:txBody>
      </p:sp>
      <p:sp>
        <p:nvSpPr>
          <p:cNvPr id="5" name="Footer Placeholder 4">
            <a:extLst>
              <a:ext uri="{FF2B5EF4-FFF2-40B4-BE49-F238E27FC236}">
                <a16:creationId xmlns:a16="http://schemas.microsoft.com/office/drawing/2014/main" id="{9C440423-0C3B-4CAD-969C-B426891DD693}"/>
              </a:ext>
            </a:extLst>
          </p:cNvPr>
          <p:cNvSpPr>
            <a:spLocks noGrp="1"/>
          </p:cNvSpPr>
          <p:nvPr>
            <p:ph type="ftr" sz="quarter" idx="11"/>
          </p:nvPr>
        </p:nvSpPr>
        <p:spPr/>
        <p:txBody>
          <a:bodyPr/>
          <a:lstStyle>
            <a:lvl1pPr>
              <a:defRPr/>
            </a:lvl1pPr>
          </a:lstStyle>
          <a:p>
            <a:pPr>
              <a:defRPr/>
            </a:pPr>
            <a:endParaRPr lang="en-GB"/>
          </a:p>
        </p:txBody>
      </p:sp>
      <p:sp>
        <p:nvSpPr>
          <p:cNvPr id="6" name="Slide Number Placeholder 5">
            <a:extLst>
              <a:ext uri="{FF2B5EF4-FFF2-40B4-BE49-F238E27FC236}">
                <a16:creationId xmlns:a16="http://schemas.microsoft.com/office/drawing/2014/main" id="{3F04A28C-44B6-4C54-B012-4BC60C451BC6}"/>
              </a:ext>
            </a:extLst>
          </p:cNvPr>
          <p:cNvSpPr>
            <a:spLocks noGrp="1"/>
          </p:cNvSpPr>
          <p:nvPr>
            <p:ph type="sldNum" sz="quarter" idx="12"/>
          </p:nvPr>
        </p:nvSpPr>
        <p:spPr/>
        <p:txBody>
          <a:bodyPr/>
          <a:lstStyle>
            <a:lvl1pPr>
              <a:defRPr/>
            </a:lvl1pPr>
          </a:lstStyle>
          <a:p>
            <a:pPr>
              <a:defRPr/>
            </a:pPr>
            <a:fld id="{D7600FFB-80F5-45FA-86FA-F823BB736445}" type="slidenum">
              <a:rPr lang="en-GB"/>
              <a:pPr>
                <a:defRPr/>
              </a:pPr>
              <a:t>‹#›</a:t>
            </a:fld>
            <a:endParaRPr lang="en-GB"/>
          </a:p>
        </p:txBody>
      </p:sp>
    </p:spTree>
    <p:extLst>
      <p:ext uri="{BB962C8B-B14F-4D97-AF65-F5344CB8AC3E}">
        <p14:creationId xmlns:p14="http://schemas.microsoft.com/office/powerpoint/2010/main" val="283639616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C3875DB-AA62-4A76-9758-087C92BA9006}"/>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8D5BE83A-995E-4D9C-B091-58F51ACA9938}"/>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5B596CF0-ED28-4BA0-AE90-A96238DB9EEB}"/>
              </a:ext>
            </a:extLst>
          </p:cNvPr>
          <p:cNvSpPr>
            <a:spLocks noGrp="1"/>
          </p:cNvSpPr>
          <p:nvPr>
            <p:ph type="dt" sz="half" idx="10"/>
          </p:nvPr>
        </p:nvSpPr>
        <p:spPr/>
        <p:txBody>
          <a:bodyPr/>
          <a:lstStyle>
            <a:lvl1pPr>
              <a:defRPr/>
            </a:lvl1pPr>
          </a:lstStyle>
          <a:p>
            <a:pPr>
              <a:defRPr/>
            </a:pPr>
            <a:fld id="{C51CBDC0-642C-4BD3-8939-298941D37BD9}" type="datetimeFigureOut">
              <a:rPr lang="en-GB"/>
              <a:pPr>
                <a:defRPr/>
              </a:pPr>
              <a:t>25/08/2024</a:t>
            </a:fld>
            <a:endParaRPr lang="en-GB"/>
          </a:p>
        </p:txBody>
      </p:sp>
      <p:sp>
        <p:nvSpPr>
          <p:cNvPr id="5" name="Footer Placeholder 4">
            <a:extLst>
              <a:ext uri="{FF2B5EF4-FFF2-40B4-BE49-F238E27FC236}">
                <a16:creationId xmlns:a16="http://schemas.microsoft.com/office/drawing/2014/main" id="{DDC75FBE-A9B3-4593-B4F3-AC642DBE81A5}"/>
              </a:ext>
            </a:extLst>
          </p:cNvPr>
          <p:cNvSpPr>
            <a:spLocks noGrp="1"/>
          </p:cNvSpPr>
          <p:nvPr>
            <p:ph type="ftr" sz="quarter" idx="11"/>
          </p:nvPr>
        </p:nvSpPr>
        <p:spPr/>
        <p:txBody>
          <a:bodyPr/>
          <a:lstStyle>
            <a:lvl1pPr>
              <a:defRPr/>
            </a:lvl1pPr>
          </a:lstStyle>
          <a:p>
            <a:pPr>
              <a:defRPr/>
            </a:pPr>
            <a:endParaRPr lang="en-GB"/>
          </a:p>
        </p:txBody>
      </p:sp>
      <p:sp>
        <p:nvSpPr>
          <p:cNvPr id="6" name="Slide Number Placeholder 5">
            <a:extLst>
              <a:ext uri="{FF2B5EF4-FFF2-40B4-BE49-F238E27FC236}">
                <a16:creationId xmlns:a16="http://schemas.microsoft.com/office/drawing/2014/main" id="{09808C24-7080-4A5D-A131-AEDF5D2ABE5F}"/>
              </a:ext>
            </a:extLst>
          </p:cNvPr>
          <p:cNvSpPr>
            <a:spLocks noGrp="1"/>
          </p:cNvSpPr>
          <p:nvPr>
            <p:ph type="sldNum" sz="quarter" idx="12"/>
          </p:nvPr>
        </p:nvSpPr>
        <p:spPr/>
        <p:txBody>
          <a:bodyPr/>
          <a:lstStyle>
            <a:lvl1pPr>
              <a:defRPr/>
            </a:lvl1pPr>
          </a:lstStyle>
          <a:p>
            <a:pPr>
              <a:defRPr/>
            </a:pPr>
            <a:fld id="{1C3C0A68-CB2F-437F-BDA6-3677E680FAB0}" type="slidenum">
              <a:rPr lang="en-GB"/>
              <a:pPr>
                <a:defRPr/>
              </a:pPr>
              <a:t>‹#›</a:t>
            </a:fld>
            <a:endParaRPr lang="en-GB"/>
          </a:p>
        </p:txBody>
      </p:sp>
    </p:spTree>
    <p:extLst>
      <p:ext uri="{BB962C8B-B14F-4D97-AF65-F5344CB8AC3E}">
        <p14:creationId xmlns:p14="http://schemas.microsoft.com/office/powerpoint/2010/main" val="38763249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DDECC4-86B7-486E-9B31-9E89AE7A9178}"/>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B7F64F64-38A8-47F4-95D6-007A8E59B5C8}"/>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517D9682-F19F-4904-9E57-E47EC7B5CEA1}"/>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3">
            <a:extLst>
              <a:ext uri="{FF2B5EF4-FFF2-40B4-BE49-F238E27FC236}">
                <a16:creationId xmlns:a16="http://schemas.microsoft.com/office/drawing/2014/main" id="{F504CCF8-E5C9-4809-846D-6412BA366BB3}"/>
              </a:ext>
            </a:extLst>
          </p:cNvPr>
          <p:cNvSpPr>
            <a:spLocks noGrp="1"/>
          </p:cNvSpPr>
          <p:nvPr>
            <p:ph type="dt" sz="half" idx="10"/>
          </p:nvPr>
        </p:nvSpPr>
        <p:spPr/>
        <p:txBody>
          <a:bodyPr/>
          <a:lstStyle>
            <a:lvl1pPr>
              <a:defRPr/>
            </a:lvl1pPr>
          </a:lstStyle>
          <a:p>
            <a:pPr>
              <a:defRPr/>
            </a:pPr>
            <a:fld id="{DC263A1A-5B58-49CA-BB12-52090B8F3865}" type="datetimeFigureOut">
              <a:rPr lang="en-GB"/>
              <a:pPr>
                <a:defRPr/>
              </a:pPr>
              <a:t>25/08/2024</a:t>
            </a:fld>
            <a:endParaRPr lang="en-GB"/>
          </a:p>
        </p:txBody>
      </p:sp>
      <p:sp>
        <p:nvSpPr>
          <p:cNvPr id="6" name="Footer Placeholder 4">
            <a:extLst>
              <a:ext uri="{FF2B5EF4-FFF2-40B4-BE49-F238E27FC236}">
                <a16:creationId xmlns:a16="http://schemas.microsoft.com/office/drawing/2014/main" id="{54287B72-5AAC-4B87-8ABA-2A2BDD12B82C}"/>
              </a:ext>
            </a:extLst>
          </p:cNvPr>
          <p:cNvSpPr>
            <a:spLocks noGrp="1"/>
          </p:cNvSpPr>
          <p:nvPr>
            <p:ph type="ftr" sz="quarter" idx="11"/>
          </p:nvPr>
        </p:nvSpPr>
        <p:spPr/>
        <p:txBody>
          <a:bodyPr/>
          <a:lstStyle>
            <a:lvl1pPr>
              <a:defRPr/>
            </a:lvl1pPr>
          </a:lstStyle>
          <a:p>
            <a:pPr>
              <a:defRPr/>
            </a:pPr>
            <a:endParaRPr lang="en-GB"/>
          </a:p>
        </p:txBody>
      </p:sp>
      <p:sp>
        <p:nvSpPr>
          <p:cNvPr id="7" name="Slide Number Placeholder 5">
            <a:extLst>
              <a:ext uri="{FF2B5EF4-FFF2-40B4-BE49-F238E27FC236}">
                <a16:creationId xmlns:a16="http://schemas.microsoft.com/office/drawing/2014/main" id="{874A1DC8-1E23-43FF-AE5C-FC9F906484B2}"/>
              </a:ext>
            </a:extLst>
          </p:cNvPr>
          <p:cNvSpPr>
            <a:spLocks noGrp="1"/>
          </p:cNvSpPr>
          <p:nvPr>
            <p:ph type="sldNum" sz="quarter" idx="12"/>
          </p:nvPr>
        </p:nvSpPr>
        <p:spPr/>
        <p:txBody>
          <a:bodyPr/>
          <a:lstStyle>
            <a:lvl1pPr>
              <a:defRPr/>
            </a:lvl1pPr>
          </a:lstStyle>
          <a:p>
            <a:pPr>
              <a:defRPr/>
            </a:pPr>
            <a:fld id="{D1D04A39-3A7F-4B36-8D41-F4C6ABC060D2}" type="slidenum">
              <a:rPr lang="en-GB"/>
              <a:pPr>
                <a:defRPr/>
              </a:pPr>
              <a:t>‹#›</a:t>
            </a:fld>
            <a:endParaRPr lang="en-GB"/>
          </a:p>
        </p:txBody>
      </p:sp>
    </p:spTree>
    <p:extLst>
      <p:ext uri="{BB962C8B-B14F-4D97-AF65-F5344CB8AC3E}">
        <p14:creationId xmlns:p14="http://schemas.microsoft.com/office/powerpoint/2010/main" val="404687212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en objec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a:t>Klik om de stijl te bewerken</a:t>
            </a:r>
          </a:p>
        </p:txBody>
      </p:sp>
      <p:sp>
        <p:nvSpPr>
          <p:cNvPr id="3" name="Tijdelijke aanduiding voor inhoud 2"/>
          <p:cNvSpPr>
            <a:spLocks noGrp="1"/>
          </p:cNvSpPr>
          <p:nvPr>
            <p:ph idx="1"/>
          </p:nvPr>
        </p:nvSpPr>
        <p:spPr/>
        <p:txBody>
          <a:body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p>
        </p:txBody>
      </p:sp>
    </p:spTree>
    <p:extLst>
      <p:ext uri="{BB962C8B-B14F-4D97-AF65-F5344CB8AC3E}">
        <p14:creationId xmlns:p14="http://schemas.microsoft.com/office/powerpoint/2010/main" val="295820369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0DF2AA-6CBE-4223-AABB-35EF8C4E9859}"/>
              </a:ext>
            </a:extLst>
          </p:cNvPr>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9B624F28-8F13-4CF5-BF81-8BA57A76A463}"/>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25F27BAD-C186-4833-B786-D22FF293DFE2}"/>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067E4BBF-84A7-451D-AE9F-EF9C9765E69B}"/>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53C52D30-B1C0-4C67-97AD-7A0CBF1F974D}"/>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3">
            <a:extLst>
              <a:ext uri="{FF2B5EF4-FFF2-40B4-BE49-F238E27FC236}">
                <a16:creationId xmlns:a16="http://schemas.microsoft.com/office/drawing/2014/main" id="{53F47BA0-628C-4B70-9745-B5BD0A4B0EE5}"/>
              </a:ext>
            </a:extLst>
          </p:cNvPr>
          <p:cNvSpPr>
            <a:spLocks noGrp="1"/>
          </p:cNvSpPr>
          <p:nvPr>
            <p:ph type="dt" sz="half" idx="10"/>
          </p:nvPr>
        </p:nvSpPr>
        <p:spPr/>
        <p:txBody>
          <a:bodyPr/>
          <a:lstStyle>
            <a:lvl1pPr>
              <a:defRPr/>
            </a:lvl1pPr>
          </a:lstStyle>
          <a:p>
            <a:pPr>
              <a:defRPr/>
            </a:pPr>
            <a:fld id="{192493AB-11D1-4DA5-9CA1-377F18F9ACBE}" type="datetimeFigureOut">
              <a:rPr lang="en-GB"/>
              <a:pPr>
                <a:defRPr/>
              </a:pPr>
              <a:t>25/08/2024</a:t>
            </a:fld>
            <a:endParaRPr lang="en-GB"/>
          </a:p>
        </p:txBody>
      </p:sp>
      <p:sp>
        <p:nvSpPr>
          <p:cNvPr id="8" name="Footer Placeholder 4">
            <a:extLst>
              <a:ext uri="{FF2B5EF4-FFF2-40B4-BE49-F238E27FC236}">
                <a16:creationId xmlns:a16="http://schemas.microsoft.com/office/drawing/2014/main" id="{13CC1E2C-61C3-4DDA-AB54-A46EC164CB5E}"/>
              </a:ext>
            </a:extLst>
          </p:cNvPr>
          <p:cNvSpPr>
            <a:spLocks noGrp="1"/>
          </p:cNvSpPr>
          <p:nvPr>
            <p:ph type="ftr" sz="quarter" idx="11"/>
          </p:nvPr>
        </p:nvSpPr>
        <p:spPr/>
        <p:txBody>
          <a:bodyPr/>
          <a:lstStyle>
            <a:lvl1pPr>
              <a:defRPr/>
            </a:lvl1pPr>
          </a:lstStyle>
          <a:p>
            <a:pPr>
              <a:defRPr/>
            </a:pPr>
            <a:endParaRPr lang="en-GB"/>
          </a:p>
        </p:txBody>
      </p:sp>
      <p:sp>
        <p:nvSpPr>
          <p:cNvPr id="9" name="Slide Number Placeholder 5">
            <a:extLst>
              <a:ext uri="{FF2B5EF4-FFF2-40B4-BE49-F238E27FC236}">
                <a16:creationId xmlns:a16="http://schemas.microsoft.com/office/drawing/2014/main" id="{E9E945FD-5B25-4502-96AE-60A884005B33}"/>
              </a:ext>
            </a:extLst>
          </p:cNvPr>
          <p:cNvSpPr>
            <a:spLocks noGrp="1"/>
          </p:cNvSpPr>
          <p:nvPr>
            <p:ph type="sldNum" sz="quarter" idx="12"/>
          </p:nvPr>
        </p:nvSpPr>
        <p:spPr/>
        <p:txBody>
          <a:bodyPr/>
          <a:lstStyle>
            <a:lvl1pPr>
              <a:defRPr/>
            </a:lvl1pPr>
          </a:lstStyle>
          <a:p>
            <a:pPr>
              <a:defRPr/>
            </a:pPr>
            <a:fld id="{672133A8-1EDB-410F-AB8B-B07ADE25C8D9}" type="slidenum">
              <a:rPr lang="en-GB"/>
              <a:pPr>
                <a:defRPr/>
              </a:pPr>
              <a:t>‹#›</a:t>
            </a:fld>
            <a:endParaRPr lang="en-GB"/>
          </a:p>
        </p:txBody>
      </p:sp>
    </p:spTree>
    <p:extLst>
      <p:ext uri="{BB962C8B-B14F-4D97-AF65-F5344CB8AC3E}">
        <p14:creationId xmlns:p14="http://schemas.microsoft.com/office/powerpoint/2010/main" val="32763966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06F3B6-2E0A-4934-9E5C-D8CD30C29D04}"/>
              </a:ext>
            </a:extLst>
          </p:cNvPr>
          <p:cNvSpPr>
            <a:spLocks noGrp="1"/>
          </p:cNvSpPr>
          <p:nvPr>
            <p:ph type="title"/>
          </p:nvPr>
        </p:nvSpPr>
        <p:spPr/>
        <p:txBody>
          <a:bodyPr/>
          <a:lstStyle/>
          <a:p>
            <a:r>
              <a:rPr lang="en-US"/>
              <a:t>Click to edit Master title style</a:t>
            </a:r>
            <a:endParaRPr lang="en-GB"/>
          </a:p>
        </p:txBody>
      </p:sp>
      <p:sp>
        <p:nvSpPr>
          <p:cNvPr id="3" name="Date Placeholder 3">
            <a:extLst>
              <a:ext uri="{FF2B5EF4-FFF2-40B4-BE49-F238E27FC236}">
                <a16:creationId xmlns:a16="http://schemas.microsoft.com/office/drawing/2014/main" id="{8367DD31-E2B7-4C7C-8EC2-8CAE4E4EF7ED}"/>
              </a:ext>
            </a:extLst>
          </p:cNvPr>
          <p:cNvSpPr>
            <a:spLocks noGrp="1"/>
          </p:cNvSpPr>
          <p:nvPr>
            <p:ph type="dt" sz="half" idx="10"/>
          </p:nvPr>
        </p:nvSpPr>
        <p:spPr/>
        <p:txBody>
          <a:bodyPr/>
          <a:lstStyle>
            <a:lvl1pPr>
              <a:defRPr/>
            </a:lvl1pPr>
          </a:lstStyle>
          <a:p>
            <a:pPr>
              <a:defRPr/>
            </a:pPr>
            <a:fld id="{6107A93F-DE9D-4FBF-9FF2-6F3543A2EA51}" type="datetimeFigureOut">
              <a:rPr lang="en-GB"/>
              <a:pPr>
                <a:defRPr/>
              </a:pPr>
              <a:t>25/08/2024</a:t>
            </a:fld>
            <a:endParaRPr lang="en-GB"/>
          </a:p>
        </p:txBody>
      </p:sp>
      <p:sp>
        <p:nvSpPr>
          <p:cNvPr id="4" name="Footer Placeholder 4">
            <a:extLst>
              <a:ext uri="{FF2B5EF4-FFF2-40B4-BE49-F238E27FC236}">
                <a16:creationId xmlns:a16="http://schemas.microsoft.com/office/drawing/2014/main" id="{890BB525-90B5-42F8-BC34-4CABD756C45B}"/>
              </a:ext>
            </a:extLst>
          </p:cNvPr>
          <p:cNvSpPr>
            <a:spLocks noGrp="1"/>
          </p:cNvSpPr>
          <p:nvPr>
            <p:ph type="ftr" sz="quarter" idx="11"/>
          </p:nvPr>
        </p:nvSpPr>
        <p:spPr/>
        <p:txBody>
          <a:bodyPr/>
          <a:lstStyle>
            <a:lvl1pPr>
              <a:defRPr/>
            </a:lvl1pPr>
          </a:lstStyle>
          <a:p>
            <a:pPr>
              <a:defRPr/>
            </a:pPr>
            <a:endParaRPr lang="en-GB"/>
          </a:p>
        </p:txBody>
      </p:sp>
      <p:sp>
        <p:nvSpPr>
          <p:cNvPr id="5" name="Slide Number Placeholder 5">
            <a:extLst>
              <a:ext uri="{FF2B5EF4-FFF2-40B4-BE49-F238E27FC236}">
                <a16:creationId xmlns:a16="http://schemas.microsoft.com/office/drawing/2014/main" id="{6FC2EF4B-45A9-41C2-B910-389E26A72052}"/>
              </a:ext>
            </a:extLst>
          </p:cNvPr>
          <p:cNvSpPr>
            <a:spLocks noGrp="1"/>
          </p:cNvSpPr>
          <p:nvPr>
            <p:ph type="sldNum" sz="quarter" idx="12"/>
          </p:nvPr>
        </p:nvSpPr>
        <p:spPr/>
        <p:txBody>
          <a:bodyPr/>
          <a:lstStyle>
            <a:lvl1pPr>
              <a:defRPr/>
            </a:lvl1pPr>
          </a:lstStyle>
          <a:p>
            <a:pPr>
              <a:defRPr/>
            </a:pPr>
            <a:fld id="{4A7CEFF8-4AAB-4B9E-8FF0-F853BD08F828}" type="slidenum">
              <a:rPr lang="en-GB"/>
              <a:pPr>
                <a:defRPr/>
              </a:pPr>
              <a:t>‹#›</a:t>
            </a:fld>
            <a:endParaRPr lang="en-GB"/>
          </a:p>
        </p:txBody>
      </p:sp>
    </p:spTree>
    <p:extLst>
      <p:ext uri="{BB962C8B-B14F-4D97-AF65-F5344CB8AC3E}">
        <p14:creationId xmlns:p14="http://schemas.microsoft.com/office/powerpoint/2010/main" val="118027960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a:extLst>
              <a:ext uri="{FF2B5EF4-FFF2-40B4-BE49-F238E27FC236}">
                <a16:creationId xmlns:a16="http://schemas.microsoft.com/office/drawing/2014/main" id="{9ACD989F-C160-4AC3-9FB8-7932A68613E2}"/>
              </a:ext>
            </a:extLst>
          </p:cNvPr>
          <p:cNvSpPr>
            <a:spLocks noGrp="1"/>
          </p:cNvSpPr>
          <p:nvPr>
            <p:ph type="dt" sz="half" idx="10"/>
          </p:nvPr>
        </p:nvSpPr>
        <p:spPr/>
        <p:txBody>
          <a:bodyPr/>
          <a:lstStyle>
            <a:lvl1pPr>
              <a:defRPr/>
            </a:lvl1pPr>
          </a:lstStyle>
          <a:p>
            <a:pPr>
              <a:defRPr/>
            </a:pPr>
            <a:fld id="{560D38A5-AC3D-4A23-AB2F-79264F60C060}" type="datetimeFigureOut">
              <a:rPr lang="en-GB"/>
              <a:pPr>
                <a:defRPr/>
              </a:pPr>
              <a:t>25/08/2024</a:t>
            </a:fld>
            <a:endParaRPr lang="en-GB"/>
          </a:p>
        </p:txBody>
      </p:sp>
      <p:sp>
        <p:nvSpPr>
          <p:cNvPr id="3" name="Footer Placeholder 4">
            <a:extLst>
              <a:ext uri="{FF2B5EF4-FFF2-40B4-BE49-F238E27FC236}">
                <a16:creationId xmlns:a16="http://schemas.microsoft.com/office/drawing/2014/main" id="{15C4E32D-2015-43BD-B4BD-A94ED431FF28}"/>
              </a:ext>
            </a:extLst>
          </p:cNvPr>
          <p:cNvSpPr>
            <a:spLocks noGrp="1"/>
          </p:cNvSpPr>
          <p:nvPr>
            <p:ph type="ftr" sz="quarter" idx="11"/>
          </p:nvPr>
        </p:nvSpPr>
        <p:spPr/>
        <p:txBody>
          <a:bodyPr/>
          <a:lstStyle>
            <a:lvl1pPr>
              <a:defRPr/>
            </a:lvl1pPr>
          </a:lstStyle>
          <a:p>
            <a:pPr>
              <a:defRPr/>
            </a:pPr>
            <a:endParaRPr lang="en-GB"/>
          </a:p>
        </p:txBody>
      </p:sp>
      <p:sp>
        <p:nvSpPr>
          <p:cNvPr id="4" name="Slide Number Placeholder 5">
            <a:extLst>
              <a:ext uri="{FF2B5EF4-FFF2-40B4-BE49-F238E27FC236}">
                <a16:creationId xmlns:a16="http://schemas.microsoft.com/office/drawing/2014/main" id="{205D3815-C219-4593-B93D-DD551ADC962A}"/>
              </a:ext>
            </a:extLst>
          </p:cNvPr>
          <p:cNvSpPr>
            <a:spLocks noGrp="1"/>
          </p:cNvSpPr>
          <p:nvPr>
            <p:ph type="sldNum" sz="quarter" idx="12"/>
          </p:nvPr>
        </p:nvSpPr>
        <p:spPr/>
        <p:txBody>
          <a:bodyPr/>
          <a:lstStyle>
            <a:lvl1pPr>
              <a:defRPr/>
            </a:lvl1pPr>
          </a:lstStyle>
          <a:p>
            <a:pPr>
              <a:defRPr/>
            </a:pPr>
            <a:fld id="{1A919B9B-CA2B-490E-A5A2-2001A9807999}" type="slidenum">
              <a:rPr lang="en-GB"/>
              <a:pPr>
                <a:defRPr/>
              </a:pPr>
              <a:t>‹#›</a:t>
            </a:fld>
            <a:endParaRPr lang="en-GB"/>
          </a:p>
        </p:txBody>
      </p:sp>
    </p:spTree>
    <p:extLst>
      <p:ext uri="{BB962C8B-B14F-4D97-AF65-F5344CB8AC3E}">
        <p14:creationId xmlns:p14="http://schemas.microsoft.com/office/powerpoint/2010/main" val="136346279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DF2793-FF0B-4C3B-B78D-E41226C6B685}"/>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BDF3BA8C-C620-4295-88B6-670691CA8708}"/>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CC1D2AB8-94B8-4680-B0CB-3062BC45821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3">
            <a:extLst>
              <a:ext uri="{FF2B5EF4-FFF2-40B4-BE49-F238E27FC236}">
                <a16:creationId xmlns:a16="http://schemas.microsoft.com/office/drawing/2014/main" id="{A40EA167-2DDC-40A2-B76F-E4C4A4ADEBE0}"/>
              </a:ext>
            </a:extLst>
          </p:cNvPr>
          <p:cNvSpPr>
            <a:spLocks noGrp="1"/>
          </p:cNvSpPr>
          <p:nvPr>
            <p:ph type="dt" sz="half" idx="10"/>
          </p:nvPr>
        </p:nvSpPr>
        <p:spPr/>
        <p:txBody>
          <a:bodyPr/>
          <a:lstStyle>
            <a:lvl1pPr>
              <a:defRPr/>
            </a:lvl1pPr>
          </a:lstStyle>
          <a:p>
            <a:pPr>
              <a:defRPr/>
            </a:pPr>
            <a:fld id="{64C1E447-4DB4-4D6A-85BF-F507C5606864}" type="datetimeFigureOut">
              <a:rPr lang="en-GB"/>
              <a:pPr>
                <a:defRPr/>
              </a:pPr>
              <a:t>25/08/2024</a:t>
            </a:fld>
            <a:endParaRPr lang="en-GB"/>
          </a:p>
        </p:txBody>
      </p:sp>
      <p:sp>
        <p:nvSpPr>
          <p:cNvPr id="6" name="Footer Placeholder 4">
            <a:extLst>
              <a:ext uri="{FF2B5EF4-FFF2-40B4-BE49-F238E27FC236}">
                <a16:creationId xmlns:a16="http://schemas.microsoft.com/office/drawing/2014/main" id="{42675282-F4C4-4223-B002-6EC598D7F7C0}"/>
              </a:ext>
            </a:extLst>
          </p:cNvPr>
          <p:cNvSpPr>
            <a:spLocks noGrp="1"/>
          </p:cNvSpPr>
          <p:nvPr>
            <p:ph type="ftr" sz="quarter" idx="11"/>
          </p:nvPr>
        </p:nvSpPr>
        <p:spPr/>
        <p:txBody>
          <a:bodyPr/>
          <a:lstStyle>
            <a:lvl1pPr>
              <a:defRPr/>
            </a:lvl1pPr>
          </a:lstStyle>
          <a:p>
            <a:pPr>
              <a:defRPr/>
            </a:pPr>
            <a:endParaRPr lang="en-GB"/>
          </a:p>
        </p:txBody>
      </p:sp>
      <p:sp>
        <p:nvSpPr>
          <p:cNvPr id="7" name="Slide Number Placeholder 5">
            <a:extLst>
              <a:ext uri="{FF2B5EF4-FFF2-40B4-BE49-F238E27FC236}">
                <a16:creationId xmlns:a16="http://schemas.microsoft.com/office/drawing/2014/main" id="{8C6321B0-346E-44E7-A673-EE3968FA5892}"/>
              </a:ext>
            </a:extLst>
          </p:cNvPr>
          <p:cNvSpPr>
            <a:spLocks noGrp="1"/>
          </p:cNvSpPr>
          <p:nvPr>
            <p:ph type="sldNum" sz="quarter" idx="12"/>
          </p:nvPr>
        </p:nvSpPr>
        <p:spPr/>
        <p:txBody>
          <a:bodyPr/>
          <a:lstStyle>
            <a:lvl1pPr>
              <a:defRPr/>
            </a:lvl1pPr>
          </a:lstStyle>
          <a:p>
            <a:pPr>
              <a:defRPr/>
            </a:pPr>
            <a:fld id="{72D0C244-BACF-4CA7-A178-F2BC8DBD7FBF}" type="slidenum">
              <a:rPr lang="en-GB"/>
              <a:pPr>
                <a:defRPr/>
              </a:pPr>
              <a:t>‹#›</a:t>
            </a:fld>
            <a:endParaRPr lang="en-GB"/>
          </a:p>
        </p:txBody>
      </p:sp>
    </p:spTree>
    <p:extLst>
      <p:ext uri="{BB962C8B-B14F-4D97-AF65-F5344CB8AC3E}">
        <p14:creationId xmlns:p14="http://schemas.microsoft.com/office/powerpoint/2010/main" val="206093204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50ADAA-3E84-4AF2-9C24-1A63C357BEF5}"/>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3F607CED-F060-4356-A00D-1569C4430417}"/>
              </a:ext>
            </a:extLst>
          </p:cNvPr>
          <p:cNvSpPr>
            <a:spLocks noGrp="1"/>
          </p:cNvSpPr>
          <p:nvPr>
            <p:ph type="pic" idx="1"/>
          </p:nvPr>
        </p:nvSpPr>
        <p:spPr>
          <a:xfrm>
            <a:off x="5183188" y="987425"/>
            <a:ext cx="6172200" cy="4873625"/>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a:p>
        </p:txBody>
      </p:sp>
      <p:sp>
        <p:nvSpPr>
          <p:cNvPr id="4" name="Text Placeholder 3">
            <a:extLst>
              <a:ext uri="{FF2B5EF4-FFF2-40B4-BE49-F238E27FC236}">
                <a16:creationId xmlns:a16="http://schemas.microsoft.com/office/drawing/2014/main" id="{F3FCFB9B-AC40-488B-87E9-620C063C35F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3">
            <a:extLst>
              <a:ext uri="{FF2B5EF4-FFF2-40B4-BE49-F238E27FC236}">
                <a16:creationId xmlns:a16="http://schemas.microsoft.com/office/drawing/2014/main" id="{9805DEE4-C92E-4AAA-98D2-31AE3FD5A3FE}"/>
              </a:ext>
            </a:extLst>
          </p:cNvPr>
          <p:cNvSpPr>
            <a:spLocks noGrp="1"/>
          </p:cNvSpPr>
          <p:nvPr>
            <p:ph type="dt" sz="half" idx="10"/>
          </p:nvPr>
        </p:nvSpPr>
        <p:spPr/>
        <p:txBody>
          <a:bodyPr/>
          <a:lstStyle>
            <a:lvl1pPr>
              <a:defRPr/>
            </a:lvl1pPr>
          </a:lstStyle>
          <a:p>
            <a:pPr>
              <a:defRPr/>
            </a:pPr>
            <a:fld id="{797B8E37-9A5E-4FD6-B45D-5898DCFF731D}" type="datetimeFigureOut">
              <a:rPr lang="en-GB"/>
              <a:pPr>
                <a:defRPr/>
              </a:pPr>
              <a:t>25/08/2024</a:t>
            </a:fld>
            <a:endParaRPr lang="en-GB"/>
          </a:p>
        </p:txBody>
      </p:sp>
      <p:sp>
        <p:nvSpPr>
          <p:cNvPr id="6" name="Footer Placeholder 4">
            <a:extLst>
              <a:ext uri="{FF2B5EF4-FFF2-40B4-BE49-F238E27FC236}">
                <a16:creationId xmlns:a16="http://schemas.microsoft.com/office/drawing/2014/main" id="{12050DCD-64DD-4E66-B0C6-57F327F6442F}"/>
              </a:ext>
            </a:extLst>
          </p:cNvPr>
          <p:cNvSpPr>
            <a:spLocks noGrp="1"/>
          </p:cNvSpPr>
          <p:nvPr>
            <p:ph type="ftr" sz="quarter" idx="11"/>
          </p:nvPr>
        </p:nvSpPr>
        <p:spPr/>
        <p:txBody>
          <a:bodyPr/>
          <a:lstStyle>
            <a:lvl1pPr>
              <a:defRPr/>
            </a:lvl1pPr>
          </a:lstStyle>
          <a:p>
            <a:pPr>
              <a:defRPr/>
            </a:pPr>
            <a:endParaRPr lang="en-GB"/>
          </a:p>
        </p:txBody>
      </p:sp>
      <p:sp>
        <p:nvSpPr>
          <p:cNvPr id="7" name="Slide Number Placeholder 5">
            <a:extLst>
              <a:ext uri="{FF2B5EF4-FFF2-40B4-BE49-F238E27FC236}">
                <a16:creationId xmlns:a16="http://schemas.microsoft.com/office/drawing/2014/main" id="{558C0B7A-33C2-4D8D-A733-D3A88F667AE8}"/>
              </a:ext>
            </a:extLst>
          </p:cNvPr>
          <p:cNvSpPr>
            <a:spLocks noGrp="1"/>
          </p:cNvSpPr>
          <p:nvPr>
            <p:ph type="sldNum" sz="quarter" idx="12"/>
          </p:nvPr>
        </p:nvSpPr>
        <p:spPr/>
        <p:txBody>
          <a:bodyPr/>
          <a:lstStyle>
            <a:lvl1pPr>
              <a:defRPr/>
            </a:lvl1pPr>
          </a:lstStyle>
          <a:p>
            <a:pPr>
              <a:defRPr/>
            </a:pPr>
            <a:fld id="{88EF13D2-88A7-4E17-9F5F-D9F98C28518D}" type="slidenum">
              <a:rPr lang="en-GB"/>
              <a:pPr>
                <a:defRPr/>
              </a:pPr>
              <a:t>‹#›</a:t>
            </a:fld>
            <a:endParaRPr lang="en-GB"/>
          </a:p>
        </p:txBody>
      </p:sp>
    </p:spTree>
    <p:extLst>
      <p:ext uri="{BB962C8B-B14F-4D97-AF65-F5344CB8AC3E}">
        <p14:creationId xmlns:p14="http://schemas.microsoft.com/office/powerpoint/2010/main" val="4005207412"/>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E73F8F-65F8-4D04-9CEE-CAFBC6C00282}"/>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FF4B226C-F710-431C-B48C-CAC2D41E10B6}"/>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A43DA058-36F0-4F19-8585-864FDA728588}"/>
              </a:ext>
            </a:extLst>
          </p:cNvPr>
          <p:cNvSpPr>
            <a:spLocks noGrp="1"/>
          </p:cNvSpPr>
          <p:nvPr>
            <p:ph type="dt" sz="half" idx="10"/>
          </p:nvPr>
        </p:nvSpPr>
        <p:spPr/>
        <p:txBody>
          <a:bodyPr/>
          <a:lstStyle>
            <a:lvl1pPr>
              <a:defRPr/>
            </a:lvl1pPr>
          </a:lstStyle>
          <a:p>
            <a:pPr>
              <a:defRPr/>
            </a:pPr>
            <a:fld id="{814553B4-0268-4B3F-B6B4-C4F4233306DA}" type="datetimeFigureOut">
              <a:rPr lang="en-GB"/>
              <a:pPr>
                <a:defRPr/>
              </a:pPr>
              <a:t>25/08/2024</a:t>
            </a:fld>
            <a:endParaRPr lang="en-GB"/>
          </a:p>
        </p:txBody>
      </p:sp>
      <p:sp>
        <p:nvSpPr>
          <p:cNvPr id="5" name="Footer Placeholder 4">
            <a:extLst>
              <a:ext uri="{FF2B5EF4-FFF2-40B4-BE49-F238E27FC236}">
                <a16:creationId xmlns:a16="http://schemas.microsoft.com/office/drawing/2014/main" id="{5F38888C-DC55-4692-9492-988810F91F3F}"/>
              </a:ext>
            </a:extLst>
          </p:cNvPr>
          <p:cNvSpPr>
            <a:spLocks noGrp="1"/>
          </p:cNvSpPr>
          <p:nvPr>
            <p:ph type="ftr" sz="quarter" idx="11"/>
          </p:nvPr>
        </p:nvSpPr>
        <p:spPr/>
        <p:txBody>
          <a:bodyPr/>
          <a:lstStyle>
            <a:lvl1pPr>
              <a:defRPr/>
            </a:lvl1pPr>
          </a:lstStyle>
          <a:p>
            <a:pPr>
              <a:defRPr/>
            </a:pPr>
            <a:endParaRPr lang="en-GB"/>
          </a:p>
        </p:txBody>
      </p:sp>
      <p:sp>
        <p:nvSpPr>
          <p:cNvPr id="6" name="Slide Number Placeholder 5">
            <a:extLst>
              <a:ext uri="{FF2B5EF4-FFF2-40B4-BE49-F238E27FC236}">
                <a16:creationId xmlns:a16="http://schemas.microsoft.com/office/drawing/2014/main" id="{5A91E774-809B-4373-97D0-630F99024D45}"/>
              </a:ext>
            </a:extLst>
          </p:cNvPr>
          <p:cNvSpPr>
            <a:spLocks noGrp="1"/>
          </p:cNvSpPr>
          <p:nvPr>
            <p:ph type="sldNum" sz="quarter" idx="12"/>
          </p:nvPr>
        </p:nvSpPr>
        <p:spPr/>
        <p:txBody>
          <a:bodyPr/>
          <a:lstStyle>
            <a:lvl1pPr>
              <a:defRPr/>
            </a:lvl1pPr>
          </a:lstStyle>
          <a:p>
            <a:pPr>
              <a:defRPr/>
            </a:pPr>
            <a:fld id="{D537A86F-0967-4F0F-9F32-40F7ECA79CE3}" type="slidenum">
              <a:rPr lang="en-GB"/>
              <a:pPr>
                <a:defRPr/>
              </a:pPr>
              <a:t>‹#›</a:t>
            </a:fld>
            <a:endParaRPr lang="en-GB"/>
          </a:p>
        </p:txBody>
      </p:sp>
    </p:spTree>
    <p:extLst>
      <p:ext uri="{BB962C8B-B14F-4D97-AF65-F5344CB8AC3E}">
        <p14:creationId xmlns:p14="http://schemas.microsoft.com/office/powerpoint/2010/main" val="2049493473"/>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BFDD4939-3063-454D-97C7-99A4A66EAB98}"/>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902DCD71-DFCE-4E88-9A32-6D1A91A4B277}"/>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70BC25CA-46A3-47BD-BF72-2E3FF810894F}"/>
              </a:ext>
            </a:extLst>
          </p:cNvPr>
          <p:cNvSpPr>
            <a:spLocks noGrp="1"/>
          </p:cNvSpPr>
          <p:nvPr>
            <p:ph type="dt" sz="half" idx="10"/>
          </p:nvPr>
        </p:nvSpPr>
        <p:spPr/>
        <p:txBody>
          <a:bodyPr/>
          <a:lstStyle>
            <a:lvl1pPr>
              <a:defRPr/>
            </a:lvl1pPr>
          </a:lstStyle>
          <a:p>
            <a:pPr>
              <a:defRPr/>
            </a:pPr>
            <a:fld id="{65CBB558-81AF-4035-9828-FBAE06975883}" type="datetimeFigureOut">
              <a:rPr lang="en-GB"/>
              <a:pPr>
                <a:defRPr/>
              </a:pPr>
              <a:t>25/08/2024</a:t>
            </a:fld>
            <a:endParaRPr lang="en-GB"/>
          </a:p>
        </p:txBody>
      </p:sp>
      <p:sp>
        <p:nvSpPr>
          <p:cNvPr id="5" name="Footer Placeholder 4">
            <a:extLst>
              <a:ext uri="{FF2B5EF4-FFF2-40B4-BE49-F238E27FC236}">
                <a16:creationId xmlns:a16="http://schemas.microsoft.com/office/drawing/2014/main" id="{B246523B-927B-489D-A8F9-A38624A1A0E0}"/>
              </a:ext>
            </a:extLst>
          </p:cNvPr>
          <p:cNvSpPr>
            <a:spLocks noGrp="1"/>
          </p:cNvSpPr>
          <p:nvPr>
            <p:ph type="ftr" sz="quarter" idx="11"/>
          </p:nvPr>
        </p:nvSpPr>
        <p:spPr/>
        <p:txBody>
          <a:bodyPr/>
          <a:lstStyle>
            <a:lvl1pPr>
              <a:defRPr/>
            </a:lvl1pPr>
          </a:lstStyle>
          <a:p>
            <a:pPr>
              <a:defRPr/>
            </a:pPr>
            <a:endParaRPr lang="en-GB"/>
          </a:p>
        </p:txBody>
      </p:sp>
      <p:sp>
        <p:nvSpPr>
          <p:cNvPr id="6" name="Slide Number Placeholder 5">
            <a:extLst>
              <a:ext uri="{FF2B5EF4-FFF2-40B4-BE49-F238E27FC236}">
                <a16:creationId xmlns:a16="http://schemas.microsoft.com/office/drawing/2014/main" id="{F8ED0344-FDFE-4C5B-8AD9-85F7AA705887}"/>
              </a:ext>
            </a:extLst>
          </p:cNvPr>
          <p:cNvSpPr>
            <a:spLocks noGrp="1"/>
          </p:cNvSpPr>
          <p:nvPr>
            <p:ph type="sldNum" sz="quarter" idx="12"/>
          </p:nvPr>
        </p:nvSpPr>
        <p:spPr/>
        <p:txBody>
          <a:bodyPr/>
          <a:lstStyle>
            <a:lvl1pPr>
              <a:defRPr/>
            </a:lvl1pPr>
          </a:lstStyle>
          <a:p>
            <a:pPr>
              <a:defRPr/>
            </a:pPr>
            <a:fld id="{D5BB7A50-DF41-4199-B3E1-7A8C50F3E0CE}" type="slidenum">
              <a:rPr lang="en-GB"/>
              <a:pPr>
                <a:defRPr/>
              </a:pPr>
              <a:t>‹#›</a:t>
            </a:fld>
            <a:endParaRPr lang="en-GB"/>
          </a:p>
        </p:txBody>
      </p:sp>
    </p:spTree>
    <p:extLst>
      <p:ext uri="{BB962C8B-B14F-4D97-AF65-F5344CB8AC3E}">
        <p14:creationId xmlns:p14="http://schemas.microsoft.com/office/powerpoint/2010/main" val="26719658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ekop">
    <p:spTree>
      <p:nvGrpSpPr>
        <p:cNvPr id="1" name=""/>
        <p:cNvGrpSpPr/>
        <p:nvPr/>
      </p:nvGrpSpPr>
      <p:grpSpPr>
        <a:xfrm>
          <a:off x="0" y="0"/>
          <a:ext cx="0" cy="0"/>
          <a:chOff x="0" y="0"/>
          <a:chExt cx="0" cy="0"/>
        </a:xfrm>
      </p:grpSpPr>
      <p:sp>
        <p:nvSpPr>
          <p:cNvPr id="2" name="Titel 1"/>
          <p:cNvSpPr>
            <a:spLocks noGrp="1"/>
          </p:cNvSpPr>
          <p:nvPr>
            <p:ph type="title"/>
          </p:nvPr>
        </p:nvSpPr>
        <p:spPr>
          <a:xfrm>
            <a:off x="963084" y="4406901"/>
            <a:ext cx="10363200" cy="1362075"/>
          </a:xfrm>
        </p:spPr>
        <p:txBody>
          <a:bodyPr anchor="t"/>
          <a:lstStyle>
            <a:lvl1pPr algn="l">
              <a:defRPr sz="4000" b="1" cap="all"/>
            </a:lvl1pPr>
          </a:lstStyle>
          <a:p>
            <a:r>
              <a:rPr lang="nl-NL"/>
              <a:t>Klik om de stijl te bewerken</a:t>
            </a:r>
          </a:p>
        </p:txBody>
      </p:sp>
      <p:sp>
        <p:nvSpPr>
          <p:cNvPr id="3" name="Tijdelijke aanduiding voor tekst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nl-NL"/>
              <a:t>Klik om de modelstijlen te bewerken</a:t>
            </a:r>
          </a:p>
        </p:txBody>
      </p:sp>
    </p:spTree>
    <p:extLst>
      <p:ext uri="{BB962C8B-B14F-4D97-AF65-F5344CB8AC3E}">
        <p14:creationId xmlns:p14="http://schemas.microsoft.com/office/powerpoint/2010/main" val="364567956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nhoud van twee">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a:t>Klik om de stijl te bewerken</a:t>
            </a:r>
          </a:p>
        </p:txBody>
      </p:sp>
      <p:sp>
        <p:nvSpPr>
          <p:cNvPr id="3" name="Tijdelijke aanduiding voor inhoud 2"/>
          <p:cNvSpPr>
            <a:spLocks noGrp="1"/>
          </p:cNvSpPr>
          <p:nvPr>
            <p:ph sz="half" idx="1"/>
          </p:nvPr>
        </p:nvSpPr>
        <p:spPr>
          <a:xfrm>
            <a:off x="1234018" y="2286000"/>
            <a:ext cx="4997449" cy="3048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inhoud 3"/>
          <p:cNvSpPr>
            <a:spLocks noGrp="1"/>
          </p:cNvSpPr>
          <p:nvPr>
            <p:ph sz="half" idx="2"/>
          </p:nvPr>
        </p:nvSpPr>
        <p:spPr>
          <a:xfrm>
            <a:off x="6434667" y="2286000"/>
            <a:ext cx="4997451" cy="3048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p>
        </p:txBody>
      </p:sp>
    </p:spTree>
    <p:extLst>
      <p:ext uri="{BB962C8B-B14F-4D97-AF65-F5344CB8AC3E}">
        <p14:creationId xmlns:p14="http://schemas.microsoft.com/office/powerpoint/2010/main" val="9307681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elijking">
    <p:spTree>
      <p:nvGrpSpPr>
        <p:cNvPr id="1" name=""/>
        <p:cNvGrpSpPr/>
        <p:nvPr/>
      </p:nvGrpSpPr>
      <p:grpSpPr>
        <a:xfrm>
          <a:off x="0" y="0"/>
          <a:ext cx="0" cy="0"/>
          <a:chOff x="0" y="0"/>
          <a:chExt cx="0" cy="0"/>
        </a:xfrm>
      </p:grpSpPr>
      <p:sp>
        <p:nvSpPr>
          <p:cNvPr id="2" name="Titel 1"/>
          <p:cNvSpPr>
            <a:spLocks noGrp="1"/>
          </p:cNvSpPr>
          <p:nvPr>
            <p:ph type="title"/>
          </p:nvPr>
        </p:nvSpPr>
        <p:spPr>
          <a:xfrm>
            <a:off x="609600" y="274638"/>
            <a:ext cx="10972800" cy="1143000"/>
          </a:xfrm>
        </p:spPr>
        <p:txBody>
          <a:bodyPr/>
          <a:lstStyle>
            <a:lvl1pPr>
              <a:defRPr/>
            </a:lvl1pPr>
          </a:lstStyle>
          <a:p>
            <a:r>
              <a:rPr lang="nl-NL"/>
              <a:t>Klik om de stijl te bewerken</a:t>
            </a:r>
          </a:p>
        </p:txBody>
      </p:sp>
      <p:sp>
        <p:nvSpPr>
          <p:cNvPr id="3" name="Tijdelijke aanduiding voor tekst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 om de modelstijlen te bewerken</a:t>
            </a:r>
          </a:p>
        </p:txBody>
      </p:sp>
      <p:sp>
        <p:nvSpPr>
          <p:cNvPr id="4" name="Tijdelijke aanduiding voor inhoud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p>
        </p:txBody>
      </p:sp>
      <p:sp>
        <p:nvSpPr>
          <p:cNvPr id="5" name="Tijdelijke aanduiding voor tekst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 om de modelstijlen te bewerken</a:t>
            </a:r>
          </a:p>
        </p:txBody>
      </p:sp>
      <p:sp>
        <p:nvSpPr>
          <p:cNvPr id="6" name="Tijdelijke aanduiding voor inhoud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p>
        </p:txBody>
      </p:sp>
    </p:spTree>
    <p:extLst>
      <p:ext uri="{BB962C8B-B14F-4D97-AF65-F5344CB8AC3E}">
        <p14:creationId xmlns:p14="http://schemas.microsoft.com/office/powerpoint/2010/main" val="380673099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Alleen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a:t>Klik om de stijl te bewerken</a:t>
            </a:r>
          </a:p>
        </p:txBody>
      </p:sp>
    </p:spTree>
    <p:extLst>
      <p:ext uri="{BB962C8B-B14F-4D97-AF65-F5344CB8AC3E}">
        <p14:creationId xmlns:p14="http://schemas.microsoft.com/office/powerpoint/2010/main" val="57134904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g">
    <p:spTree>
      <p:nvGrpSpPr>
        <p:cNvPr id="1" name=""/>
        <p:cNvGrpSpPr/>
        <p:nvPr/>
      </p:nvGrpSpPr>
      <p:grpSpPr>
        <a:xfrm>
          <a:off x="0" y="0"/>
          <a:ext cx="0" cy="0"/>
          <a:chOff x="0" y="0"/>
          <a:chExt cx="0" cy="0"/>
        </a:xfrm>
      </p:grpSpPr>
    </p:spTree>
    <p:extLst>
      <p:ext uri="{BB962C8B-B14F-4D97-AF65-F5344CB8AC3E}">
        <p14:creationId xmlns:p14="http://schemas.microsoft.com/office/powerpoint/2010/main" val="239306208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oud met bijschrift">
    <p:spTree>
      <p:nvGrpSpPr>
        <p:cNvPr id="1" name=""/>
        <p:cNvGrpSpPr/>
        <p:nvPr/>
      </p:nvGrpSpPr>
      <p:grpSpPr>
        <a:xfrm>
          <a:off x="0" y="0"/>
          <a:ext cx="0" cy="0"/>
          <a:chOff x="0" y="0"/>
          <a:chExt cx="0" cy="0"/>
        </a:xfrm>
      </p:grpSpPr>
      <p:sp>
        <p:nvSpPr>
          <p:cNvPr id="2" name="Titel 1"/>
          <p:cNvSpPr>
            <a:spLocks noGrp="1"/>
          </p:cNvSpPr>
          <p:nvPr>
            <p:ph type="title"/>
          </p:nvPr>
        </p:nvSpPr>
        <p:spPr>
          <a:xfrm>
            <a:off x="609601" y="273050"/>
            <a:ext cx="4011084" cy="1162050"/>
          </a:xfrm>
        </p:spPr>
        <p:txBody>
          <a:bodyPr/>
          <a:lstStyle>
            <a:lvl1pPr algn="l">
              <a:defRPr sz="2000" b="1"/>
            </a:lvl1pPr>
          </a:lstStyle>
          <a:p>
            <a:r>
              <a:rPr lang="nl-NL"/>
              <a:t>Klik om de stijl te bewerken</a:t>
            </a:r>
          </a:p>
        </p:txBody>
      </p:sp>
      <p:sp>
        <p:nvSpPr>
          <p:cNvPr id="3" name="Tijdelijke aanduiding voor inhoud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tekst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nl-NL"/>
              <a:t>Klik om de modelstijlen te bewerken</a:t>
            </a:r>
          </a:p>
        </p:txBody>
      </p:sp>
    </p:spTree>
    <p:extLst>
      <p:ext uri="{BB962C8B-B14F-4D97-AF65-F5344CB8AC3E}">
        <p14:creationId xmlns:p14="http://schemas.microsoft.com/office/powerpoint/2010/main" val="240586331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Afbeelding met bijschrift">
    <p:spTree>
      <p:nvGrpSpPr>
        <p:cNvPr id="1" name=""/>
        <p:cNvGrpSpPr/>
        <p:nvPr/>
      </p:nvGrpSpPr>
      <p:grpSpPr>
        <a:xfrm>
          <a:off x="0" y="0"/>
          <a:ext cx="0" cy="0"/>
          <a:chOff x="0" y="0"/>
          <a:chExt cx="0" cy="0"/>
        </a:xfrm>
      </p:grpSpPr>
      <p:sp>
        <p:nvSpPr>
          <p:cNvPr id="2" name="Titel 1"/>
          <p:cNvSpPr>
            <a:spLocks noGrp="1"/>
          </p:cNvSpPr>
          <p:nvPr>
            <p:ph type="title"/>
          </p:nvPr>
        </p:nvSpPr>
        <p:spPr>
          <a:xfrm>
            <a:off x="2389717" y="4800600"/>
            <a:ext cx="7315200" cy="566738"/>
          </a:xfrm>
        </p:spPr>
        <p:txBody>
          <a:bodyPr/>
          <a:lstStyle>
            <a:lvl1pPr algn="l">
              <a:defRPr sz="2000" b="1"/>
            </a:lvl1pPr>
          </a:lstStyle>
          <a:p>
            <a:r>
              <a:rPr lang="nl-NL"/>
              <a:t>Klik om de stijl te bewerken</a:t>
            </a:r>
          </a:p>
        </p:txBody>
      </p:sp>
      <p:sp>
        <p:nvSpPr>
          <p:cNvPr id="3" name="Tijdelijke aanduiding voor afbeelding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nl-NL" noProof="0"/>
          </a:p>
        </p:txBody>
      </p:sp>
      <p:sp>
        <p:nvSpPr>
          <p:cNvPr id="4" name="Tijdelijke aanduiding voor tekst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nl-NL"/>
              <a:t>Klik om de modelstijlen te bewerken</a:t>
            </a:r>
          </a:p>
        </p:txBody>
      </p:sp>
    </p:spTree>
    <p:extLst>
      <p:ext uri="{BB962C8B-B14F-4D97-AF65-F5344CB8AC3E}">
        <p14:creationId xmlns:p14="http://schemas.microsoft.com/office/powerpoint/2010/main" val="346313001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png"/><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3.xml"/><Relationship Id="rId3" Type="http://schemas.openxmlformats.org/officeDocument/2006/relationships/slideLayout" Target="../slideLayouts/slideLayout18.xml"/><Relationship Id="rId7" Type="http://schemas.openxmlformats.org/officeDocument/2006/relationships/slideLayout" Target="../slideLayouts/slideLayout22.xml"/><Relationship Id="rId12" Type="http://schemas.openxmlformats.org/officeDocument/2006/relationships/theme" Target="../theme/theme2.xml"/><Relationship Id="rId2" Type="http://schemas.openxmlformats.org/officeDocument/2006/relationships/slideLayout" Target="../slideLayouts/slideLayout17.xml"/><Relationship Id="rId1" Type="http://schemas.openxmlformats.org/officeDocument/2006/relationships/slideLayout" Target="../slideLayouts/slideLayout16.xml"/><Relationship Id="rId6" Type="http://schemas.openxmlformats.org/officeDocument/2006/relationships/slideLayout" Target="../slideLayouts/slideLayout21.xml"/><Relationship Id="rId11" Type="http://schemas.openxmlformats.org/officeDocument/2006/relationships/slideLayout" Target="../slideLayouts/slideLayout26.xml"/><Relationship Id="rId5" Type="http://schemas.openxmlformats.org/officeDocument/2006/relationships/slideLayout" Target="../slideLayouts/slideLayout20.xml"/><Relationship Id="rId10" Type="http://schemas.openxmlformats.org/officeDocument/2006/relationships/slideLayout" Target="../slideLayouts/slideLayout25.xml"/><Relationship Id="rId4" Type="http://schemas.openxmlformats.org/officeDocument/2006/relationships/slideLayout" Target="../slideLayouts/slideLayout19.xml"/><Relationship Id="rId9" Type="http://schemas.openxmlformats.org/officeDocument/2006/relationships/slideLayout" Target="../slideLayouts/slideLayout2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13">
            <a:extLst>
              <a:ext uri="{FF2B5EF4-FFF2-40B4-BE49-F238E27FC236}">
                <a16:creationId xmlns:a16="http://schemas.microsoft.com/office/drawing/2014/main" id="{16F5C65C-C15B-409E-A6A3-19AB8BA4F534}"/>
              </a:ext>
            </a:extLst>
          </p:cNvPr>
          <p:cNvSpPr>
            <a:spLocks noChangeArrowheads="1"/>
          </p:cNvSpPr>
          <p:nvPr/>
        </p:nvSpPr>
        <p:spPr bwMode="auto">
          <a:xfrm>
            <a:off x="0" y="6132514"/>
            <a:ext cx="12192000" cy="72548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lgn="r" eaLnBrk="0" hangingPunct="0">
              <a:defRPr sz="2200">
                <a:solidFill>
                  <a:schemeClr val="tx1"/>
                </a:solidFill>
                <a:latin typeface="Tahoma" pitchFamily="34" charset="0"/>
              </a:defRPr>
            </a:lvl1pPr>
            <a:lvl2pPr marL="742950" indent="-285750" algn="r" eaLnBrk="0" hangingPunct="0">
              <a:defRPr sz="2200">
                <a:solidFill>
                  <a:schemeClr val="tx1"/>
                </a:solidFill>
                <a:latin typeface="Tahoma" pitchFamily="34" charset="0"/>
              </a:defRPr>
            </a:lvl2pPr>
            <a:lvl3pPr marL="1143000" indent="-228600" algn="r" eaLnBrk="0" hangingPunct="0">
              <a:defRPr sz="2200">
                <a:solidFill>
                  <a:schemeClr val="tx1"/>
                </a:solidFill>
                <a:latin typeface="Tahoma" pitchFamily="34" charset="0"/>
              </a:defRPr>
            </a:lvl3pPr>
            <a:lvl4pPr marL="1600200" indent="-228600" algn="r" eaLnBrk="0" hangingPunct="0">
              <a:defRPr sz="2200">
                <a:solidFill>
                  <a:schemeClr val="tx1"/>
                </a:solidFill>
                <a:latin typeface="Tahoma" pitchFamily="34" charset="0"/>
              </a:defRPr>
            </a:lvl4pPr>
            <a:lvl5pPr marL="2057400" indent="-228600" algn="r" eaLnBrk="0" hangingPunct="0">
              <a:defRPr sz="2200">
                <a:solidFill>
                  <a:schemeClr val="tx1"/>
                </a:solidFill>
                <a:latin typeface="Tahoma" pitchFamily="34" charset="0"/>
              </a:defRPr>
            </a:lvl5pPr>
            <a:lvl6pPr marL="2514600" indent="-228600" algn="r" eaLnBrk="0" fontAlgn="base" hangingPunct="0">
              <a:spcBef>
                <a:spcPct val="0"/>
              </a:spcBef>
              <a:spcAft>
                <a:spcPct val="0"/>
              </a:spcAft>
              <a:defRPr sz="2200">
                <a:solidFill>
                  <a:schemeClr val="tx1"/>
                </a:solidFill>
                <a:latin typeface="Tahoma" pitchFamily="34" charset="0"/>
              </a:defRPr>
            </a:lvl6pPr>
            <a:lvl7pPr marL="2971800" indent="-228600" algn="r" eaLnBrk="0" fontAlgn="base" hangingPunct="0">
              <a:spcBef>
                <a:spcPct val="0"/>
              </a:spcBef>
              <a:spcAft>
                <a:spcPct val="0"/>
              </a:spcAft>
              <a:defRPr sz="2200">
                <a:solidFill>
                  <a:schemeClr val="tx1"/>
                </a:solidFill>
                <a:latin typeface="Tahoma" pitchFamily="34" charset="0"/>
              </a:defRPr>
            </a:lvl7pPr>
            <a:lvl8pPr marL="3429000" indent="-228600" algn="r" eaLnBrk="0" fontAlgn="base" hangingPunct="0">
              <a:spcBef>
                <a:spcPct val="0"/>
              </a:spcBef>
              <a:spcAft>
                <a:spcPct val="0"/>
              </a:spcAft>
              <a:defRPr sz="2200">
                <a:solidFill>
                  <a:schemeClr val="tx1"/>
                </a:solidFill>
                <a:latin typeface="Tahoma" pitchFamily="34" charset="0"/>
              </a:defRPr>
            </a:lvl8pPr>
            <a:lvl9pPr marL="3886200" indent="-228600" algn="r" eaLnBrk="0" fontAlgn="base" hangingPunct="0">
              <a:spcBef>
                <a:spcPct val="0"/>
              </a:spcBef>
              <a:spcAft>
                <a:spcPct val="0"/>
              </a:spcAft>
              <a:defRPr sz="2200">
                <a:solidFill>
                  <a:schemeClr val="tx1"/>
                </a:solidFill>
                <a:latin typeface="Tahoma" pitchFamily="34" charset="0"/>
              </a:defRPr>
            </a:lvl9pPr>
          </a:lstStyle>
          <a:p>
            <a:pPr eaLnBrk="1" hangingPunct="1">
              <a:defRPr/>
            </a:pPr>
            <a:endParaRPr lang="nl-NL" altLang="nl-NL" sz="2200">
              <a:cs typeface="+mn-cs"/>
            </a:endParaRPr>
          </a:p>
        </p:txBody>
      </p:sp>
      <p:sp>
        <p:nvSpPr>
          <p:cNvPr id="1027" name="Rectangle 10">
            <a:extLst>
              <a:ext uri="{FF2B5EF4-FFF2-40B4-BE49-F238E27FC236}">
                <a16:creationId xmlns:a16="http://schemas.microsoft.com/office/drawing/2014/main" id="{F13ABF2F-E05C-4023-BB5F-9EB55F87503A}"/>
              </a:ext>
            </a:extLst>
          </p:cNvPr>
          <p:cNvSpPr>
            <a:spLocks noGrp="1" noChangeArrowheads="1"/>
          </p:cNvSpPr>
          <p:nvPr>
            <p:ph type="title"/>
          </p:nvPr>
        </p:nvSpPr>
        <p:spPr bwMode="auto">
          <a:xfrm>
            <a:off x="1223434" y="0"/>
            <a:ext cx="10212917"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b" anchorCtr="0" compatLnSpc="1">
            <a:prstTxWarp prst="textNoShape">
              <a:avLst/>
            </a:prstTxWarp>
          </a:bodyPr>
          <a:lstStyle/>
          <a:p>
            <a:pPr lvl="0"/>
            <a:r>
              <a:rPr lang="nl-NL" altLang="nl-NL"/>
              <a:t>Click to edit Master title style</a:t>
            </a:r>
          </a:p>
        </p:txBody>
      </p:sp>
      <p:sp>
        <p:nvSpPr>
          <p:cNvPr id="1028" name="Rectangle 11">
            <a:extLst>
              <a:ext uri="{FF2B5EF4-FFF2-40B4-BE49-F238E27FC236}">
                <a16:creationId xmlns:a16="http://schemas.microsoft.com/office/drawing/2014/main" id="{1D894F9F-AD04-4142-A115-535FAB5C2266}"/>
              </a:ext>
            </a:extLst>
          </p:cNvPr>
          <p:cNvSpPr>
            <a:spLocks noGrp="1" noChangeArrowheads="1"/>
          </p:cNvSpPr>
          <p:nvPr>
            <p:ph type="body" idx="1"/>
          </p:nvPr>
        </p:nvSpPr>
        <p:spPr bwMode="auto">
          <a:xfrm>
            <a:off x="1234018" y="1828800"/>
            <a:ext cx="10198100" cy="3505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nl-NL" altLang="nl-NL"/>
              <a:t>Click to edit Master text styles</a:t>
            </a:r>
          </a:p>
          <a:p>
            <a:pPr lvl="1"/>
            <a:r>
              <a:rPr lang="nl-NL" altLang="nl-NL"/>
              <a:t>Second level</a:t>
            </a:r>
          </a:p>
          <a:p>
            <a:pPr lvl="2"/>
            <a:r>
              <a:rPr lang="nl-NL" altLang="nl-NL"/>
              <a:t>Third level</a:t>
            </a:r>
          </a:p>
          <a:p>
            <a:pPr lvl="3"/>
            <a:r>
              <a:rPr lang="nl-NL" altLang="nl-NL"/>
              <a:t>Fourth level</a:t>
            </a:r>
          </a:p>
          <a:p>
            <a:pPr lvl="4"/>
            <a:r>
              <a:rPr lang="nl-NL" altLang="nl-NL"/>
              <a:t>Fifth level</a:t>
            </a:r>
          </a:p>
        </p:txBody>
      </p:sp>
      <p:sp>
        <p:nvSpPr>
          <p:cNvPr id="1030" name="Rectangle 19">
            <a:extLst>
              <a:ext uri="{FF2B5EF4-FFF2-40B4-BE49-F238E27FC236}">
                <a16:creationId xmlns:a16="http://schemas.microsoft.com/office/drawing/2014/main" id="{C3C55988-DED4-4AB0-ABA4-37AB4F91901D}"/>
              </a:ext>
            </a:extLst>
          </p:cNvPr>
          <p:cNvSpPr>
            <a:spLocks noChangeArrowheads="1"/>
          </p:cNvSpPr>
          <p:nvPr/>
        </p:nvSpPr>
        <p:spPr bwMode="auto">
          <a:xfrm>
            <a:off x="0" y="6584950"/>
            <a:ext cx="12192000" cy="273050"/>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lgn="r" eaLnBrk="0" hangingPunct="0">
              <a:defRPr sz="2200">
                <a:solidFill>
                  <a:schemeClr val="tx1"/>
                </a:solidFill>
                <a:latin typeface="Tahoma" pitchFamily="34" charset="0"/>
              </a:defRPr>
            </a:lvl1pPr>
            <a:lvl2pPr marL="742950" indent="-285750" algn="r" eaLnBrk="0" hangingPunct="0">
              <a:defRPr sz="2200">
                <a:solidFill>
                  <a:schemeClr val="tx1"/>
                </a:solidFill>
                <a:latin typeface="Tahoma" pitchFamily="34" charset="0"/>
              </a:defRPr>
            </a:lvl2pPr>
            <a:lvl3pPr marL="1143000" indent="-228600" algn="r" eaLnBrk="0" hangingPunct="0">
              <a:defRPr sz="2200">
                <a:solidFill>
                  <a:schemeClr val="tx1"/>
                </a:solidFill>
                <a:latin typeface="Tahoma" pitchFamily="34" charset="0"/>
              </a:defRPr>
            </a:lvl3pPr>
            <a:lvl4pPr marL="1600200" indent="-228600" algn="r" eaLnBrk="0" hangingPunct="0">
              <a:defRPr sz="2200">
                <a:solidFill>
                  <a:schemeClr val="tx1"/>
                </a:solidFill>
                <a:latin typeface="Tahoma" pitchFamily="34" charset="0"/>
              </a:defRPr>
            </a:lvl4pPr>
            <a:lvl5pPr marL="2057400" indent="-228600" algn="r" eaLnBrk="0" hangingPunct="0">
              <a:defRPr sz="2200">
                <a:solidFill>
                  <a:schemeClr val="tx1"/>
                </a:solidFill>
                <a:latin typeface="Tahoma" pitchFamily="34" charset="0"/>
              </a:defRPr>
            </a:lvl5pPr>
            <a:lvl6pPr marL="2514600" indent="-228600" algn="r" eaLnBrk="0" fontAlgn="base" hangingPunct="0">
              <a:spcBef>
                <a:spcPct val="0"/>
              </a:spcBef>
              <a:spcAft>
                <a:spcPct val="0"/>
              </a:spcAft>
              <a:defRPr sz="2200">
                <a:solidFill>
                  <a:schemeClr val="tx1"/>
                </a:solidFill>
                <a:latin typeface="Tahoma" pitchFamily="34" charset="0"/>
              </a:defRPr>
            </a:lvl6pPr>
            <a:lvl7pPr marL="2971800" indent="-228600" algn="r" eaLnBrk="0" fontAlgn="base" hangingPunct="0">
              <a:spcBef>
                <a:spcPct val="0"/>
              </a:spcBef>
              <a:spcAft>
                <a:spcPct val="0"/>
              </a:spcAft>
              <a:defRPr sz="2200">
                <a:solidFill>
                  <a:schemeClr val="tx1"/>
                </a:solidFill>
                <a:latin typeface="Tahoma" pitchFamily="34" charset="0"/>
              </a:defRPr>
            </a:lvl7pPr>
            <a:lvl8pPr marL="3429000" indent="-228600" algn="r" eaLnBrk="0" fontAlgn="base" hangingPunct="0">
              <a:spcBef>
                <a:spcPct val="0"/>
              </a:spcBef>
              <a:spcAft>
                <a:spcPct val="0"/>
              </a:spcAft>
              <a:defRPr sz="2200">
                <a:solidFill>
                  <a:schemeClr val="tx1"/>
                </a:solidFill>
                <a:latin typeface="Tahoma" pitchFamily="34" charset="0"/>
              </a:defRPr>
            </a:lvl8pPr>
            <a:lvl9pPr marL="3886200" indent="-228600" algn="r" eaLnBrk="0" fontAlgn="base" hangingPunct="0">
              <a:spcBef>
                <a:spcPct val="0"/>
              </a:spcBef>
              <a:spcAft>
                <a:spcPct val="0"/>
              </a:spcAft>
              <a:defRPr sz="2200">
                <a:solidFill>
                  <a:schemeClr val="tx1"/>
                </a:solidFill>
                <a:latin typeface="Tahoma" pitchFamily="34" charset="0"/>
              </a:defRPr>
            </a:lvl9pPr>
          </a:lstStyle>
          <a:p>
            <a:pPr eaLnBrk="1" hangingPunct="1">
              <a:defRPr/>
            </a:pPr>
            <a:endParaRPr lang="nl-NL" altLang="nl-NL" sz="2200">
              <a:cs typeface="+mn-cs"/>
            </a:endParaRPr>
          </a:p>
        </p:txBody>
      </p:sp>
      <p:sp>
        <p:nvSpPr>
          <p:cNvPr id="2" name="Line 20">
            <a:extLst>
              <a:ext uri="{FF2B5EF4-FFF2-40B4-BE49-F238E27FC236}">
                <a16:creationId xmlns:a16="http://schemas.microsoft.com/office/drawing/2014/main" id="{D5DBB3F4-1532-43B2-88F7-8B9B3E27DD07}"/>
              </a:ext>
            </a:extLst>
          </p:cNvPr>
          <p:cNvSpPr>
            <a:spLocks noChangeShapeType="1"/>
          </p:cNvSpPr>
          <p:nvPr/>
        </p:nvSpPr>
        <p:spPr bwMode="auto">
          <a:xfrm>
            <a:off x="0" y="6781800"/>
            <a:ext cx="12192000" cy="0"/>
          </a:xfrm>
          <a:prstGeom prst="line">
            <a:avLst/>
          </a:prstGeom>
          <a:noFill/>
          <a:ln w="9525">
            <a:solidFill>
              <a:schemeClr val="bg1"/>
            </a:solidFill>
            <a:round/>
            <a:headEnd/>
            <a:tailEnd/>
          </a:ln>
          <a:extLst>
            <a:ext uri="{909E8E84-426E-40DD-AFC4-6F175D3DCCD1}">
              <a14:hiddenFill xmlns:a14="http://schemas.microsoft.com/office/drawing/2010/main">
                <a:noFill/>
              </a14:hiddenFill>
            </a:ext>
          </a:extLst>
        </p:spPr>
        <p:txBody>
          <a:bodyPr wrap="none" anchor="ctr"/>
          <a:lstStyle/>
          <a:p>
            <a:endParaRPr lang="en-US" sz="2200"/>
          </a:p>
        </p:txBody>
      </p:sp>
      <p:sp>
        <p:nvSpPr>
          <p:cNvPr id="1031" name="Line 22">
            <a:extLst>
              <a:ext uri="{FF2B5EF4-FFF2-40B4-BE49-F238E27FC236}">
                <a16:creationId xmlns:a16="http://schemas.microsoft.com/office/drawing/2014/main" id="{93D33B4C-E85E-4078-B1DD-F623DC34802D}"/>
              </a:ext>
            </a:extLst>
          </p:cNvPr>
          <p:cNvSpPr>
            <a:spLocks noChangeShapeType="1"/>
          </p:cNvSpPr>
          <p:nvPr/>
        </p:nvSpPr>
        <p:spPr bwMode="auto">
          <a:xfrm>
            <a:off x="0" y="6134100"/>
            <a:ext cx="12192000" cy="0"/>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sz="2200"/>
          </a:p>
        </p:txBody>
      </p:sp>
      <p:sp>
        <p:nvSpPr>
          <p:cNvPr id="1034" name="Rectangle 28">
            <a:extLst>
              <a:ext uri="{FF2B5EF4-FFF2-40B4-BE49-F238E27FC236}">
                <a16:creationId xmlns:a16="http://schemas.microsoft.com/office/drawing/2014/main" id="{EE497381-6CC3-4158-BBDA-45F1FFFFCBCB}"/>
              </a:ext>
            </a:extLst>
          </p:cNvPr>
          <p:cNvSpPr>
            <a:spLocks noChangeArrowheads="1"/>
          </p:cNvSpPr>
          <p:nvPr/>
        </p:nvSpPr>
        <p:spPr bwMode="auto">
          <a:xfrm>
            <a:off x="0" y="0"/>
            <a:ext cx="626533" cy="2057400"/>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lgn="r" eaLnBrk="0" hangingPunct="0">
              <a:defRPr sz="2200">
                <a:solidFill>
                  <a:schemeClr val="tx1"/>
                </a:solidFill>
                <a:latin typeface="Tahoma" pitchFamily="34" charset="0"/>
              </a:defRPr>
            </a:lvl1pPr>
            <a:lvl2pPr marL="742950" indent="-285750" algn="r" eaLnBrk="0" hangingPunct="0">
              <a:defRPr sz="2200">
                <a:solidFill>
                  <a:schemeClr val="tx1"/>
                </a:solidFill>
                <a:latin typeface="Tahoma" pitchFamily="34" charset="0"/>
              </a:defRPr>
            </a:lvl2pPr>
            <a:lvl3pPr marL="1143000" indent="-228600" algn="r" eaLnBrk="0" hangingPunct="0">
              <a:defRPr sz="2200">
                <a:solidFill>
                  <a:schemeClr val="tx1"/>
                </a:solidFill>
                <a:latin typeface="Tahoma" pitchFamily="34" charset="0"/>
              </a:defRPr>
            </a:lvl3pPr>
            <a:lvl4pPr marL="1600200" indent="-228600" algn="r" eaLnBrk="0" hangingPunct="0">
              <a:defRPr sz="2200">
                <a:solidFill>
                  <a:schemeClr val="tx1"/>
                </a:solidFill>
                <a:latin typeface="Tahoma" pitchFamily="34" charset="0"/>
              </a:defRPr>
            </a:lvl4pPr>
            <a:lvl5pPr marL="2057400" indent="-228600" algn="r" eaLnBrk="0" hangingPunct="0">
              <a:defRPr sz="2200">
                <a:solidFill>
                  <a:schemeClr val="tx1"/>
                </a:solidFill>
                <a:latin typeface="Tahoma" pitchFamily="34" charset="0"/>
              </a:defRPr>
            </a:lvl5pPr>
            <a:lvl6pPr marL="2514600" indent="-228600" algn="r" eaLnBrk="0" fontAlgn="base" hangingPunct="0">
              <a:spcBef>
                <a:spcPct val="0"/>
              </a:spcBef>
              <a:spcAft>
                <a:spcPct val="0"/>
              </a:spcAft>
              <a:defRPr sz="2200">
                <a:solidFill>
                  <a:schemeClr val="tx1"/>
                </a:solidFill>
                <a:latin typeface="Tahoma" pitchFamily="34" charset="0"/>
              </a:defRPr>
            </a:lvl6pPr>
            <a:lvl7pPr marL="2971800" indent="-228600" algn="r" eaLnBrk="0" fontAlgn="base" hangingPunct="0">
              <a:spcBef>
                <a:spcPct val="0"/>
              </a:spcBef>
              <a:spcAft>
                <a:spcPct val="0"/>
              </a:spcAft>
              <a:defRPr sz="2200">
                <a:solidFill>
                  <a:schemeClr val="tx1"/>
                </a:solidFill>
                <a:latin typeface="Tahoma" pitchFamily="34" charset="0"/>
              </a:defRPr>
            </a:lvl7pPr>
            <a:lvl8pPr marL="3429000" indent="-228600" algn="r" eaLnBrk="0" fontAlgn="base" hangingPunct="0">
              <a:spcBef>
                <a:spcPct val="0"/>
              </a:spcBef>
              <a:spcAft>
                <a:spcPct val="0"/>
              </a:spcAft>
              <a:defRPr sz="2200">
                <a:solidFill>
                  <a:schemeClr val="tx1"/>
                </a:solidFill>
                <a:latin typeface="Tahoma" pitchFamily="34" charset="0"/>
              </a:defRPr>
            </a:lvl8pPr>
            <a:lvl9pPr marL="3886200" indent="-228600" algn="r" eaLnBrk="0" fontAlgn="base" hangingPunct="0">
              <a:spcBef>
                <a:spcPct val="0"/>
              </a:spcBef>
              <a:spcAft>
                <a:spcPct val="0"/>
              </a:spcAft>
              <a:defRPr sz="2200">
                <a:solidFill>
                  <a:schemeClr val="tx1"/>
                </a:solidFill>
                <a:latin typeface="Tahoma" pitchFamily="34" charset="0"/>
              </a:defRPr>
            </a:lvl9pPr>
          </a:lstStyle>
          <a:p>
            <a:pPr eaLnBrk="1" hangingPunct="1">
              <a:defRPr/>
            </a:pPr>
            <a:endParaRPr lang="nl-NL" altLang="nl-NL" sz="2200">
              <a:cs typeface="+mn-cs"/>
            </a:endParaRPr>
          </a:p>
        </p:txBody>
      </p:sp>
      <p:pic>
        <p:nvPicPr>
          <p:cNvPr id="1033" name="Picture 21" descr="TU_Delft_2.png                                                 00095E43Smidswater Server              C1CD65DB:">
            <a:extLst>
              <a:ext uri="{FF2B5EF4-FFF2-40B4-BE49-F238E27FC236}">
                <a16:creationId xmlns:a16="http://schemas.microsoft.com/office/drawing/2014/main" id="{63B313ED-B4D4-4118-B425-C9025A0BE2E5}"/>
              </a:ext>
            </a:extLst>
          </p:cNvPr>
          <p:cNvPicPr>
            <a:picLocks noChangeAspect="1" noChangeArrowheads="1"/>
          </p:cNvPicPr>
          <p:nvPr/>
        </p:nvPicPr>
        <p:blipFill>
          <a:blip r:embed="rId17" cstate="email">
            <a:extLst>
              <a:ext uri="{28A0092B-C50C-407E-A947-70E740481C1C}">
                <a14:useLocalDpi xmlns:a14="http://schemas.microsoft.com/office/drawing/2010/main"/>
              </a:ext>
            </a:extLst>
          </a:blip>
          <a:srcRect/>
          <a:stretch>
            <a:fillRect/>
          </a:stretch>
        </p:blipFill>
        <p:spPr bwMode="auto">
          <a:xfrm>
            <a:off x="762001" y="6149976"/>
            <a:ext cx="1301751" cy="384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962" r:id="rId1"/>
    <p:sldLayoutId id="2147483949" r:id="rId2"/>
    <p:sldLayoutId id="2147483950" r:id="rId3"/>
    <p:sldLayoutId id="2147483951" r:id="rId4"/>
    <p:sldLayoutId id="2147483952" r:id="rId5"/>
    <p:sldLayoutId id="2147483953" r:id="rId6"/>
    <p:sldLayoutId id="2147483954" r:id="rId7"/>
    <p:sldLayoutId id="2147483955" r:id="rId8"/>
    <p:sldLayoutId id="2147483956" r:id="rId9"/>
    <p:sldLayoutId id="2147483957" r:id="rId10"/>
    <p:sldLayoutId id="2147483958" r:id="rId11"/>
    <p:sldLayoutId id="2147483959" r:id="rId12"/>
    <p:sldLayoutId id="2147483960" r:id="rId13"/>
    <p:sldLayoutId id="2147483961" r:id="rId14"/>
    <p:sldLayoutId id="2147483963" r:id="rId15"/>
  </p:sldLayoutIdLst>
  <p:hf hdr="0" ftr="0" dt="0"/>
  <p:txStyles>
    <p:titleStyle>
      <a:lvl1pPr marL="857250" indent="-857250" algn="l" rtl="0" eaLnBrk="0" fontAlgn="base" hangingPunct="0">
        <a:spcBef>
          <a:spcPct val="0"/>
        </a:spcBef>
        <a:spcAft>
          <a:spcPct val="0"/>
        </a:spcAft>
        <a:defRPr sz="3300">
          <a:solidFill>
            <a:schemeClr val="tx1"/>
          </a:solidFill>
          <a:latin typeface="+mj-lt"/>
          <a:ea typeface="+mj-ea"/>
          <a:cs typeface="+mj-cs"/>
        </a:defRPr>
      </a:lvl1pPr>
      <a:lvl2pPr marL="857250" indent="-857250" algn="l" rtl="0" eaLnBrk="0" fontAlgn="base" hangingPunct="0">
        <a:spcBef>
          <a:spcPct val="0"/>
        </a:spcBef>
        <a:spcAft>
          <a:spcPct val="0"/>
        </a:spcAft>
        <a:defRPr sz="3300">
          <a:solidFill>
            <a:schemeClr val="tx1"/>
          </a:solidFill>
          <a:latin typeface="Bookman Old Style" pitchFamily="18" charset="0"/>
        </a:defRPr>
      </a:lvl2pPr>
      <a:lvl3pPr marL="857250" indent="-857250" algn="l" rtl="0" eaLnBrk="0" fontAlgn="base" hangingPunct="0">
        <a:spcBef>
          <a:spcPct val="0"/>
        </a:spcBef>
        <a:spcAft>
          <a:spcPct val="0"/>
        </a:spcAft>
        <a:defRPr sz="3300">
          <a:solidFill>
            <a:schemeClr val="tx1"/>
          </a:solidFill>
          <a:latin typeface="Bookman Old Style" pitchFamily="18" charset="0"/>
        </a:defRPr>
      </a:lvl3pPr>
      <a:lvl4pPr marL="857250" indent="-857250" algn="l" rtl="0" eaLnBrk="0" fontAlgn="base" hangingPunct="0">
        <a:spcBef>
          <a:spcPct val="0"/>
        </a:spcBef>
        <a:spcAft>
          <a:spcPct val="0"/>
        </a:spcAft>
        <a:defRPr sz="3300">
          <a:solidFill>
            <a:schemeClr val="tx1"/>
          </a:solidFill>
          <a:latin typeface="Bookman Old Style" pitchFamily="18" charset="0"/>
        </a:defRPr>
      </a:lvl4pPr>
      <a:lvl5pPr marL="857250" indent="-857250" algn="l" rtl="0" eaLnBrk="0" fontAlgn="base" hangingPunct="0">
        <a:spcBef>
          <a:spcPct val="0"/>
        </a:spcBef>
        <a:spcAft>
          <a:spcPct val="0"/>
        </a:spcAft>
        <a:defRPr sz="3300">
          <a:solidFill>
            <a:schemeClr val="tx1"/>
          </a:solidFill>
          <a:latin typeface="Bookman Old Style" pitchFamily="18" charset="0"/>
        </a:defRPr>
      </a:lvl5pPr>
      <a:lvl6pPr marL="1314450" indent="-857250" algn="l" rtl="0" fontAlgn="base">
        <a:spcBef>
          <a:spcPct val="0"/>
        </a:spcBef>
        <a:spcAft>
          <a:spcPct val="0"/>
        </a:spcAft>
        <a:defRPr sz="3300">
          <a:solidFill>
            <a:schemeClr val="tx1"/>
          </a:solidFill>
          <a:latin typeface="Bookman Old Style" pitchFamily="18" charset="0"/>
        </a:defRPr>
      </a:lvl6pPr>
      <a:lvl7pPr marL="1771650" indent="-857250" algn="l" rtl="0" fontAlgn="base">
        <a:spcBef>
          <a:spcPct val="0"/>
        </a:spcBef>
        <a:spcAft>
          <a:spcPct val="0"/>
        </a:spcAft>
        <a:defRPr sz="3300">
          <a:solidFill>
            <a:schemeClr val="tx1"/>
          </a:solidFill>
          <a:latin typeface="Bookman Old Style" pitchFamily="18" charset="0"/>
        </a:defRPr>
      </a:lvl7pPr>
      <a:lvl8pPr marL="2228850" indent="-857250" algn="l" rtl="0" fontAlgn="base">
        <a:spcBef>
          <a:spcPct val="0"/>
        </a:spcBef>
        <a:spcAft>
          <a:spcPct val="0"/>
        </a:spcAft>
        <a:defRPr sz="3300">
          <a:solidFill>
            <a:schemeClr val="tx1"/>
          </a:solidFill>
          <a:latin typeface="Bookman Old Style" pitchFamily="18" charset="0"/>
        </a:defRPr>
      </a:lvl8pPr>
      <a:lvl9pPr marL="2686050" indent="-857250" algn="l" rtl="0" fontAlgn="base">
        <a:spcBef>
          <a:spcPct val="0"/>
        </a:spcBef>
        <a:spcAft>
          <a:spcPct val="0"/>
        </a:spcAft>
        <a:defRPr sz="3300">
          <a:solidFill>
            <a:schemeClr val="tx1"/>
          </a:solidFill>
          <a:latin typeface="Bookman Old Style" pitchFamily="18" charset="0"/>
        </a:defRPr>
      </a:lvl9pPr>
    </p:titleStyle>
    <p:bodyStyle>
      <a:lvl1pPr marL="195263" indent="-195263" algn="l" rtl="0" eaLnBrk="0" fontAlgn="base" hangingPunct="0">
        <a:lnSpc>
          <a:spcPts val="2500"/>
        </a:lnSpc>
        <a:spcBef>
          <a:spcPct val="0"/>
        </a:spcBef>
        <a:spcAft>
          <a:spcPct val="0"/>
        </a:spcAft>
        <a:buClr>
          <a:schemeClr val="bg2"/>
        </a:buClr>
        <a:buChar char="•"/>
        <a:defRPr sz="2000">
          <a:solidFill>
            <a:schemeClr val="tx1"/>
          </a:solidFill>
          <a:latin typeface="+mn-lt"/>
          <a:ea typeface="+mn-ea"/>
          <a:cs typeface="+mn-cs"/>
        </a:defRPr>
      </a:lvl1pPr>
      <a:lvl2pPr marL="576263" indent="-190500" algn="l" rtl="0" eaLnBrk="0" fontAlgn="base" hangingPunct="0">
        <a:lnSpc>
          <a:spcPts val="2500"/>
        </a:lnSpc>
        <a:spcBef>
          <a:spcPct val="0"/>
        </a:spcBef>
        <a:spcAft>
          <a:spcPct val="0"/>
        </a:spcAft>
        <a:buClr>
          <a:schemeClr val="bg2"/>
        </a:buClr>
        <a:buFont typeface="Times" panose="02020603050405020304" pitchFamily="18" charset="0"/>
        <a:buChar char="•"/>
        <a:defRPr>
          <a:solidFill>
            <a:schemeClr val="tx1"/>
          </a:solidFill>
          <a:latin typeface="+mn-lt"/>
        </a:defRPr>
      </a:lvl2pPr>
      <a:lvl3pPr marL="957263" indent="-190500" algn="l" rtl="0" eaLnBrk="0" fontAlgn="base" hangingPunct="0">
        <a:lnSpc>
          <a:spcPts val="2500"/>
        </a:lnSpc>
        <a:spcBef>
          <a:spcPct val="0"/>
        </a:spcBef>
        <a:spcAft>
          <a:spcPct val="0"/>
        </a:spcAft>
        <a:buClr>
          <a:schemeClr val="bg2"/>
        </a:buClr>
        <a:buFont typeface="Times" panose="02020603050405020304" pitchFamily="18" charset="0"/>
        <a:buChar char="•"/>
        <a:defRPr sz="1600">
          <a:solidFill>
            <a:schemeClr val="tx1"/>
          </a:solidFill>
          <a:latin typeface="+mn-lt"/>
        </a:defRPr>
      </a:lvl3pPr>
      <a:lvl4pPr marL="1338263" indent="-190500" algn="l" rtl="0" eaLnBrk="0" fontAlgn="base" hangingPunct="0">
        <a:lnSpc>
          <a:spcPts val="2500"/>
        </a:lnSpc>
        <a:spcBef>
          <a:spcPct val="0"/>
        </a:spcBef>
        <a:spcAft>
          <a:spcPct val="0"/>
        </a:spcAft>
        <a:buClr>
          <a:schemeClr val="bg2"/>
        </a:buClr>
        <a:buFont typeface="Times" panose="02020603050405020304" pitchFamily="18" charset="0"/>
        <a:buChar char="•"/>
        <a:defRPr sz="1400">
          <a:solidFill>
            <a:schemeClr val="tx1"/>
          </a:solidFill>
          <a:latin typeface="+mn-lt"/>
        </a:defRPr>
      </a:lvl4pPr>
      <a:lvl5pPr marL="1719263" indent="-190500" algn="l" rtl="0" eaLnBrk="0" fontAlgn="base" hangingPunct="0">
        <a:lnSpc>
          <a:spcPts val="2500"/>
        </a:lnSpc>
        <a:spcBef>
          <a:spcPct val="0"/>
        </a:spcBef>
        <a:spcAft>
          <a:spcPct val="0"/>
        </a:spcAft>
        <a:buClr>
          <a:schemeClr val="bg2"/>
        </a:buClr>
        <a:buChar char="•"/>
        <a:defRPr sz="1200">
          <a:solidFill>
            <a:schemeClr val="tx1"/>
          </a:solidFill>
          <a:latin typeface="+mn-lt"/>
        </a:defRPr>
      </a:lvl5pPr>
      <a:lvl6pPr marL="2176463" indent="-190500" algn="l" rtl="0" fontAlgn="base">
        <a:lnSpc>
          <a:spcPts val="2500"/>
        </a:lnSpc>
        <a:spcBef>
          <a:spcPct val="0"/>
        </a:spcBef>
        <a:spcAft>
          <a:spcPct val="0"/>
        </a:spcAft>
        <a:buClr>
          <a:schemeClr val="bg2"/>
        </a:buClr>
        <a:buChar char="•"/>
        <a:defRPr sz="1200">
          <a:solidFill>
            <a:schemeClr val="tx1"/>
          </a:solidFill>
          <a:latin typeface="+mn-lt"/>
        </a:defRPr>
      </a:lvl6pPr>
      <a:lvl7pPr marL="2633663" indent="-190500" algn="l" rtl="0" fontAlgn="base">
        <a:lnSpc>
          <a:spcPts val="2500"/>
        </a:lnSpc>
        <a:spcBef>
          <a:spcPct val="0"/>
        </a:spcBef>
        <a:spcAft>
          <a:spcPct val="0"/>
        </a:spcAft>
        <a:buClr>
          <a:schemeClr val="bg2"/>
        </a:buClr>
        <a:buChar char="•"/>
        <a:defRPr sz="1200">
          <a:solidFill>
            <a:schemeClr val="tx1"/>
          </a:solidFill>
          <a:latin typeface="+mn-lt"/>
        </a:defRPr>
      </a:lvl7pPr>
      <a:lvl8pPr marL="3090863" indent="-190500" algn="l" rtl="0" fontAlgn="base">
        <a:lnSpc>
          <a:spcPts val="2500"/>
        </a:lnSpc>
        <a:spcBef>
          <a:spcPct val="0"/>
        </a:spcBef>
        <a:spcAft>
          <a:spcPct val="0"/>
        </a:spcAft>
        <a:buClr>
          <a:schemeClr val="bg2"/>
        </a:buClr>
        <a:buChar char="•"/>
        <a:defRPr sz="1200">
          <a:solidFill>
            <a:schemeClr val="tx1"/>
          </a:solidFill>
          <a:latin typeface="+mn-lt"/>
        </a:defRPr>
      </a:lvl8pPr>
      <a:lvl9pPr marL="3548063" indent="-190500" algn="l" rtl="0" fontAlgn="base">
        <a:lnSpc>
          <a:spcPts val="2500"/>
        </a:lnSpc>
        <a:spcBef>
          <a:spcPct val="0"/>
        </a:spcBef>
        <a:spcAft>
          <a:spcPct val="0"/>
        </a:spcAft>
        <a:buClr>
          <a:schemeClr val="bg2"/>
        </a:buClr>
        <a:buChar char="•"/>
        <a:defRPr sz="1200">
          <a:solidFill>
            <a:schemeClr val="tx1"/>
          </a:solidFill>
          <a:latin typeface="+mn-lt"/>
        </a:defRPr>
      </a:lvl9pPr>
    </p:bodyStyle>
    <p:other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Title Placeholder 1">
            <a:extLst>
              <a:ext uri="{FF2B5EF4-FFF2-40B4-BE49-F238E27FC236}">
                <a16:creationId xmlns:a16="http://schemas.microsoft.com/office/drawing/2014/main" id="{247D41A7-3354-4AD6-AD4E-7F9DB0540C2B}"/>
              </a:ext>
            </a:extLst>
          </p:cNvPr>
          <p:cNvSpPr>
            <a:spLocks noGrp="1" noChangeArrowheads="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2051" name="Text Placeholder 2">
            <a:extLst>
              <a:ext uri="{FF2B5EF4-FFF2-40B4-BE49-F238E27FC236}">
                <a16:creationId xmlns:a16="http://schemas.microsoft.com/office/drawing/2014/main" id="{7FC4A8B7-5C37-4A7E-83AC-11AA4273468D}"/>
              </a:ext>
            </a:extLst>
          </p:cNvPr>
          <p:cNvSpPr>
            <a:spLocks noGrp="1" noChangeArrowheads="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endParaRPr lang="en-GB" altLang="en-US"/>
          </a:p>
        </p:txBody>
      </p:sp>
      <p:sp>
        <p:nvSpPr>
          <p:cNvPr id="4" name="Date Placeholder 3">
            <a:extLst>
              <a:ext uri="{FF2B5EF4-FFF2-40B4-BE49-F238E27FC236}">
                <a16:creationId xmlns:a16="http://schemas.microsoft.com/office/drawing/2014/main" id="{CF5ED3E6-1EE3-4ACA-8D6A-1FA1D49C3E59}"/>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eaLnBrk="1" fontAlgn="auto" hangingPunct="1">
              <a:spcBef>
                <a:spcPts val="0"/>
              </a:spcBef>
              <a:spcAft>
                <a:spcPts val="0"/>
              </a:spcAft>
              <a:defRPr sz="1200" smtClean="0">
                <a:solidFill>
                  <a:schemeClr val="tx1">
                    <a:tint val="75000"/>
                  </a:schemeClr>
                </a:solidFill>
                <a:latin typeface="+mn-lt"/>
              </a:defRPr>
            </a:lvl1pPr>
          </a:lstStyle>
          <a:p>
            <a:pPr>
              <a:defRPr/>
            </a:pPr>
            <a:fld id="{F6E0C7F6-BCA6-472A-A7EF-AC3CC0E29732}" type="datetimeFigureOut">
              <a:rPr lang="en-GB"/>
              <a:pPr>
                <a:defRPr/>
              </a:pPr>
              <a:t>25/08/2024</a:t>
            </a:fld>
            <a:endParaRPr lang="en-GB"/>
          </a:p>
        </p:txBody>
      </p:sp>
      <p:sp>
        <p:nvSpPr>
          <p:cNvPr id="5" name="Footer Placeholder 4">
            <a:extLst>
              <a:ext uri="{FF2B5EF4-FFF2-40B4-BE49-F238E27FC236}">
                <a16:creationId xmlns:a16="http://schemas.microsoft.com/office/drawing/2014/main" id="{F644F560-6EDF-4A80-BDD3-15D67C0553E9}"/>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defRPr>
            </a:lvl1pPr>
          </a:lstStyle>
          <a:p>
            <a:pPr>
              <a:defRPr/>
            </a:pPr>
            <a:endParaRPr lang="en-GB"/>
          </a:p>
        </p:txBody>
      </p:sp>
      <p:sp>
        <p:nvSpPr>
          <p:cNvPr id="6" name="Slide Number Placeholder 5">
            <a:extLst>
              <a:ext uri="{FF2B5EF4-FFF2-40B4-BE49-F238E27FC236}">
                <a16:creationId xmlns:a16="http://schemas.microsoft.com/office/drawing/2014/main" id="{439084A6-7522-4B60-8FA8-FA00A30B4BC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eaLnBrk="1" fontAlgn="auto" hangingPunct="1">
              <a:spcBef>
                <a:spcPts val="0"/>
              </a:spcBef>
              <a:spcAft>
                <a:spcPts val="0"/>
              </a:spcAft>
              <a:defRPr sz="1200" smtClean="0">
                <a:solidFill>
                  <a:schemeClr val="tx1">
                    <a:tint val="75000"/>
                  </a:schemeClr>
                </a:solidFill>
                <a:latin typeface="+mn-lt"/>
              </a:defRPr>
            </a:lvl1pPr>
          </a:lstStyle>
          <a:p>
            <a:pPr>
              <a:defRPr/>
            </a:pPr>
            <a:fld id="{45DA0DF0-8E2C-470C-9C5E-BDD73F65AD91}" type="slidenum">
              <a:rPr lang="en-GB"/>
              <a:pPr>
                <a:defRPr/>
              </a:pPr>
              <a:t>‹#›</a:t>
            </a:fld>
            <a:endParaRPr lang="en-GB"/>
          </a:p>
        </p:txBody>
      </p:sp>
    </p:spTree>
    <p:extLst>
      <p:ext uri="{BB962C8B-B14F-4D97-AF65-F5344CB8AC3E}">
        <p14:creationId xmlns:p14="http://schemas.microsoft.com/office/powerpoint/2010/main" val="3725220957"/>
      </p:ext>
    </p:extLst>
  </p:cSld>
  <p:clrMap bg1="lt1" tx1="dk1" bg2="lt2" tx2="dk2" accent1="accent1" accent2="accent2" accent3="accent3" accent4="accent4" accent5="accent5" accent6="accent6" hlink="hlink" folHlink="folHlink"/>
  <p:sldLayoutIdLst>
    <p:sldLayoutId id="2147483965" r:id="rId1"/>
    <p:sldLayoutId id="2147483966" r:id="rId2"/>
    <p:sldLayoutId id="2147483967" r:id="rId3"/>
    <p:sldLayoutId id="2147483968" r:id="rId4"/>
    <p:sldLayoutId id="2147483969" r:id="rId5"/>
    <p:sldLayoutId id="2147483970" r:id="rId6"/>
    <p:sldLayoutId id="2147483971" r:id="rId7"/>
    <p:sldLayoutId id="2147483972" r:id="rId8"/>
    <p:sldLayoutId id="2147483973" r:id="rId9"/>
    <p:sldLayoutId id="2147483974" r:id="rId10"/>
    <p:sldLayoutId id="2147483975" r:id="rId11"/>
  </p:sldLayoutIdLst>
  <p:txStyles>
    <p:titleStyle>
      <a:lvl1pPr algn="l" rtl="0" fontAlgn="base">
        <a:lnSpc>
          <a:spcPct val="90000"/>
        </a:lnSpc>
        <a:spcBef>
          <a:spcPct val="0"/>
        </a:spcBef>
        <a:spcAft>
          <a:spcPct val="0"/>
        </a:spcAft>
        <a:defRPr sz="4400" kern="1200">
          <a:solidFill>
            <a:schemeClr val="tx1"/>
          </a:solidFill>
          <a:latin typeface="+mj-lt"/>
          <a:ea typeface="+mj-ea"/>
          <a:cs typeface="+mj-cs"/>
        </a:defRPr>
      </a:lvl1pPr>
      <a:lvl2pPr algn="l" rtl="0" fontAlgn="base">
        <a:lnSpc>
          <a:spcPct val="90000"/>
        </a:lnSpc>
        <a:spcBef>
          <a:spcPct val="0"/>
        </a:spcBef>
        <a:spcAft>
          <a:spcPct val="0"/>
        </a:spcAft>
        <a:defRPr sz="4400">
          <a:solidFill>
            <a:schemeClr val="tx1"/>
          </a:solidFill>
          <a:latin typeface="Calibri Light" panose="020F0302020204030204" pitchFamily="34" charset="0"/>
        </a:defRPr>
      </a:lvl2pPr>
      <a:lvl3pPr algn="l" rtl="0" fontAlgn="base">
        <a:lnSpc>
          <a:spcPct val="90000"/>
        </a:lnSpc>
        <a:spcBef>
          <a:spcPct val="0"/>
        </a:spcBef>
        <a:spcAft>
          <a:spcPct val="0"/>
        </a:spcAft>
        <a:defRPr sz="4400">
          <a:solidFill>
            <a:schemeClr val="tx1"/>
          </a:solidFill>
          <a:latin typeface="Calibri Light" panose="020F0302020204030204" pitchFamily="34" charset="0"/>
        </a:defRPr>
      </a:lvl3pPr>
      <a:lvl4pPr algn="l" rtl="0" fontAlgn="base">
        <a:lnSpc>
          <a:spcPct val="90000"/>
        </a:lnSpc>
        <a:spcBef>
          <a:spcPct val="0"/>
        </a:spcBef>
        <a:spcAft>
          <a:spcPct val="0"/>
        </a:spcAft>
        <a:defRPr sz="4400">
          <a:solidFill>
            <a:schemeClr val="tx1"/>
          </a:solidFill>
          <a:latin typeface="Calibri Light" panose="020F0302020204030204" pitchFamily="34" charset="0"/>
        </a:defRPr>
      </a:lvl4pPr>
      <a:lvl5pPr algn="l" rtl="0" fontAlgn="base">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fontAlgn="base">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7.xml"/></Relationships>
</file>

<file path=ppt/slides/_rels/slide10.xml.rels><?xml version="1.0" encoding="UTF-8" standalone="yes"?>
<Relationships xmlns="http://schemas.openxmlformats.org/package/2006/relationships"><Relationship Id="rId3" Type="http://schemas.openxmlformats.org/officeDocument/2006/relationships/image" Target="../media/image4.tif"/><Relationship Id="rId2" Type="http://schemas.openxmlformats.org/officeDocument/2006/relationships/notesSlide" Target="../notesSlides/notesSlide6.xml"/><Relationship Id="rId1" Type="http://schemas.openxmlformats.org/officeDocument/2006/relationships/slideLayout" Target="../slideLayouts/slideLayout2.xml"/><Relationship Id="rId5" Type="http://schemas.openxmlformats.org/officeDocument/2006/relationships/image" Target="../media/image20.jpeg"/><Relationship Id="rId4" Type="http://schemas.openxmlformats.org/officeDocument/2006/relationships/image" Target="../media/image13.JPG"/></Relationships>
</file>

<file path=ppt/slides/_rels/slide11.xml.rels><?xml version="1.0" encoding="UTF-8" standalone="yes"?>
<Relationships xmlns="http://schemas.openxmlformats.org/package/2006/relationships"><Relationship Id="rId3" Type="http://schemas.openxmlformats.org/officeDocument/2006/relationships/image" Target="../media/image4.tif"/><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23.png"/><Relationship Id="rId5" Type="http://schemas.openxmlformats.org/officeDocument/2006/relationships/image" Target="../media/image22.png"/><Relationship Id="rId4" Type="http://schemas.openxmlformats.org/officeDocument/2006/relationships/image" Target="../media/image21.jpeg"/></Relationships>
</file>

<file path=ppt/slides/_rels/slide12.xml.rels><?xml version="1.0" encoding="UTF-8" standalone="yes"?>
<Relationships xmlns="http://schemas.openxmlformats.org/package/2006/relationships"><Relationship Id="rId3" Type="http://schemas.openxmlformats.org/officeDocument/2006/relationships/image" Target="../media/image4.tif"/><Relationship Id="rId2" Type="http://schemas.openxmlformats.org/officeDocument/2006/relationships/notesSlide" Target="../notesSlides/notesSlide8.xml"/><Relationship Id="rId1" Type="http://schemas.openxmlformats.org/officeDocument/2006/relationships/slideLayout" Target="../slideLayouts/slideLayout2.xml"/><Relationship Id="rId5" Type="http://schemas.openxmlformats.org/officeDocument/2006/relationships/image" Target="../media/image13.JPG"/><Relationship Id="rId4" Type="http://schemas.openxmlformats.org/officeDocument/2006/relationships/image" Target="../media/image20.jpeg"/></Relationships>
</file>

<file path=ppt/slides/_rels/slide13.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4.tif"/><Relationship Id="rId1" Type="http://schemas.openxmlformats.org/officeDocument/2006/relationships/slideLayout" Target="../slideLayouts/slideLayout2.xml"/><Relationship Id="rId5" Type="http://schemas.openxmlformats.org/officeDocument/2006/relationships/image" Target="../media/image26.png"/><Relationship Id="rId4" Type="http://schemas.openxmlformats.org/officeDocument/2006/relationships/image" Target="../media/image25.png"/></Relationships>
</file>

<file path=ppt/slides/_rels/slide14.xml.rels><?xml version="1.0" encoding="UTF-8" standalone="yes"?>
<Relationships xmlns="http://schemas.openxmlformats.org/package/2006/relationships"><Relationship Id="rId3" Type="http://schemas.openxmlformats.org/officeDocument/2006/relationships/image" Target="../media/image4.tif"/><Relationship Id="rId2" Type="http://schemas.openxmlformats.org/officeDocument/2006/relationships/notesSlide" Target="../notesSlides/notesSlide9.xml"/><Relationship Id="rId1" Type="http://schemas.openxmlformats.org/officeDocument/2006/relationships/slideLayout" Target="../slideLayouts/slideLayout7.xml"/><Relationship Id="rId4" Type="http://schemas.openxmlformats.org/officeDocument/2006/relationships/image" Target="../media/image27.png"/></Relationships>
</file>

<file path=ppt/slides/_rels/slide15.xml.rels><?xml version="1.0" encoding="UTF-8" standalone="yes"?>
<Relationships xmlns="http://schemas.openxmlformats.org/package/2006/relationships"><Relationship Id="rId8" Type="http://schemas.openxmlformats.org/officeDocument/2006/relationships/image" Target="../media/image31.jpeg"/><Relationship Id="rId3" Type="http://schemas.openxmlformats.org/officeDocument/2006/relationships/image" Target="../media/image4.tif"/><Relationship Id="rId7" Type="http://schemas.openxmlformats.org/officeDocument/2006/relationships/image" Target="../media/image30.png"/><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image" Target="../media/image29.png"/><Relationship Id="rId5" Type="http://schemas.openxmlformats.org/officeDocument/2006/relationships/image" Target="../media/image28.png"/><Relationship Id="rId4" Type="http://schemas.openxmlformats.org/officeDocument/2006/relationships/image" Target="../media/image13.JPG"/><Relationship Id="rId9" Type="http://schemas.openxmlformats.org/officeDocument/2006/relationships/image" Target="../media/image32.png"/></Relationships>
</file>

<file path=ppt/slides/_rels/slide16.xml.rels><?xml version="1.0" encoding="UTF-8" standalone="yes"?>
<Relationships xmlns="http://schemas.openxmlformats.org/package/2006/relationships"><Relationship Id="rId3" Type="http://schemas.openxmlformats.org/officeDocument/2006/relationships/image" Target="../media/image4.tif"/><Relationship Id="rId2" Type="http://schemas.openxmlformats.org/officeDocument/2006/relationships/notesSlide" Target="../notesSlides/notesSlide11.xml"/><Relationship Id="rId1" Type="http://schemas.openxmlformats.org/officeDocument/2006/relationships/slideLayout" Target="../slideLayouts/slideLayout2.xml"/><Relationship Id="rId5" Type="http://schemas.openxmlformats.org/officeDocument/2006/relationships/image" Target="../media/image34.png"/><Relationship Id="rId4" Type="http://schemas.openxmlformats.org/officeDocument/2006/relationships/image" Target="../media/image33.png"/></Relationships>
</file>

<file path=ppt/slides/_rels/slide17.xml.rels><?xml version="1.0" encoding="UTF-8" standalone="yes"?>
<Relationships xmlns="http://schemas.openxmlformats.org/package/2006/relationships"><Relationship Id="rId3" Type="http://schemas.openxmlformats.org/officeDocument/2006/relationships/image" Target="../media/image4.tif"/><Relationship Id="rId2" Type="http://schemas.openxmlformats.org/officeDocument/2006/relationships/notesSlide" Target="../notesSlides/notesSlide12.xml"/><Relationship Id="rId1" Type="http://schemas.openxmlformats.org/officeDocument/2006/relationships/slideLayout" Target="../slideLayouts/slideLayout2.xml"/><Relationship Id="rId5" Type="http://schemas.openxmlformats.org/officeDocument/2006/relationships/image" Target="../media/image36.jpeg"/><Relationship Id="rId4" Type="http://schemas.openxmlformats.org/officeDocument/2006/relationships/image" Target="../media/image35.png"/></Relationships>
</file>

<file path=ppt/slides/_rels/slide18.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image" Target="../media/image4.tif"/><Relationship Id="rId1" Type="http://schemas.openxmlformats.org/officeDocument/2006/relationships/slideLayout" Target="../slideLayouts/slideLayout2.xml"/><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image" Target="../media/image38.png"/></Relationships>
</file>

<file path=ppt/slides/_rels/slide19.xml.rels><?xml version="1.0" encoding="UTF-8" standalone="yes"?>
<Relationships xmlns="http://schemas.openxmlformats.org/package/2006/relationships"><Relationship Id="rId8" Type="http://schemas.openxmlformats.org/officeDocument/2006/relationships/image" Target="../media/image43.jpeg"/><Relationship Id="rId3" Type="http://schemas.openxmlformats.org/officeDocument/2006/relationships/image" Target="../media/image4.tif"/><Relationship Id="rId7" Type="http://schemas.openxmlformats.org/officeDocument/2006/relationships/image" Target="../media/image42.png"/><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image" Target="../media/image28.png"/><Relationship Id="rId5" Type="http://schemas.openxmlformats.org/officeDocument/2006/relationships/image" Target="../media/image41.png"/><Relationship Id="rId4" Type="http://schemas.openxmlformats.org/officeDocument/2006/relationships/image" Target="../media/image13.JPG"/><Relationship Id="rId9" Type="http://schemas.openxmlformats.org/officeDocument/2006/relationships/image" Target="../media/image44.jpeg"/></Relationships>
</file>

<file path=ppt/slides/_rels/slide2.xml.rels><?xml version="1.0" encoding="UTF-8" standalone="yes"?>
<Relationships xmlns="http://schemas.openxmlformats.org/package/2006/relationships"><Relationship Id="rId3" Type="http://schemas.openxmlformats.org/officeDocument/2006/relationships/image" Target="../media/image4.tif"/><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5.jpeg"/></Relationships>
</file>

<file path=ppt/slides/_rels/slide20.xml.rels><?xml version="1.0" encoding="UTF-8" standalone="yes"?>
<Relationships xmlns="http://schemas.openxmlformats.org/package/2006/relationships"><Relationship Id="rId3" Type="http://schemas.openxmlformats.org/officeDocument/2006/relationships/image" Target="../media/image4.tif"/><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image" Target="../media/image13.JPG"/><Relationship Id="rId5" Type="http://schemas.openxmlformats.org/officeDocument/2006/relationships/image" Target="../media/image46.jpeg"/><Relationship Id="rId4" Type="http://schemas.openxmlformats.org/officeDocument/2006/relationships/image" Target="../media/image45.jpeg"/></Relationships>
</file>

<file path=ppt/slides/_rels/slide21.xml.rels><?xml version="1.0" encoding="UTF-8" standalone="yes"?>
<Relationships xmlns="http://schemas.openxmlformats.org/package/2006/relationships"><Relationship Id="rId3" Type="http://schemas.openxmlformats.org/officeDocument/2006/relationships/image" Target="../media/image4.tif"/><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47.jpeg"/></Relationships>
</file>

<file path=ppt/slides/_rels/slide22.xml.rels><?xml version="1.0" encoding="UTF-8" standalone="yes"?>
<Relationships xmlns="http://schemas.openxmlformats.org/package/2006/relationships"><Relationship Id="rId3" Type="http://schemas.openxmlformats.org/officeDocument/2006/relationships/image" Target="../media/image4.tif"/><Relationship Id="rId2" Type="http://schemas.openxmlformats.org/officeDocument/2006/relationships/notesSlide" Target="../notesSlides/notesSlide16.xml"/><Relationship Id="rId1" Type="http://schemas.openxmlformats.org/officeDocument/2006/relationships/slideLayout" Target="../slideLayouts/slideLayout7.xml"/><Relationship Id="rId6" Type="http://schemas.openxmlformats.org/officeDocument/2006/relationships/image" Target="../media/image50.jpeg"/><Relationship Id="rId5" Type="http://schemas.openxmlformats.org/officeDocument/2006/relationships/image" Target="../media/image49.png"/><Relationship Id="rId4" Type="http://schemas.openxmlformats.org/officeDocument/2006/relationships/image" Target="../media/image48.JPG"/></Relationships>
</file>

<file path=ppt/slides/_rels/slide23.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image" Target="../media/image4.tif"/><Relationship Id="rId1" Type="http://schemas.openxmlformats.org/officeDocument/2006/relationships/slideLayout" Target="../slideLayouts/slideLayout2.xml"/><Relationship Id="rId4" Type="http://schemas.openxmlformats.org/officeDocument/2006/relationships/image" Target="../media/image52.jpeg"/></Relationships>
</file>

<file path=ppt/slides/_rels/slide24.xml.rels><?xml version="1.0" encoding="UTF-8" standalone="yes"?>
<Relationships xmlns="http://schemas.openxmlformats.org/package/2006/relationships"><Relationship Id="rId2" Type="http://schemas.openxmlformats.org/officeDocument/2006/relationships/image" Target="../media/image4.tif"/><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8" Type="http://schemas.openxmlformats.org/officeDocument/2006/relationships/image" Target="../media/image58.jpeg"/><Relationship Id="rId13" Type="http://schemas.openxmlformats.org/officeDocument/2006/relationships/image" Target="../media/image63.jpeg"/><Relationship Id="rId3" Type="http://schemas.openxmlformats.org/officeDocument/2006/relationships/image" Target="../media/image53.jpeg"/><Relationship Id="rId7" Type="http://schemas.openxmlformats.org/officeDocument/2006/relationships/image" Target="../media/image57.jpeg"/><Relationship Id="rId12" Type="http://schemas.openxmlformats.org/officeDocument/2006/relationships/image" Target="../media/image62.png"/><Relationship Id="rId2" Type="http://schemas.openxmlformats.org/officeDocument/2006/relationships/image" Target="../media/image4.tif"/><Relationship Id="rId1" Type="http://schemas.openxmlformats.org/officeDocument/2006/relationships/slideLayout" Target="../slideLayouts/slideLayout2.xml"/><Relationship Id="rId6" Type="http://schemas.openxmlformats.org/officeDocument/2006/relationships/image" Target="../media/image56.png"/><Relationship Id="rId11" Type="http://schemas.openxmlformats.org/officeDocument/2006/relationships/image" Target="../media/image61.jpeg"/><Relationship Id="rId5" Type="http://schemas.openxmlformats.org/officeDocument/2006/relationships/image" Target="../media/image55.jpeg"/><Relationship Id="rId15" Type="http://schemas.openxmlformats.org/officeDocument/2006/relationships/image" Target="../media/image65.jpeg"/><Relationship Id="rId10" Type="http://schemas.openxmlformats.org/officeDocument/2006/relationships/image" Target="../media/image60.jpeg"/><Relationship Id="rId4" Type="http://schemas.openxmlformats.org/officeDocument/2006/relationships/image" Target="../media/image54.jpeg"/><Relationship Id="rId9" Type="http://schemas.openxmlformats.org/officeDocument/2006/relationships/image" Target="../media/image59.png"/><Relationship Id="rId14" Type="http://schemas.openxmlformats.org/officeDocument/2006/relationships/image" Target="../media/image64.jpeg"/></Relationships>
</file>

<file path=ppt/slides/_rels/slide26.xml.rels><?xml version="1.0" encoding="UTF-8" standalone="yes"?>
<Relationships xmlns="http://schemas.openxmlformats.org/package/2006/relationships"><Relationship Id="rId3" Type="http://schemas.openxmlformats.org/officeDocument/2006/relationships/image" Target="../media/image66.jpeg"/><Relationship Id="rId2" Type="http://schemas.openxmlformats.org/officeDocument/2006/relationships/image" Target="../media/image4.tif"/><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image" Target="../media/image4.tif"/><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4.tif"/><Relationship Id="rId2" Type="http://schemas.openxmlformats.org/officeDocument/2006/relationships/notesSlide" Target="../notesSlides/notesSlide17.xml"/><Relationship Id="rId1" Type="http://schemas.openxmlformats.org/officeDocument/2006/relationships/slideLayout" Target="../slideLayouts/slideLayout2.xml"/><Relationship Id="rId5" Type="http://schemas.openxmlformats.org/officeDocument/2006/relationships/image" Target="../media/image69.jpeg"/><Relationship Id="rId4" Type="http://schemas.openxmlformats.org/officeDocument/2006/relationships/image" Target="../media/image68.jpeg"/></Relationships>
</file>

<file path=ppt/slides/_rels/slide29.xml.rels><?xml version="1.0" encoding="UTF-8" standalone="yes"?>
<Relationships xmlns="http://schemas.openxmlformats.org/package/2006/relationships"><Relationship Id="rId8" Type="http://schemas.openxmlformats.org/officeDocument/2006/relationships/image" Target="../media/image75.jpeg"/><Relationship Id="rId3" Type="http://schemas.openxmlformats.org/officeDocument/2006/relationships/image" Target="../media/image70.jpeg"/><Relationship Id="rId7" Type="http://schemas.openxmlformats.org/officeDocument/2006/relationships/image" Target="../media/image74.jpeg"/><Relationship Id="rId2" Type="http://schemas.openxmlformats.org/officeDocument/2006/relationships/image" Target="../media/image4.tif"/><Relationship Id="rId1" Type="http://schemas.openxmlformats.org/officeDocument/2006/relationships/slideLayout" Target="../slideLayouts/slideLayout7.xml"/><Relationship Id="rId6" Type="http://schemas.openxmlformats.org/officeDocument/2006/relationships/image" Target="../media/image73.jpeg"/><Relationship Id="rId5" Type="http://schemas.openxmlformats.org/officeDocument/2006/relationships/image" Target="../media/image72.jpeg"/><Relationship Id="rId4" Type="http://schemas.openxmlformats.org/officeDocument/2006/relationships/image" Target="../media/image71.png"/></Relationships>
</file>

<file path=ppt/slides/_rels/slide3.xml.rels><?xml version="1.0" encoding="UTF-8" standalone="yes"?>
<Relationships xmlns="http://schemas.openxmlformats.org/package/2006/relationships"><Relationship Id="rId3" Type="http://schemas.openxmlformats.org/officeDocument/2006/relationships/image" Target="../media/image4.tif"/><Relationship Id="rId2" Type="http://schemas.openxmlformats.org/officeDocument/2006/relationships/notesSlide" Target="../notesSlides/notesSlide2.xml"/><Relationship Id="rId1" Type="http://schemas.openxmlformats.org/officeDocument/2006/relationships/slideLayout" Target="../slideLayouts/slideLayout7.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_rels/slide30.xml.rels><?xml version="1.0" encoding="UTF-8" standalone="yes"?>
<Relationships xmlns="http://schemas.openxmlformats.org/package/2006/relationships"><Relationship Id="rId3" Type="http://schemas.openxmlformats.org/officeDocument/2006/relationships/hyperlink" Target="https://patents.justia.com/patent/6566119" TargetMode="External"/><Relationship Id="rId2" Type="http://schemas.openxmlformats.org/officeDocument/2006/relationships/image" Target="../media/image4.tif"/><Relationship Id="rId1" Type="http://schemas.openxmlformats.org/officeDocument/2006/relationships/slideLayout" Target="../slideLayouts/slideLayout2.xml"/><Relationship Id="rId4" Type="http://schemas.openxmlformats.org/officeDocument/2006/relationships/hyperlink" Target="https://patents.justia.com/patent/20060032815" TargetMode="External"/></Relationships>
</file>

<file path=ppt/slides/_rels/slide31.xml.rels><?xml version="1.0" encoding="UTF-8" standalone="yes"?>
<Relationships xmlns="http://schemas.openxmlformats.org/package/2006/relationships"><Relationship Id="rId2" Type="http://schemas.openxmlformats.org/officeDocument/2006/relationships/image" Target="../media/image4.tif"/><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76.jpeg"/><Relationship Id="rId2" Type="http://schemas.openxmlformats.org/officeDocument/2006/relationships/image" Target="../media/image4.tif"/><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4.tif"/><Relationship Id="rId2" Type="http://schemas.openxmlformats.org/officeDocument/2006/relationships/notesSlide" Target="../notesSlides/notesSlide18.xml"/><Relationship Id="rId1" Type="http://schemas.openxmlformats.org/officeDocument/2006/relationships/slideLayout" Target="../slideLayouts/slideLayout7.xml"/><Relationship Id="rId6" Type="http://schemas.openxmlformats.org/officeDocument/2006/relationships/image" Target="../media/image79.jpeg"/><Relationship Id="rId5" Type="http://schemas.openxmlformats.org/officeDocument/2006/relationships/image" Target="../media/image78.jpeg"/><Relationship Id="rId4" Type="http://schemas.openxmlformats.org/officeDocument/2006/relationships/image" Target="../media/image77.jpeg"/></Relationships>
</file>

<file path=ppt/slides/_rels/slide34.xml.rels><?xml version="1.0" encoding="UTF-8" standalone="yes"?>
<Relationships xmlns="http://schemas.openxmlformats.org/package/2006/relationships"><Relationship Id="rId8" Type="http://schemas.openxmlformats.org/officeDocument/2006/relationships/image" Target="../media/image84.png"/><Relationship Id="rId3" Type="http://schemas.openxmlformats.org/officeDocument/2006/relationships/image" Target="../media/image4.tif"/><Relationship Id="rId7" Type="http://schemas.openxmlformats.org/officeDocument/2006/relationships/image" Target="../media/image83.jpeg"/><Relationship Id="rId2" Type="http://schemas.openxmlformats.org/officeDocument/2006/relationships/notesSlide" Target="../notesSlides/notesSlide19.xml"/><Relationship Id="rId1" Type="http://schemas.openxmlformats.org/officeDocument/2006/relationships/slideLayout" Target="../slideLayouts/slideLayout7.xml"/><Relationship Id="rId6" Type="http://schemas.openxmlformats.org/officeDocument/2006/relationships/image" Target="../media/image82.jpeg"/><Relationship Id="rId11" Type="http://schemas.openxmlformats.org/officeDocument/2006/relationships/image" Target="../media/image87.emf"/><Relationship Id="rId5" Type="http://schemas.openxmlformats.org/officeDocument/2006/relationships/image" Target="../media/image81.jpeg"/><Relationship Id="rId10" Type="http://schemas.openxmlformats.org/officeDocument/2006/relationships/image" Target="../media/image86.jpeg"/><Relationship Id="rId4" Type="http://schemas.openxmlformats.org/officeDocument/2006/relationships/image" Target="../media/image80.png"/><Relationship Id="rId9" Type="http://schemas.openxmlformats.org/officeDocument/2006/relationships/image" Target="../media/image85.jpeg"/></Relationships>
</file>

<file path=ppt/slides/_rels/slide35.xml.rels><?xml version="1.0" encoding="UTF-8" standalone="yes"?>
<Relationships xmlns="http://schemas.openxmlformats.org/package/2006/relationships"><Relationship Id="rId8" Type="http://schemas.openxmlformats.org/officeDocument/2006/relationships/image" Target="../media/image93.png"/><Relationship Id="rId3" Type="http://schemas.openxmlformats.org/officeDocument/2006/relationships/image" Target="../media/image88.png"/><Relationship Id="rId7" Type="http://schemas.openxmlformats.org/officeDocument/2006/relationships/image" Target="../media/image92.png"/><Relationship Id="rId2" Type="http://schemas.openxmlformats.org/officeDocument/2006/relationships/image" Target="../media/image4.tif"/><Relationship Id="rId1" Type="http://schemas.openxmlformats.org/officeDocument/2006/relationships/slideLayout" Target="../slideLayouts/slideLayout3.xml"/><Relationship Id="rId6" Type="http://schemas.openxmlformats.org/officeDocument/2006/relationships/image" Target="../media/image91.png"/><Relationship Id="rId5" Type="http://schemas.openxmlformats.org/officeDocument/2006/relationships/image" Target="../media/image90.png"/><Relationship Id="rId10" Type="http://schemas.openxmlformats.org/officeDocument/2006/relationships/image" Target="../media/image95.jpeg"/><Relationship Id="rId4" Type="http://schemas.openxmlformats.org/officeDocument/2006/relationships/image" Target="../media/image89.png"/><Relationship Id="rId9" Type="http://schemas.openxmlformats.org/officeDocument/2006/relationships/image" Target="../media/image94.jpeg"/></Relationships>
</file>

<file path=ppt/slides/_rels/slide36.xml.rels><?xml version="1.0" encoding="UTF-8" standalone="yes"?>
<Relationships xmlns="http://schemas.openxmlformats.org/package/2006/relationships"><Relationship Id="rId3" Type="http://schemas.openxmlformats.org/officeDocument/2006/relationships/image" Target="../media/image96.png"/><Relationship Id="rId2" Type="http://schemas.openxmlformats.org/officeDocument/2006/relationships/image" Target="../media/image4.tif"/><Relationship Id="rId1" Type="http://schemas.openxmlformats.org/officeDocument/2006/relationships/slideLayout" Target="../slideLayouts/slideLayout7.xml"/><Relationship Id="rId6" Type="http://schemas.openxmlformats.org/officeDocument/2006/relationships/image" Target="../media/image99.jpeg"/><Relationship Id="rId5" Type="http://schemas.openxmlformats.org/officeDocument/2006/relationships/image" Target="../media/image98.png"/><Relationship Id="rId4" Type="http://schemas.openxmlformats.org/officeDocument/2006/relationships/image" Target="../media/image97.jpeg"/></Relationships>
</file>

<file path=ppt/slides/_rels/slide37.xml.rels><?xml version="1.0" encoding="UTF-8" standalone="yes"?>
<Relationships xmlns="http://schemas.openxmlformats.org/package/2006/relationships"><Relationship Id="rId3" Type="http://schemas.openxmlformats.org/officeDocument/2006/relationships/image" Target="../media/image4.tif"/><Relationship Id="rId2" Type="http://schemas.openxmlformats.org/officeDocument/2006/relationships/notesSlide" Target="../notesSlides/notesSlide20.xml"/><Relationship Id="rId1" Type="http://schemas.openxmlformats.org/officeDocument/2006/relationships/slideLayout" Target="../slideLayouts/slideLayout15.xml"/><Relationship Id="rId4" Type="http://schemas.openxmlformats.org/officeDocument/2006/relationships/image" Target="../media/image100.jpeg"/></Relationships>
</file>

<file path=ppt/slides/_rels/slide38.xml.rels><?xml version="1.0" encoding="UTF-8" standalone="yes"?>
<Relationships xmlns="http://schemas.openxmlformats.org/package/2006/relationships"><Relationship Id="rId3" Type="http://schemas.openxmlformats.org/officeDocument/2006/relationships/image" Target="../media/image101.jpeg"/><Relationship Id="rId2" Type="http://schemas.openxmlformats.org/officeDocument/2006/relationships/image" Target="../media/image4.tif"/><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101.jpeg"/><Relationship Id="rId2" Type="http://schemas.openxmlformats.org/officeDocument/2006/relationships/image" Target="../media/image4.tif"/><Relationship Id="rId1" Type="http://schemas.openxmlformats.org/officeDocument/2006/relationships/slideLayout" Target="../slideLayouts/slideLayout2.xml"/><Relationship Id="rId4" Type="http://schemas.openxmlformats.org/officeDocument/2006/relationships/image" Target="../media/image102.PNG"/></Relationships>
</file>

<file path=ppt/slides/_rels/slide4.xml.rels><?xml version="1.0" encoding="UTF-8" standalone="yes"?>
<Relationships xmlns="http://schemas.openxmlformats.org/package/2006/relationships"><Relationship Id="rId3" Type="http://schemas.openxmlformats.org/officeDocument/2006/relationships/image" Target="../media/image4.tif"/><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image" Target="../media/image10.jpeg"/><Relationship Id="rId4" Type="http://schemas.openxmlformats.org/officeDocument/2006/relationships/image" Target="../media/image9.jpeg"/></Relationships>
</file>

<file path=ppt/slides/_rels/slide5.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4.tif"/><Relationship Id="rId1" Type="http://schemas.openxmlformats.org/officeDocument/2006/relationships/slideLayout" Target="../slideLayouts/slideLayout2.xml"/><Relationship Id="rId6" Type="http://schemas.openxmlformats.org/officeDocument/2006/relationships/image" Target="../media/image14.jpeg"/><Relationship Id="rId5" Type="http://schemas.openxmlformats.org/officeDocument/2006/relationships/image" Target="../media/image13.JPG"/><Relationship Id="rId4" Type="http://schemas.openxmlformats.org/officeDocument/2006/relationships/image" Target="../media/image12.jpeg"/></Relationships>
</file>

<file path=ppt/slides/_rels/slide6.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4.tif"/><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4.tif"/><Relationship Id="rId2" Type="http://schemas.openxmlformats.org/officeDocument/2006/relationships/notesSlide" Target="../notesSlides/notesSlide4.xml"/><Relationship Id="rId1" Type="http://schemas.openxmlformats.org/officeDocument/2006/relationships/slideLayout" Target="../slideLayouts/slideLayout7.xml"/><Relationship Id="rId6" Type="http://schemas.openxmlformats.org/officeDocument/2006/relationships/image" Target="../media/image18.jpeg"/><Relationship Id="rId5" Type="http://schemas.openxmlformats.org/officeDocument/2006/relationships/image" Target="../media/image17.png"/><Relationship Id="rId4" Type="http://schemas.openxmlformats.org/officeDocument/2006/relationships/image" Target="../media/image16.jpeg"/></Relationships>
</file>

<file path=ppt/slides/_rels/slide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4.tif"/><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4.tif"/><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13.JP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5122" name="TextBox 10">
            <a:extLst>
              <a:ext uri="{FF2B5EF4-FFF2-40B4-BE49-F238E27FC236}">
                <a16:creationId xmlns:a16="http://schemas.microsoft.com/office/drawing/2014/main" id="{DB1F3927-A757-40CE-838A-67055DB7FC4F}"/>
              </a:ext>
            </a:extLst>
          </p:cNvPr>
          <p:cNvSpPr txBox="1">
            <a:spLocks noChangeArrowheads="1"/>
          </p:cNvSpPr>
          <p:nvPr/>
        </p:nvSpPr>
        <p:spPr bwMode="auto">
          <a:xfrm>
            <a:off x="5667375" y="857250"/>
            <a:ext cx="6191250" cy="33855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400" b="0" i="0" u="none" strike="noStrike" kern="1200" cap="none" spc="0" normalizeH="0" baseline="0" noProof="0" dirty="0">
                <a:ln>
                  <a:noFill/>
                </a:ln>
                <a:solidFill>
                  <a:srgbClr val="FFFFFF"/>
                </a:solidFill>
                <a:effectLst/>
                <a:uLnTx/>
                <a:uFillTx/>
                <a:latin typeface="Roboto Slab" pitchFamily="2" charset="0"/>
                <a:ea typeface="Roboto Slab" pitchFamily="2" charset="0"/>
                <a:cs typeface="Roboto Slab" pitchFamily="2" charset="0"/>
              </a:rPr>
              <a:t>Course on Wastewater Treatment Development</a:t>
            </a:r>
            <a:endParaRPr kumimoji="0" lang="en-US" altLang="en-US" sz="1400" b="0" i="0" u="none" strike="noStrike" kern="1200" cap="none" spc="0" normalizeH="0" baseline="0" noProof="0" dirty="0">
              <a:ln>
                <a:noFill/>
              </a:ln>
              <a:solidFill>
                <a:srgbClr val="000000"/>
              </a:solidFill>
              <a:effectLst/>
              <a:uLnTx/>
              <a:uFillTx/>
              <a:latin typeface="Roboto Slab" pitchFamily="2" charset="0"/>
              <a:ea typeface="Roboto Slab" pitchFamily="2" charset="0"/>
              <a:cs typeface="Roboto Slab" pitchFamily="2" charset="0"/>
            </a:endParaRPr>
          </a:p>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3600" b="0" i="0" u="none" strike="noStrike" kern="1200" cap="none" spc="0" normalizeH="0" baseline="0" noProof="0" dirty="0">
              <a:ln>
                <a:noFill/>
              </a:ln>
              <a:solidFill>
                <a:srgbClr val="000000"/>
              </a:solidFill>
              <a:effectLst/>
              <a:uLnTx/>
              <a:uFillTx/>
              <a:latin typeface="Roboto Slab" pitchFamily="2" charset="0"/>
              <a:ea typeface="Roboto Slab" pitchFamily="2" charset="0"/>
              <a:cs typeface="Roboto Slab" pitchFamily="2" charset="0"/>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3600" b="0" i="0" u="none" strike="noStrike" kern="1200" cap="none" spc="0" normalizeH="0" baseline="0" noProof="0" dirty="0">
                <a:ln>
                  <a:noFill/>
                </a:ln>
                <a:solidFill>
                  <a:srgbClr val="000000"/>
                </a:solidFill>
                <a:effectLst/>
                <a:uLnTx/>
                <a:uFillTx/>
                <a:latin typeface="Roboto Slab" pitchFamily="2" charset="0"/>
                <a:ea typeface="Roboto Slab" pitchFamily="2" charset="0"/>
                <a:cs typeface="Roboto Slab" pitchFamily="2" charset="0"/>
              </a:rPr>
              <a:t>Wastewater Treatment Innovation</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2800" b="0" i="0" u="none" strike="noStrike" kern="1200" cap="none" spc="0" normalizeH="0" baseline="0" noProof="0" dirty="0">
                <a:ln>
                  <a:noFill/>
                </a:ln>
                <a:solidFill>
                  <a:srgbClr val="000000"/>
                </a:solidFill>
                <a:effectLst/>
                <a:uLnTx/>
                <a:uFillTx/>
                <a:latin typeface="Roboto Slab" pitchFamily="2" charset="0"/>
                <a:ea typeface="Roboto Slab" pitchFamily="2" charset="0"/>
                <a:cs typeface="Roboto Slab" pitchFamily="2" charset="0"/>
              </a:rPr>
              <a:t>A University Perspective</a:t>
            </a:r>
          </a:p>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3600" b="0" i="0" u="none" strike="noStrike" kern="1200" cap="none" spc="0" normalizeH="0" baseline="0" noProof="0" dirty="0">
              <a:ln>
                <a:noFill/>
              </a:ln>
              <a:solidFill>
                <a:srgbClr val="000000"/>
              </a:solidFill>
              <a:effectLst/>
              <a:uLnTx/>
              <a:uFillTx/>
              <a:latin typeface="Roboto Slab" pitchFamily="2" charset="0"/>
              <a:ea typeface="Roboto Slab" pitchFamily="2" charset="0"/>
              <a:cs typeface="Roboto Slab" pitchFamily="2" charset="0"/>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2000" b="0" i="0" u="none" strike="noStrike" kern="1200" cap="none" spc="0" normalizeH="0" baseline="0" noProof="0" dirty="0">
                <a:ln>
                  <a:noFill/>
                </a:ln>
                <a:solidFill>
                  <a:srgbClr val="000000"/>
                </a:solidFill>
                <a:effectLst/>
                <a:uLnTx/>
                <a:uFillTx/>
                <a:latin typeface="Roboto Slab" pitchFamily="2" charset="0"/>
                <a:ea typeface="Roboto Slab" pitchFamily="2" charset="0"/>
                <a:cs typeface="Roboto Slab" pitchFamily="2" charset="0"/>
              </a:rPr>
              <a:t>Mark C.M. van Loosdrecht</a:t>
            </a:r>
          </a:p>
        </p:txBody>
      </p:sp>
      <p:pic>
        <p:nvPicPr>
          <p:cNvPr id="5123" name="Picture 1">
            <a:extLst>
              <a:ext uri="{FF2B5EF4-FFF2-40B4-BE49-F238E27FC236}">
                <a16:creationId xmlns:a16="http://schemas.microsoft.com/office/drawing/2014/main" id="{C04E9DC3-6724-48C1-B475-EB1D41E69DD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880100" y="5576888"/>
            <a:ext cx="1573213" cy="896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12800485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BFF94A-0F44-435B-A918-0CE267FA41BF}"/>
              </a:ext>
            </a:extLst>
          </p:cNvPr>
          <p:cNvSpPr>
            <a:spLocks noGrp="1"/>
          </p:cNvSpPr>
          <p:nvPr>
            <p:ph type="title"/>
          </p:nvPr>
        </p:nvSpPr>
        <p:spPr>
          <a:xfrm>
            <a:off x="695400" y="11561"/>
            <a:ext cx="10212917" cy="1066800"/>
          </a:xfrm>
        </p:spPr>
        <p:txBody>
          <a:bodyPr/>
          <a:lstStyle/>
          <a:p>
            <a:pPr>
              <a:defRPr/>
            </a:pPr>
            <a:r>
              <a:rPr lang="en-US" sz="4000" dirty="0">
                <a:latin typeface="Roboto Slab" pitchFamily="2" charset="0"/>
                <a:ea typeface="Roboto Slab" pitchFamily="2" charset="0"/>
              </a:rPr>
              <a:t>System error (I)</a:t>
            </a:r>
          </a:p>
        </p:txBody>
      </p:sp>
      <p:pic>
        <p:nvPicPr>
          <p:cNvPr id="4" name="Picture 3">
            <a:extLst>
              <a:ext uri="{FF2B5EF4-FFF2-40B4-BE49-F238E27FC236}">
                <a16:creationId xmlns:a16="http://schemas.microsoft.com/office/drawing/2014/main" id="{3B915B17-CEF7-4910-8461-848D7A06A044}"/>
              </a:ext>
            </a:extLst>
          </p:cNvPr>
          <p:cNvPicPr>
            <a:picLocks noChangeAspect="1"/>
          </p:cNvPicPr>
          <p:nvPr/>
        </p:nvPicPr>
        <p:blipFill rotWithShape="1">
          <a:blip r:embed="rId4">
            <a:extLst>
              <a:ext uri="{28A0092B-C50C-407E-A947-70E740481C1C}">
                <a14:useLocalDpi xmlns:a14="http://schemas.microsoft.com/office/drawing/2010/main" val="0"/>
              </a:ext>
            </a:extLst>
          </a:blip>
          <a:srcRect r="50487"/>
          <a:stretch/>
        </p:blipFill>
        <p:spPr>
          <a:xfrm>
            <a:off x="674779" y="1700808"/>
            <a:ext cx="3549014" cy="4400421"/>
          </a:xfrm>
          <a:prstGeom prst="rect">
            <a:avLst/>
          </a:prstGeom>
        </p:spPr>
      </p:pic>
      <p:pic>
        <p:nvPicPr>
          <p:cNvPr id="5" name="Picture 4">
            <a:extLst>
              <a:ext uri="{FF2B5EF4-FFF2-40B4-BE49-F238E27FC236}">
                <a16:creationId xmlns:a16="http://schemas.microsoft.com/office/drawing/2014/main" id="{B7E85398-2141-4CE7-87CD-9E1062734947}"/>
              </a:ext>
            </a:extLst>
          </p:cNvPr>
          <p:cNvPicPr>
            <a:picLocks noChangeAspect="1"/>
          </p:cNvPicPr>
          <p:nvPr/>
        </p:nvPicPr>
        <p:blipFill rotWithShape="1">
          <a:blip r:embed="rId4">
            <a:extLst>
              <a:ext uri="{28A0092B-C50C-407E-A947-70E740481C1C}">
                <a14:useLocalDpi xmlns:a14="http://schemas.microsoft.com/office/drawing/2010/main" val="0"/>
              </a:ext>
            </a:extLst>
          </a:blip>
          <a:srcRect l="49226"/>
          <a:stretch/>
        </p:blipFill>
        <p:spPr>
          <a:xfrm>
            <a:off x="4655840" y="1700807"/>
            <a:ext cx="3639433" cy="4400421"/>
          </a:xfrm>
          <a:prstGeom prst="rect">
            <a:avLst/>
          </a:prstGeom>
        </p:spPr>
      </p:pic>
      <p:sp>
        <p:nvSpPr>
          <p:cNvPr id="6" name="Rectangle 5">
            <a:extLst>
              <a:ext uri="{FF2B5EF4-FFF2-40B4-BE49-F238E27FC236}">
                <a16:creationId xmlns:a16="http://schemas.microsoft.com/office/drawing/2014/main" id="{21ABC758-2C4D-49C3-BB65-CAADD5E5C965}"/>
              </a:ext>
            </a:extLst>
          </p:cNvPr>
          <p:cNvSpPr/>
          <p:nvPr/>
        </p:nvSpPr>
        <p:spPr bwMode="auto">
          <a:xfrm>
            <a:off x="7824192" y="5805264"/>
            <a:ext cx="648072" cy="432048"/>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0" lang="en-GB" sz="2200" b="0" i="0" u="none" strike="noStrike" cap="none" normalizeH="0" baseline="0">
              <a:ln>
                <a:noFill/>
              </a:ln>
              <a:solidFill>
                <a:schemeClr val="tx1"/>
              </a:solidFill>
              <a:effectLst/>
              <a:latin typeface="Tahoma" pitchFamily="34" charset="0"/>
            </a:endParaRPr>
          </a:p>
        </p:txBody>
      </p:sp>
      <p:pic>
        <p:nvPicPr>
          <p:cNvPr id="16386" name="Picture 2" descr="1,300+ Clip Art Of A Scissors Logo Stock Illustrations, Royalty-Free Vector  Graphics &amp; Clip Art - iStock">
            <a:extLst>
              <a:ext uri="{FF2B5EF4-FFF2-40B4-BE49-F238E27FC236}">
                <a16:creationId xmlns:a16="http://schemas.microsoft.com/office/drawing/2014/main" id="{9C3119DF-6099-422E-8492-964536CFBD27}"/>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l="25294" t="12942" r="25295" b="14177"/>
          <a:stretch/>
        </p:blipFill>
        <p:spPr bwMode="auto">
          <a:xfrm>
            <a:off x="4233843" y="5881193"/>
            <a:ext cx="421997" cy="622446"/>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2" descr="1,300+ Clip Art Of A Scissors Logo Stock Illustrations, Royalty-Free Vector  Graphics &amp; Clip Art - iStock">
            <a:extLst>
              <a:ext uri="{FF2B5EF4-FFF2-40B4-BE49-F238E27FC236}">
                <a16:creationId xmlns:a16="http://schemas.microsoft.com/office/drawing/2014/main" id="{F25CFE02-613B-4F22-97B5-A976CCBC16C9}"/>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l="25294" t="12942" r="25295" b="14177"/>
          <a:stretch/>
        </p:blipFill>
        <p:spPr bwMode="auto">
          <a:xfrm rot="10800000">
            <a:off x="4223793" y="1389584"/>
            <a:ext cx="421997" cy="622446"/>
          </a:xfrm>
          <a:prstGeom prst="rect">
            <a:avLst/>
          </a:prstGeom>
          <a:noFill/>
          <a:extLst>
            <a:ext uri="{909E8E84-426E-40DD-AFC4-6F175D3DCCD1}">
              <a14:hiddenFill xmlns:a14="http://schemas.microsoft.com/office/drawing/2010/main">
                <a:solidFill>
                  <a:srgbClr val="FFFFFF"/>
                </a:solidFill>
              </a14:hiddenFill>
            </a:ext>
          </a:extLst>
        </p:spPr>
      </p:pic>
      <p:cxnSp>
        <p:nvCxnSpPr>
          <p:cNvPr id="9" name="Straight Connector 8">
            <a:extLst>
              <a:ext uri="{FF2B5EF4-FFF2-40B4-BE49-F238E27FC236}">
                <a16:creationId xmlns:a16="http://schemas.microsoft.com/office/drawing/2014/main" id="{C07EF8E4-32DA-4FDC-BB27-44160202404D}"/>
              </a:ext>
            </a:extLst>
          </p:cNvPr>
          <p:cNvCxnSpPr>
            <a:cxnSpLocks/>
            <a:stCxn id="8" idx="0"/>
            <a:endCxn id="16386" idx="0"/>
          </p:cNvCxnSpPr>
          <p:nvPr/>
        </p:nvCxnSpPr>
        <p:spPr bwMode="auto">
          <a:xfrm>
            <a:off x="4434791" y="2012030"/>
            <a:ext cx="10051" cy="3869163"/>
          </a:xfrm>
          <a:prstGeom prst="line">
            <a:avLst/>
          </a:prstGeom>
          <a:solidFill>
            <a:schemeClr val="accent1"/>
          </a:solidFill>
          <a:ln w="9525" cap="flat" cmpd="sng" algn="ctr">
            <a:solidFill>
              <a:schemeClr val="tx1"/>
            </a:solidFill>
            <a:prstDash val="dash"/>
            <a:round/>
            <a:headEnd type="none" w="med" len="med"/>
            <a:tailEnd type="none" w="med" len="med"/>
          </a:ln>
          <a:effectLst/>
        </p:spPr>
      </p:cxnSp>
      <p:sp>
        <p:nvSpPr>
          <p:cNvPr id="12" name="TextBox 11">
            <a:extLst>
              <a:ext uri="{FF2B5EF4-FFF2-40B4-BE49-F238E27FC236}">
                <a16:creationId xmlns:a16="http://schemas.microsoft.com/office/drawing/2014/main" id="{46AC0C93-755E-495F-89C5-28E8A54860CF}"/>
              </a:ext>
            </a:extLst>
          </p:cNvPr>
          <p:cNvSpPr txBox="1"/>
          <p:nvPr/>
        </p:nvSpPr>
        <p:spPr>
          <a:xfrm>
            <a:off x="8460973" y="3343051"/>
            <a:ext cx="3600400" cy="2462213"/>
          </a:xfrm>
          <a:prstGeom prst="rect">
            <a:avLst/>
          </a:prstGeom>
          <a:noFill/>
        </p:spPr>
        <p:txBody>
          <a:bodyPr wrap="square" rtlCol="0">
            <a:spAutoFit/>
          </a:bodyPr>
          <a:lstStyle/>
          <a:p>
            <a:r>
              <a:rPr lang="en-US" dirty="0">
                <a:latin typeface="Roboto Slab" pitchFamily="2" charset="0"/>
                <a:ea typeface="Roboto Slab" pitchFamily="2" charset="0"/>
              </a:rPr>
              <a:t>Gap between scientific knowledge and business needs</a:t>
            </a:r>
          </a:p>
          <a:p>
            <a:endParaRPr lang="en-US" dirty="0">
              <a:latin typeface="Roboto Slab" pitchFamily="2" charset="0"/>
              <a:ea typeface="Roboto Slab" pitchFamily="2" charset="0"/>
            </a:endParaRPr>
          </a:p>
          <a:p>
            <a:r>
              <a:rPr lang="en-US" i="1" dirty="0">
                <a:latin typeface="Roboto Slab" pitchFamily="2" charset="0"/>
                <a:ea typeface="Roboto Slab" pitchFamily="2" charset="0"/>
              </a:rPr>
              <a:t>e.g. </a:t>
            </a:r>
            <a:r>
              <a:rPr lang="en-US" dirty="0">
                <a:latin typeface="Roboto Slab" pitchFamily="2" charset="0"/>
                <a:ea typeface="Roboto Slab" pitchFamily="2" charset="0"/>
              </a:rPr>
              <a:t>energy and resource recovery, decentralized systems, FO, MFC,</a:t>
            </a:r>
            <a:r>
              <a:rPr lang="en-US" i="1" dirty="0">
                <a:latin typeface="Roboto Slab" pitchFamily="2" charset="0"/>
                <a:ea typeface="Roboto Slab" pitchFamily="2" charset="0"/>
              </a:rPr>
              <a:t> etc</a:t>
            </a:r>
            <a:r>
              <a:rPr lang="en-US" dirty="0">
                <a:latin typeface="Roboto Slab" pitchFamily="2" charset="0"/>
                <a:ea typeface="Roboto Slab" pitchFamily="2" charset="0"/>
              </a:rPr>
              <a:t>. </a:t>
            </a:r>
            <a:endParaRPr lang="en-GB" dirty="0">
              <a:latin typeface="Roboto Slab" pitchFamily="2" charset="0"/>
              <a:ea typeface="Roboto Slab" pitchFamily="2" charset="0"/>
            </a:endParaRPr>
          </a:p>
        </p:txBody>
      </p:sp>
    </p:spTree>
    <p:extLst>
      <p:ext uri="{BB962C8B-B14F-4D97-AF65-F5344CB8AC3E}">
        <p14:creationId xmlns:p14="http://schemas.microsoft.com/office/powerpoint/2010/main" val="108932041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17410" name="Rectangle 3">
            <a:extLst>
              <a:ext uri="{FF2B5EF4-FFF2-40B4-BE49-F238E27FC236}">
                <a16:creationId xmlns:a16="http://schemas.microsoft.com/office/drawing/2014/main" id="{FBC67386-CC1D-473D-A4E9-C02FB54DC90A}"/>
              </a:ext>
            </a:extLst>
          </p:cNvPr>
          <p:cNvSpPr>
            <a:spLocks noGrp="1" noChangeArrowheads="1"/>
          </p:cNvSpPr>
          <p:nvPr>
            <p:ph type="body" idx="1"/>
          </p:nvPr>
        </p:nvSpPr>
        <p:spPr>
          <a:xfrm>
            <a:off x="571905" y="2204864"/>
            <a:ext cx="10198100" cy="3505200"/>
          </a:xfrm>
        </p:spPr>
        <p:txBody>
          <a:bodyPr/>
          <a:lstStyle/>
          <a:p>
            <a:pPr>
              <a:lnSpc>
                <a:spcPct val="150000"/>
              </a:lnSpc>
              <a:buFontTx/>
              <a:buNone/>
            </a:pPr>
            <a:r>
              <a:rPr lang="en-US" altLang="en-US" dirty="0">
                <a:latin typeface="Roboto Slab" pitchFamily="2" charset="0"/>
                <a:ea typeface="Roboto Slab" pitchFamily="2" charset="0"/>
              </a:rPr>
              <a:t>Many projects, but:</a:t>
            </a:r>
          </a:p>
          <a:p>
            <a:pPr>
              <a:lnSpc>
                <a:spcPct val="150000"/>
              </a:lnSpc>
              <a:buClr>
                <a:srgbClr val="92D050"/>
              </a:buClr>
              <a:buFont typeface="Wingdings" panose="05000000000000000000" pitchFamily="2" charset="2"/>
              <a:buChar char="§"/>
            </a:pPr>
            <a:r>
              <a:rPr lang="en-US" altLang="en-US" dirty="0">
                <a:latin typeface="Roboto Slab" pitchFamily="2" charset="0"/>
                <a:ea typeface="Roboto Slab" pitchFamily="2" charset="0"/>
                <a:sym typeface="Wingdings" panose="05000000000000000000" pitchFamily="2" charset="2"/>
              </a:rPr>
              <a:t>No real advantage</a:t>
            </a:r>
          </a:p>
          <a:p>
            <a:pPr>
              <a:lnSpc>
                <a:spcPct val="150000"/>
              </a:lnSpc>
              <a:buClr>
                <a:srgbClr val="92D050"/>
              </a:buClr>
              <a:buFont typeface="Wingdings" panose="05000000000000000000" pitchFamily="2" charset="2"/>
              <a:buChar char="§"/>
            </a:pPr>
            <a:r>
              <a:rPr lang="en-US" altLang="en-US" dirty="0">
                <a:latin typeface="Roboto Slab" pitchFamily="2" charset="0"/>
                <a:ea typeface="Roboto Slab" pitchFamily="2" charset="0"/>
                <a:sym typeface="Wingdings" panose="05000000000000000000" pitchFamily="2" charset="2"/>
              </a:rPr>
              <a:t>No breakthrough</a:t>
            </a:r>
          </a:p>
          <a:p>
            <a:pPr>
              <a:lnSpc>
                <a:spcPct val="150000"/>
              </a:lnSpc>
              <a:buFontTx/>
              <a:buNone/>
            </a:pPr>
            <a:endParaRPr lang="en-US" altLang="en-US" dirty="0">
              <a:latin typeface="Roboto Slab" pitchFamily="2" charset="0"/>
              <a:ea typeface="Roboto Slab" pitchFamily="2" charset="0"/>
              <a:sym typeface="Wingdings" panose="05000000000000000000" pitchFamily="2" charset="2"/>
            </a:endParaRPr>
          </a:p>
          <a:p>
            <a:pPr>
              <a:lnSpc>
                <a:spcPct val="150000"/>
              </a:lnSpc>
              <a:buFontTx/>
              <a:buNone/>
            </a:pPr>
            <a:r>
              <a:rPr lang="en-US" altLang="en-US" dirty="0">
                <a:latin typeface="Roboto Slab" pitchFamily="2" charset="0"/>
                <a:ea typeface="Roboto Slab" pitchFamily="2" charset="0"/>
                <a:sym typeface="Wingdings" panose="05000000000000000000" pitchFamily="2" charset="2"/>
              </a:rPr>
              <a:t>Need: System advantage &amp; good problem definition</a:t>
            </a:r>
          </a:p>
          <a:p>
            <a:pPr>
              <a:lnSpc>
                <a:spcPct val="150000"/>
              </a:lnSpc>
              <a:buFontTx/>
              <a:buNone/>
            </a:pPr>
            <a:r>
              <a:rPr lang="en-US" altLang="en-US" dirty="0">
                <a:latin typeface="Roboto Slab" pitchFamily="2" charset="0"/>
                <a:ea typeface="Roboto Slab" pitchFamily="2" charset="0"/>
                <a:sym typeface="Wingdings" panose="05000000000000000000" pitchFamily="2" charset="2"/>
              </a:rPr>
              <a:t>Example: </a:t>
            </a:r>
            <a:r>
              <a:rPr lang="en-US" altLang="en-US" dirty="0" err="1">
                <a:latin typeface="Roboto Slab" pitchFamily="2" charset="0"/>
                <a:ea typeface="Roboto Slab" pitchFamily="2" charset="0"/>
                <a:sym typeface="Wingdings" panose="05000000000000000000" pitchFamily="2" charset="2"/>
              </a:rPr>
              <a:t>Pharmafilter</a:t>
            </a:r>
            <a:endParaRPr lang="en-US" altLang="en-US" dirty="0">
              <a:latin typeface="Roboto Slab" pitchFamily="2" charset="0"/>
              <a:ea typeface="Roboto Slab" pitchFamily="2" charset="0"/>
            </a:endParaRPr>
          </a:p>
        </p:txBody>
      </p:sp>
      <p:sp>
        <p:nvSpPr>
          <p:cNvPr id="17411" name="Text Box 5">
            <a:extLst>
              <a:ext uri="{FF2B5EF4-FFF2-40B4-BE49-F238E27FC236}">
                <a16:creationId xmlns:a16="http://schemas.microsoft.com/office/drawing/2014/main" id="{2356B06A-6D9C-4BDD-B041-B936B334166A}"/>
              </a:ext>
            </a:extLst>
          </p:cNvPr>
          <p:cNvSpPr txBox="1">
            <a:spLocks noChangeArrowheads="1"/>
          </p:cNvSpPr>
          <p:nvPr/>
        </p:nvSpPr>
        <p:spPr bwMode="auto">
          <a:xfrm>
            <a:off x="571905" y="314205"/>
            <a:ext cx="6768696" cy="13234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sz="2200">
                <a:solidFill>
                  <a:schemeClr val="tx1"/>
                </a:solidFill>
                <a:latin typeface="Tahoma" panose="020B0604030504040204" pitchFamily="34" charset="0"/>
                <a:cs typeface="Arial" panose="020B0604020202020204" pitchFamily="34" charset="0"/>
              </a:defRPr>
            </a:lvl1pPr>
            <a:lvl2pPr marL="742950" indent="-285750">
              <a:defRPr sz="2200">
                <a:solidFill>
                  <a:schemeClr val="tx1"/>
                </a:solidFill>
                <a:latin typeface="Tahoma" panose="020B0604030504040204" pitchFamily="34" charset="0"/>
                <a:cs typeface="Arial" panose="020B0604020202020204" pitchFamily="34" charset="0"/>
              </a:defRPr>
            </a:lvl2pPr>
            <a:lvl3pPr marL="1143000" indent="-228600">
              <a:defRPr sz="2200">
                <a:solidFill>
                  <a:schemeClr val="tx1"/>
                </a:solidFill>
                <a:latin typeface="Tahoma" panose="020B0604030504040204" pitchFamily="34" charset="0"/>
                <a:cs typeface="Arial" panose="020B0604020202020204" pitchFamily="34" charset="0"/>
              </a:defRPr>
            </a:lvl3pPr>
            <a:lvl4pPr marL="1600200" indent="-228600">
              <a:defRPr sz="2200">
                <a:solidFill>
                  <a:schemeClr val="tx1"/>
                </a:solidFill>
                <a:latin typeface="Tahoma" panose="020B0604030504040204" pitchFamily="34" charset="0"/>
                <a:cs typeface="Arial" panose="020B0604020202020204" pitchFamily="34" charset="0"/>
              </a:defRPr>
            </a:lvl4pPr>
            <a:lvl5pPr marL="2057400" indent="-228600">
              <a:defRPr sz="22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0"/>
              </a:spcBef>
              <a:spcAft>
                <a:spcPct val="0"/>
              </a:spcAft>
              <a:defRPr sz="22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0"/>
              </a:spcBef>
              <a:spcAft>
                <a:spcPct val="0"/>
              </a:spcAft>
              <a:defRPr sz="22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0"/>
              </a:spcBef>
              <a:spcAft>
                <a:spcPct val="0"/>
              </a:spcAft>
              <a:defRPr sz="22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0"/>
              </a:spcBef>
              <a:spcAft>
                <a:spcPct val="0"/>
              </a:spcAft>
              <a:defRPr sz="2200">
                <a:solidFill>
                  <a:schemeClr val="tx1"/>
                </a:solidFill>
                <a:latin typeface="Tahoma" panose="020B0604030504040204" pitchFamily="34" charset="0"/>
                <a:cs typeface="Arial" panose="020B0604020202020204" pitchFamily="34" charset="0"/>
              </a:defRPr>
            </a:lvl9pPr>
          </a:lstStyle>
          <a:p>
            <a:pPr eaLnBrk="1" hangingPunct="1"/>
            <a:r>
              <a:rPr lang="en-US" altLang="en-US" sz="4000" dirty="0">
                <a:latin typeface="Roboto Slab" pitchFamily="2" charset="0"/>
                <a:ea typeface="Roboto Slab" pitchFamily="2" charset="0"/>
              </a:rPr>
              <a:t>Example: Decentralized treatment – no market</a:t>
            </a:r>
          </a:p>
        </p:txBody>
      </p:sp>
      <p:pic>
        <p:nvPicPr>
          <p:cNvPr id="17412" name="Picture 6">
            <a:extLst>
              <a:ext uri="{FF2B5EF4-FFF2-40B4-BE49-F238E27FC236}">
                <a16:creationId xmlns:a16="http://schemas.microsoft.com/office/drawing/2014/main" id="{4AD224A4-EB04-46AF-A745-8B9C014847B0}"/>
              </a:ext>
            </a:extLst>
          </p:cNvPr>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3719736" y="4801220"/>
            <a:ext cx="3244850" cy="18176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7413" name="Picture 7">
            <a:extLst>
              <a:ext uri="{FF2B5EF4-FFF2-40B4-BE49-F238E27FC236}">
                <a16:creationId xmlns:a16="http://schemas.microsoft.com/office/drawing/2014/main" id="{7A37AC2A-83FA-4AEA-9DFA-B44C41D1886D}"/>
              </a:ext>
            </a:extLst>
          </p:cNvPr>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6970513" y="2204864"/>
            <a:ext cx="3203575" cy="14398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7414" name="Picture 9">
            <a:extLst>
              <a:ext uri="{FF2B5EF4-FFF2-40B4-BE49-F238E27FC236}">
                <a16:creationId xmlns:a16="http://schemas.microsoft.com/office/drawing/2014/main" id="{148E42E7-4021-4B49-B1C6-02056B239054}"/>
              </a:ext>
            </a:extLst>
          </p:cNvPr>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3781836" y="1840187"/>
            <a:ext cx="2765149" cy="20525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BFF94A-0F44-435B-A918-0CE267FA41BF}"/>
              </a:ext>
            </a:extLst>
          </p:cNvPr>
          <p:cNvSpPr>
            <a:spLocks noGrp="1"/>
          </p:cNvSpPr>
          <p:nvPr>
            <p:ph type="title"/>
          </p:nvPr>
        </p:nvSpPr>
        <p:spPr>
          <a:xfrm>
            <a:off x="695400" y="11561"/>
            <a:ext cx="10212917" cy="1066800"/>
          </a:xfrm>
        </p:spPr>
        <p:txBody>
          <a:bodyPr/>
          <a:lstStyle/>
          <a:p>
            <a:pPr>
              <a:defRPr/>
            </a:pPr>
            <a:r>
              <a:rPr lang="en-US" sz="4000" dirty="0">
                <a:latin typeface="Roboto Slab" pitchFamily="2" charset="0"/>
                <a:ea typeface="Roboto Slab" pitchFamily="2" charset="0"/>
              </a:rPr>
              <a:t>System error (II)</a:t>
            </a:r>
          </a:p>
        </p:txBody>
      </p:sp>
      <p:sp>
        <p:nvSpPr>
          <p:cNvPr id="6" name="Rectangle 5">
            <a:extLst>
              <a:ext uri="{FF2B5EF4-FFF2-40B4-BE49-F238E27FC236}">
                <a16:creationId xmlns:a16="http://schemas.microsoft.com/office/drawing/2014/main" id="{21ABC758-2C4D-49C3-BB65-CAADD5E5C965}"/>
              </a:ext>
            </a:extLst>
          </p:cNvPr>
          <p:cNvSpPr/>
          <p:nvPr/>
        </p:nvSpPr>
        <p:spPr bwMode="auto">
          <a:xfrm>
            <a:off x="7824192" y="5805264"/>
            <a:ext cx="648072" cy="432048"/>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r" defTabSz="914400" rtl="0" eaLnBrk="1" fontAlgn="base" latinLnBrk="0" hangingPunct="1">
              <a:lnSpc>
                <a:spcPct val="100000"/>
              </a:lnSpc>
              <a:spcBef>
                <a:spcPct val="0"/>
              </a:spcBef>
              <a:spcAft>
                <a:spcPct val="0"/>
              </a:spcAft>
              <a:buClrTx/>
              <a:buSzTx/>
              <a:buFontTx/>
              <a:buNone/>
              <a:tabLst/>
              <a:defRPr/>
            </a:pPr>
            <a:endParaRPr kumimoji="0" lang="en-GB" sz="2200" b="0" i="0" u="none" strike="noStrike" kern="1200" cap="none" spc="0" normalizeH="0" baseline="0" noProof="0">
              <a:ln>
                <a:noFill/>
              </a:ln>
              <a:solidFill>
                <a:srgbClr val="000000"/>
              </a:solidFill>
              <a:effectLst/>
              <a:uLnTx/>
              <a:uFillTx/>
              <a:latin typeface="Tahoma" pitchFamily="34" charset="0"/>
              <a:ea typeface="+mn-ea"/>
              <a:cs typeface="Arial" panose="020B0604020202020204" pitchFamily="34" charset="0"/>
            </a:endParaRPr>
          </a:p>
        </p:txBody>
      </p:sp>
      <p:pic>
        <p:nvPicPr>
          <p:cNvPr id="16386" name="Picture 2" descr="1,300+ Clip Art Of A Scissors Logo Stock Illustrations, Royalty-Free Vector  Graphics &amp; Clip Art - iStock">
            <a:extLst>
              <a:ext uri="{FF2B5EF4-FFF2-40B4-BE49-F238E27FC236}">
                <a16:creationId xmlns:a16="http://schemas.microsoft.com/office/drawing/2014/main" id="{9C3119DF-6099-422E-8492-964536CFBD27}"/>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25294" t="12942" r="25295" b="14177"/>
          <a:stretch/>
        </p:blipFill>
        <p:spPr bwMode="auto">
          <a:xfrm rot="16200000">
            <a:off x="7512384" y="3858163"/>
            <a:ext cx="421997" cy="622446"/>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2" descr="1,300+ Clip Art Of A Scissors Logo Stock Illustrations, Royalty-Free Vector  Graphics &amp; Clip Art - iStock">
            <a:extLst>
              <a:ext uri="{FF2B5EF4-FFF2-40B4-BE49-F238E27FC236}">
                <a16:creationId xmlns:a16="http://schemas.microsoft.com/office/drawing/2014/main" id="{F25CFE02-613B-4F22-97B5-A976CCBC16C9}"/>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25294" t="12942" r="25295" b="14177"/>
          <a:stretch/>
        </p:blipFill>
        <p:spPr bwMode="auto">
          <a:xfrm rot="5400000">
            <a:off x="383608" y="3868647"/>
            <a:ext cx="421997" cy="622446"/>
          </a:xfrm>
          <a:prstGeom prst="rect">
            <a:avLst/>
          </a:prstGeom>
          <a:noFill/>
          <a:extLst>
            <a:ext uri="{909E8E84-426E-40DD-AFC4-6F175D3DCCD1}">
              <a14:hiddenFill xmlns:a14="http://schemas.microsoft.com/office/drawing/2010/main">
                <a:solidFill>
                  <a:srgbClr val="FFFFFF"/>
                </a:solidFill>
              </a14:hiddenFill>
            </a:ext>
          </a:extLst>
        </p:spPr>
      </p:pic>
      <p:cxnSp>
        <p:nvCxnSpPr>
          <p:cNvPr id="9" name="Straight Connector 8">
            <a:extLst>
              <a:ext uri="{FF2B5EF4-FFF2-40B4-BE49-F238E27FC236}">
                <a16:creationId xmlns:a16="http://schemas.microsoft.com/office/drawing/2014/main" id="{C07EF8E4-32DA-4FDC-BB27-44160202404D}"/>
              </a:ext>
            </a:extLst>
          </p:cNvPr>
          <p:cNvCxnSpPr>
            <a:cxnSpLocks/>
          </p:cNvCxnSpPr>
          <p:nvPr/>
        </p:nvCxnSpPr>
        <p:spPr bwMode="auto">
          <a:xfrm flipV="1">
            <a:off x="905830" y="4169386"/>
            <a:ext cx="6486314" cy="15376"/>
          </a:xfrm>
          <a:prstGeom prst="line">
            <a:avLst/>
          </a:prstGeom>
          <a:solidFill>
            <a:schemeClr val="accent1"/>
          </a:solidFill>
          <a:ln w="9525" cap="flat" cmpd="sng" algn="ctr">
            <a:solidFill>
              <a:schemeClr val="tx1"/>
            </a:solidFill>
            <a:prstDash val="dash"/>
            <a:round/>
            <a:headEnd type="none" w="med" len="med"/>
            <a:tailEnd type="none" w="med" len="med"/>
          </a:ln>
          <a:effectLst/>
        </p:spPr>
      </p:cxnSp>
      <p:sp>
        <p:nvSpPr>
          <p:cNvPr id="12" name="TextBox 11">
            <a:extLst>
              <a:ext uri="{FF2B5EF4-FFF2-40B4-BE49-F238E27FC236}">
                <a16:creationId xmlns:a16="http://schemas.microsoft.com/office/drawing/2014/main" id="{46AC0C93-755E-495F-89C5-28E8A54860CF}"/>
              </a:ext>
            </a:extLst>
          </p:cNvPr>
          <p:cNvSpPr txBox="1"/>
          <p:nvPr/>
        </p:nvSpPr>
        <p:spPr>
          <a:xfrm>
            <a:off x="8460973" y="3343051"/>
            <a:ext cx="3600400" cy="2123658"/>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2200" b="0" i="0" u="none" strike="noStrike" kern="1200" cap="none" spc="0" normalizeH="0" baseline="0" noProof="0" dirty="0">
                <a:ln>
                  <a:noFill/>
                </a:ln>
                <a:solidFill>
                  <a:srgbClr val="000000"/>
                </a:solidFill>
                <a:effectLst/>
                <a:uLnTx/>
                <a:uFillTx/>
                <a:latin typeface="Roboto Slab" pitchFamily="2" charset="0"/>
                <a:ea typeface="Roboto Slab" pitchFamily="2" charset="0"/>
                <a:cs typeface="Arial" panose="020B0604020202020204" pitchFamily="34" charset="0"/>
              </a:rPr>
              <a:t>Gap between technological capabilities and social needs</a:t>
            </a:r>
          </a:p>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2200" b="0" i="0" u="none" strike="noStrike" kern="1200" cap="none" spc="0" normalizeH="0" baseline="0" noProof="0" dirty="0">
              <a:ln>
                <a:noFill/>
              </a:ln>
              <a:solidFill>
                <a:srgbClr val="000000"/>
              </a:solidFill>
              <a:effectLst/>
              <a:uLnTx/>
              <a:uFillTx/>
              <a:latin typeface="Roboto Slab" pitchFamily="2" charset="0"/>
              <a:ea typeface="Roboto Slab" pitchFamily="2" charset="0"/>
              <a:cs typeface="Arial" panose="020B0604020202020204" pitchFamily="34" charset="0"/>
            </a:endParaRPr>
          </a:p>
          <a:p>
            <a:pPr lvl="0"/>
            <a:r>
              <a:rPr kumimoji="0" lang="en-US" sz="2200" b="0" i="1" u="none" strike="noStrike" kern="1200" cap="none" spc="0" normalizeH="0" baseline="0" noProof="0" dirty="0">
                <a:ln>
                  <a:noFill/>
                </a:ln>
                <a:solidFill>
                  <a:srgbClr val="000000"/>
                </a:solidFill>
                <a:effectLst/>
                <a:uLnTx/>
                <a:uFillTx/>
                <a:latin typeface="Roboto Slab" pitchFamily="2" charset="0"/>
                <a:ea typeface="Roboto Slab" pitchFamily="2" charset="0"/>
                <a:cs typeface="Arial" panose="020B0604020202020204" pitchFamily="34" charset="0"/>
              </a:rPr>
              <a:t>e.g. </a:t>
            </a:r>
            <a:r>
              <a:rPr kumimoji="0" lang="en-US" sz="2200" b="0" u="none" strike="noStrike" kern="1200" cap="none" spc="0" normalizeH="0" baseline="0" noProof="0" dirty="0">
                <a:ln>
                  <a:noFill/>
                </a:ln>
                <a:solidFill>
                  <a:srgbClr val="000000"/>
                </a:solidFill>
                <a:effectLst/>
                <a:uLnTx/>
                <a:uFillTx/>
                <a:latin typeface="Roboto Slab" pitchFamily="2" charset="0"/>
                <a:ea typeface="Roboto Slab" pitchFamily="2" charset="0"/>
                <a:cs typeface="Arial" panose="020B0604020202020204" pitchFamily="34" charset="0"/>
              </a:rPr>
              <a:t>m</a:t>
            </a:r>
            <a:r>
              <a:rPr lang="en-US" altLang="en-US" dirty="0" err="1">
                <a:solidFill>
                  <a:srgbClr val="000000"/>
                </a:solidFill>
                <a:latin typeface="Roboto Slab" pitchFamily="2" charset="0"/>
                <a:ea typeface="Roboto Slab" pitchFamily="2" charset="0"/>
              </a:rPr>
              <a:t>embrane</a:t>
            </a:r>
            <a:r>
              <a:rPr lang="en-US" altLang="en-US" dirty="0">
                <a:solidFill>
                  <a:srgbClr val="000000"/>
                </a:solidFill>
                <a:latin typeface="Roboto Slab" pitchFamily="2" charset="0"/>
                <a:ea typeface="Roboto Slab" pitchFamily="2" charset="0"/>
              </a:rPr>
              <a:t> bioreactor for large WWTPs</a:t>
            </a:r>
            <a:r>
              <a:rPr kumimoji="0" lang="en-US" sz="2200" b="0" i="0" u="none" strike="noStrike" kern="1200" cap="none" spc="0" normalizeH="0" baseline="0" noProof="0" dirty="0">
                <a:ln>
                  <a:noFill/>
                </a:ln>
                <a:solidFill>
                  <a:srgbClr val="000000"/>
                </a:solidFill>
                <a:effectLst/>
                <a:uLnTx/>
                <a:uFillTx/>
                <a:latin typeface="Roboto Slab" pitchFamily="2" charset="0"/>
                <a:ea typeface="Roboto Slab" pitchFamily="2" charset="0"/>
                <a:cs typeface="Arial" panose="020B0604020202020204" pitchFamily="34" charset="0"/>
              </a:rPr>
              <a:t>. </a:t>
            </a:r>
            <a:endParaRPr kumimoji="0" lang="en-GB" sz="2200" b="0" i="0" u="none" strike="noStrike" kern="1200" cap="none" spc="0" normalizeH="0" baseline="0" noProof="0" dirty="0">
              <a:ln>
                <a:noFill/>
              </a:ln>
              <a:solidFill>
                <a:srgbClr val="000000"/>
              </a:solidFill>
              <a:effectLst/>
              <a:uLnTx/>
              <a:uFillTx/>
              <a:latin typeface="Roboto Slab" pitchFamily="2" charset="0"/>
              <a:ea typeface="Roboto Slab" pitchFamily="2" charset="0"/>
              <a:cs typeface="Arial" panose="020B0604020202020204" pitchFamily="34" charset="0"/>
            </a:endParaRPr>
          </a:p>
        </p:txBody>
      </p:sp>
      <p:pic>
        <p:nvPicPr>
          <p:cNvPr id="13" name="Picture 12">
            <a:extLst>
              <a:ext uri="{FF2B5EF4-FFF2-40B4-BE49-F238E27FC236}">
                <a16:creationId xmlns:a16="http://schemas.microsoft.com/office/drawing/2014/main" id="{2171CC32-ED16-4526-973A-6E78135C428E}"/>
              </a:ext>
            </a:extLst>
          </p:cNvPr>
          <p:cNvPicPr>
            <a:picLocks noChangeAspect="1"/>
          </p:cNvPicPr>
          <p:nvPr/>
        </p:nvPicPr>
        <p:blipFill rotWithShape="1">
          <a:blip r:embed="rId5">
            <a:extLst>
              <a:ext uri="{28A0092B-C50C-407E-A947-70E740481C1C}">
                <a14:useLocalDpi xmlns:a14="http://schemas.microsoft.com/office/drawing/2010/main" val="0"/>
              </a:ext>
            </a:extLst>
          </a:blip>
          <a:srcRect b="49154"/>
          <a:stretch/>
        </p:blipFill>
        <p:spPr>
          <a:xfrm>
            <a:off x="707638" y="1731450"/>
            <a:ext cx="7167825" cy="2237422"/>
          </a:xfrm>
          <a:prstGeom prst="rect">
            <a:avLst/>
          </a:prstGeom>
        </p:spPr>
      </p:pic>
      <p:pic>
        <p:nvPicPr>
          <p:cNvPr id="14" name="Picture 13">
            <a:extLst>
              <a:ext uri="{FF2B5EF4-FFF2-40B4-BE49-F238E27FC236}">
                <a16:creationId xmlns:a16="http://schemas.microsoft.com/office/drawing/2014/main" id="{86E17BE2-D06B-4865-9B27-F0EB5EC55755}"/>
              </a:ext>
            </a:extLst>
          </p:cNvPr>
          <p:cNvPicPr>
            <a:picLocks noChangeAspect="1"/>
          </p:cNvPicPr>
          <p:nvPr/>
        </p:nvPicPr>
        <p:blipFill rotWithShape="1">
          <a:blip r:embed="rId5">
            <a:extLst>
              <a:ext uri="{28A0092B-C50C-407E-A947-70E740481C1C}">
                <a14:useLocalDpi xmlns:a14="http://schemas.microsoft.com/office/drawing/2010/main" val="0"/>
              </a:ext>
            </a:extLst>
          </a:blip>
          <a:srcRect t="49949"/>
          <a:stretch/>
        </p:blipFill>
        <p:spPr>
          <a:xfrm>
            <a:off x="707638" y="4369901"/>
            <a:ext cx="7167825" cy="2202431"/>
          </a:xfrm>
          <a:prstGeom prst="rect">
            <a:avLst/>
          </a:prstGeom>
        </p:spPr>
      </p:pic>
    </p:spTree>
    <p:extLst>
      <p:ext uri="{BB962C8B-B14F-4D97-AF65-F5344CB8AC3E}">
        <p14:creationId xmlns:p14="http://schemas.microsoft.com/office/powerpoint/2010/main" val="269146900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4" name="Picture 12">
            <a:extLst>
              <a:ext uri="{FF2B5EF4-FFF2-40B4-BE49-F238E27FC236}">
                <a16:creationId xmlns:a16="http://schemas.microsoft.com/office/drawing/2014/main" id="{85BBFAA0-0567-4841-AB64-15A10D5A58E5}"/>
              </a:ext>
            </a:extLst>
          </p:cNvPr>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6528048" y="2728764"/>
            <a:ext cx="2592288" cy="25004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Picture 4">
            <a:extLst>
              <a:ext uri="{FF2B5EF4-FFF2-40B4-BE49-F238E27FC236}">
                <a16:creationId xmlns:a16="http://schemas.microsoft.com/office/drawing/2014/main" id="{666F4138-B299-4770-8445-E67F5ABC38CE}"/>
              </a:ext>
            </a:extLst>
          </p:cNvPr>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748507" y="2103437"/>
            <a:ext cx="5111750" cy="2454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Text Box 5">
            <a:extLst>
              <a:ext uri="{FF2B5EF4-FFF2-40B4-BE49-F238E27FC236}">
                <a16:creationId xmlns:a16="http://schemas.microsoft.com/office/drawing/2014/main" id="{48FA158B-A962-4B06-9B4A-A5C0095A97D5}"/>
              </a:ext>
            </a:extLst>
          </p:cNvPr>
          <p:cNvSpPr txBox="1">
            <a:spLocks noChangeArrowheads="1"/>
          </p:cNvSpPr>
          <p:nvPr/>
        </p:nvSpPr>
        <p:spPr bwMode="auto">
          <a:xfrm>
            <a:off x="695400" y="228233"/>
            <a:ext cx="6789038" cy="13234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sz="2200">
                <a:solidFill>
                  <a:schemeClr val="tx1"/>
                </a:solidFill>
                <a:latin typeface="Tahoma" panose="020B0604030504040204" pitchFamily="34" charset="0"/>
                <a:cs typeface="Arial" panose="020B0604020202020204" pitchFamily="34" charset="0"/>
              </a:defRPr>
            </a:lvl1pPr>
            <a:lvl2pPr marL="742950" indent="-285750">
              <a:defRPr sz="2200">
                <a:solidFill>
                  <a:schemeClr val="tx1"/>
                </a:solidFill>
                <a:latin typeface="Tahoma" panose="020B0604030504040204" pitchFamily="34" charset="0"/>
                <a:cs typeface="Arial" panose="020B0604020202020204" pitchFamily="34" charset="0"/>
              </a:defRPr>
            </a:lvl2pPr>
            <a:lvl3pPr marL="1143000" indent="-228600">
              <a:defRPr sz="2200">
                <a:solidFill>
                  <a:schemeClr val="tx1"/>
                </a:solidFill>
                <a:latin typeface="Tahoma" panose="020B0604030504040204" pitchFamily="34" charset="0"/>
                <a:cs typeface="Arial" panose="020B0604020202020204" pitchFamily="34" charset="0"/>
              </a:defRPr>
            </a:lvl3pPr>
            <a:lvl4pPr marL="1600200" indent="-228600">
              <a:defRPr sz="2200">
                <a:solidFill>
                  <a:schemeClr val="tx1"/>
                </a:solidFill>
                <a:latin typeface="Tahoma" panose="020B0604030504040204" pitchFamily="34" charset="0"/>
                <a:cs typeface="Arial" panose="020B0604020202020204" pitchFamily="34" charset="0"/>
              </a:defRPr>
            </a:lvl4pPr>
            <a:lvl5pPr marL="2057400" indent="-228600">
              <a:defRPr sz="22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0"/>
              </a:spcBef>
              <a:spcAft>
                <a:spcPct val="0"/>
              </a:spcAft>
              <a:defRPr sz="22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0"/>
              </a:spcBef>
              <a:spcAft>
                <a:spcPct val="0"/>
              </a:spcAft>
              <a:defRPr sz="22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0"/>
              </a:spcBef>
              <a:spcAft>
                <a:spcPct val="0"/>
              </a:spcAft>
              <a:defRPr sz="22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0"/>
              </a:spcBef>
              <a:spcAft>
                <a:spcPct val="0"/>
              </a:spcAft>
              <a:defRPr sz="2200">
                <a:solidFill>
                  <a:schemeClr val="tx1"/>
                </a:solidFill>
                <a:latin typeface="Tahoma" panose="020B0604030504040204" pitchFamily="34" charset="0"/>
                <a:cs typeface="Arial" panose="020B0604020202020204" pitchFamily="34" charset="0"/>
              </a:defRPr>
            </a:lvl9pPr>
          </a:lstStyle>
          <a:p>
            <a:pPr eaLnBrk="1" hangingPunct="1"/>
            <a:r>
              <a:rPr lang="en-US" altLang="en-US" sz="4000" dirty="0">
                <a:latin typeface="Roboto Slab" pitchFamily="2" charset="0"/>
                <a:ea typeface="Roboto Slab" pitchFamily="2" charset="0"/>
              </a:rPr>
              <a:t>Example: MBR technology</a:t>
            </a:r>
          </a:p>
          <a:p>
            <a:pPr eaLnBrk="1" hangingPunct="1"/>
            <a:r>
              <a:rPr lang="en-US" altLang="en-US" sz="4000" dirty="0">
                <a:latin typeface="Roboto Slab" pitchFamily="2" charset="0"/>
                <a:ea typeface="Roboto Slab" pitchFamily="2" charset="0"/>
              </a:rPr>
              <a:t>push without a market pull</a:t>
            </a:r>
          </a:p>
        </p:txBody>
      </p:sp>
      <p:sp>
        <p:nvSpPr>
          <p:cNvPr id="7" name="Text Box 6">
            <a:extLst>
              <a:ext uri="{FF2B5EF4-FFF2-40B4-BE49-F238E27FC236}">
                <a16:creationId xmlns:a16="http://schemas.microsoft.com/office/drawing/2014/main" id="{D299033F-C35B-4E1F-90A1-712BDF9B67C0}"/>
              </a:ext>
            </a:extLst>
          </p:cNvPr>
          <p:cNvSpPr txBox="1">
            <a:spLocks noChangeArrowheads="1"/>
          </p:cNvSpPr>
          <p:nvPr/>
        </p:nvSpPr>
        <p:spPr bwMode="auto">
          <a:xfrm>
            <a:off x="747219" y="1592479"/>
            <a:ext cx="7290778"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sz="2200">
                <a:solidFill>
                  <a:schemeClr val="tx1"/>
                </a:solidFill>
                <a:latin typeface="Tahoma" panose="020B0604030504040204" pitchFamily="34" charset="0"/>
                <a:cs typeface="Arial" panose="020B0604020202020204" pitchFamily="34" charset="0"/>
              </a:defRPr>
            </a:lvl1pPr>
            <a:lvl2pPr marL="742950" indent="-285750">
              <a:defRPr sz="2200">
                <a:solidFill>
                  <a:schemeClr val="tx1"/>
                </a:solidFill>
                <a:latin typeface="Tahoma" panose="020B0604030504040204" pitchFamily="34" charset="0"/>
                <a:cs typeface="Arial" panose="020B0604020202020204" pitchFamily="34" charset="0"/>
              </a:defRPr>
            </a:lvl2pPr>
            <a:lvl3pPr marL="1143000" indent="-228600">
              <a:defRPr sz="2200">
                <a:solidFill>
                  <a:schemeClr val="tx1"/>
                </a:solidFill>
                <a:latin typeface="Tahoma" panose="020B0604030504040204" pitchFamily="34" charset="0"/>
                <a:cs typeface="Arial" panose="020B0604020202020204" pitchFamily="34" charset="0"/>
              </a:defRPr>
            </a:lvl3pPr>
            <a:lvl4pPr marL="1600200" indent="-228600">
              <a:defRPr sz="2200">
                <a:solidFill>
                  <a:schemeClr val="tx1"/>
                </a:solidFill>
                <a:latin typeface="Tahoma" panose="020B0604030504040204" pitchFamily="34" charset="0"/>
                <a:cs typeface="Arial" panose="020B0604020202020204" pitchFamily="34" charset="0"/>
              </a:defRPr>
            </a:lvl4pPr>
            <a:lvl5pPr marL="2057400" indent="-228600">
              <a:defRPr sz="22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0"/>
              </a:spcBef>
              <a:spcAft>
                <a:spcPct val="0"/>
              </a:spcAft>
              <a:defRPr sz="22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0"/>
              </a:spcBef>
              <a:spcAft>
                <a:spcPct val="0"/>
              </a:spcAft>
              <a:defRPr sz="22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0"/>
              </a:spcBef>
              <a:spcAft>
                <a:spcPct val="0"/>
              </a:spcAft>
              <a:defRPr sz="22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0"/>
              </a:spcBef>
              <a:spcAft>
                <a:spcPct val="0"/>
              </a:spcAft>
              <a:defRPr sz="2200">
                <a:solidFill>
                  <a:schemeClr val="tx1"/>
                </a:solidFill>
                <a:latin typeface="Tahoma" panose="020B0604030504040204" pitchFamily="34" charset="0"/>
                <a:cs typeface="Arial" panose="020B0604020202020204" pitchFamily="34" charset="0"/>
              </a:defRPr>
            </a:lvl9pPr>
          </a:lstStyle>
          <a:p>
            <a:pPr eaLnBrk="1" hangingPunct="1"/>
            <a:r>
              <a:rPr lang="en-US" altLang="en-US" sz="2400" dirty="0">
                <a:latin typeface="Roboto Slab" pitchFamily="2" charset="0"/>
                <a:ea typeface="Roboto Slab" pitchFamily="2" charset="0"/>
              </a:rPr>
              <a:t>Market development and prediction (2011 report):</a:t>
            </a:r>
          </a:p>
        </p:txBody>
      </p:sp>
      <p:sp>
        <p:nvSpPr>
          <p:cNvPr id="8" name="Text Box 7">
            <a:extLst>
              <a:ext uri="{FF2B5EF4-FFF2-40B4-BE49-F238E27FC236}">
                <a16:creationId xmlns:a16="http://schemas.microsoft.com/office/drawing/2014/main" id="{F63EE23D-ED12-4C8A-821D-0AE2C5D5CF2C}"/>
              </a:ext>
            </a:extLst>
          </p:cNvPr>
          <p:cNvSpPr txBox="1">
            <a:spLocks noChangeArrowheads="1"/>
          </p:cNvSpPr>
          <p:nvPr/>
        </p:nvSpPr>
        <p:spPr bwMode="auto">
          <a:xfrm>
            <a:off x="1127447" y="4709319"/>
            <a:ext cx="9577067" cy="12003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sz="2200">
                <a:solidFill>
                  <a:schemeClr val="tx1"/>
                </a:solidFill>
                <a:latin typeface="Tahoma" panose="020B0604030504040204" pitchFamily="34" charset="0"/>
                <a:cs typeface="Arial" panose="020B0604020202020204" pitchFamily="34" charset="0"/>
              </a:defRPr>
            </a:lvl1pPr>
            <a:lvl2pPr marL="742950" indent="-285750">
              <a:defRPr sz="2200">
                <a:solidFill>
                  <a:schemeClr val="tx1"/>
                </a:solidFill>
                <a:latin typeface="Tahoma" panose="020B0604030504040204" pitchFamily="34" charset="0"/>
                <a:cs typeface="Arial" panose="020B0604020202020204" pitchFamily="34" charset="0"/>
              </a:defRPr>
            </a:lvl2pPr>
            <a:lvl3pPr marL="1143000" indent="-228600">
              <a:defRPr sz="2200">
                <a:solidFill>
                  <a:schemeClr val="tx1"/>
                </a:solidFill>
                <a:latin typeface="Tahoma" panose="020B0604030504040204" pitchFamily="34" charset="0"/>
                <a:cs typeface="Arial" panose="020B0604020202020204" pitchFamily="34" charset="0"/>
              </a:defRPr>
            </a:lvl3pPr>
            <a:lvl4pPr marL="1600200" indent="-228600">
              <a:defRPr sz="2200">
                <a:solidFill>
                  <a:schemeClr val="tx1"/>
                </a:solidFill>
                <a:latin typeface="Tahoma" panose="020B0604030504040204" pitchFamily="34" charset="0"/>
                <a:cs typeface="Arial" panose="020B0604020202020204" pitchFamily="34" charset="0"/>
              </a:defRPr>
            </a:lvl4pPr>
            <a:lvl5pPr marL="2057400" indent="-228600">
              <a:defRPr sz="22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0"/>
              </a:spcBef>
              <a:spcAft>
                <a:spcPct val="0"/>
              </a:spcAft>
              <a:defRPr sz="22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0"/>
              </a:spcBef>
              <a:spcAft>
                <a:spcPct val="0"/>
              </a:spcAft>
              <a:defRPr sz="22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0"/>
              </a:spcBef>
              <a:spcAft>
                <a:spcPct val="0"/>
              </a:spcAft>
              <a:defRPr sz="22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0"/>
              </a:spcBef>
              <a:spcAft>
                <a:spcPct val="0"/>
              </a:spcAft>
              <a:defRPr sz="2200">
                <a:solidFill>
                  <a:schemeClr val="tx1"/>
                </a:solidFill>
                <a:latin typeface="Tahoma" panose="020B0604030504040204" pitchFamily="34" charset="0"/>
                <a:cs typeface="Arial" panose="020B0604020202020204" pitchFamily="34" charset="0"/>
              </a:defRPr>
            </a:lvl9pPr>
          </a:lstStyle>
          <a:p>
            <a:pPr marL="342900" indent="-342900" eaLnBrk="1" hangingPunct="1">
              <a:buClr>
                <a:srgbClr val="92D050"/>
              </a:buClr>
              <a:buFont typeface="Wingdings" panose="05000000000000000000" pitchFamily="2" charset="2"/>
              <a:buChar char="§"/>
            </a:pPr>
            <a:r>
              <a:rPr lang="en-US" altLang="en-US" sz="2400" dirty="0">
                <a:latin typeface="Roboto Slab" pitchFamily="2" charset="0"/>
                <a:ea typeface="Roboto Slab" pitchFamily="2" charset="0"/>
              </a:rPr>
              <a:t>Higher cost, more energy/chemicals</a:t>
            </a:r>
          </a:p>
          <a:p>
            <a:pPr marL="342900" indent="-342900" eaLnBrk="1" hangingPunct="1">
              <a:buClr>
                <a:srgbClr val="92D050"/>
              </a:buClr>
              <a:buFont typeface="Wingdings" panose="05000000000000000000" pitchFamily="2" charset="2"/>
              <a:buChar char="§"/>
            </a:pPr>
            <a:endParaRPr lang="en-US" altLang="en-US" sz="2400" dirty="0">
              <a:latin typeface="Roboto Slab" pitchFamily="2" charset="0"/>
              <a:ea typeface="Roboto Slab" pitchFamily="2" charset="0"/>
            </a:endParaRPr>
          </a:p>
          <a:p>
            <a:pPr marL="342900" indent="-342900" eaLnBrk="1" hangingPunct="1">
              <a:buClr>
                <a:srgbClr val="92D050"/>
              </a:buClr>
              <a:buFont typeface="Wingdings" panose="05000000000000000000" pitchFamily="2" charset="2"/>
              <a:buChar char="§"/>
            </a:pPr>
            <a:r>
              <a:rPr lang="en-US" altLang="en-US" sz="2400" dirty="0">
                <a:latin typeface="Roboto Slab" pitchFamily="2" charset="0"/>
                <a:ea typeface="Roboto Slab" pitchFamily="2" charset="0"/>
              </a:rPr>
              <a:t>Only slightly better effluent compared to media filtration</a:t>
            </a:r>
          </a:p>
        </p:txBody>
      </p:sp>
      <p:pic>
        <p:nvPicPr>
          <p:cNvPr id="10" name="Picture 10">
            <a:extLst>
              <a:ext uri="{FF2B5EF4-FFF2-40B4-BE49-F238E27FC236}">
                <a16:creationId xmlns:a16="http://schemas.microsoft.com/office/drawing/2014/main" id="{AF5BE5E8-1D95-4971-A4CA-46DF062547C8}"/>
              </a:ext>
            </a:extLst>
          </p:cNvPr>
          <p:cNvPicPr>
            <a:picLocks noChangeAspect="1" noChangeArrowheads="1"/>
          </p:cNvPicPr>
          <p:nvPr/>
        </p:nvPicPr>
        <p:blipFill>
          <a:blip r:embed="rId5">
            <a:extLst>
              <a:ext uri="{28A0092B-C50C-407E-A947-70E740481C1C}">
                <a14:useLocalDpi xmlns:a14="http://schemas.microsoft.com/office/drawing/2010/main"/>
              </a:ext>
            </a:extLst>
          </a:blip>
          <a:srcRect/>
          <a:stretch>
            <a:fillRect/>
          </a:stretch>
        </p:blipFill>
        <p:spPr bwMode="auto">
          <a:xfrm>
            <a:off x="9313474" y="2996952"/>
            <a:ext cx="2782079" cy="20882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1" name="Rectangle 13">
            <a:extLst>
              <a:ext uri="{FF2B5EF4-FFF2-40B4-BE49-F238E27FC236}">
                <a16:creationId xmlns:a16="http://schemas.microsoft.com/office/drawing/2014/main" id="{A1030976-CB5D-4312-8961-0B9D2A787C5A}"/>
              </a:ext>
            </a:extLst>
          </p:cNvPr>
          <p:cNvSpPr>
            <a:spLocks noChangeArrowheads="1"/>
          </p:cNvSpPr>
          <p:nvPr/>
        </p:nvSpPr>
        <p:spPr bwMode="auto">
          <a:xfrm>
            <a:off x="3203341" y="6061255"/>
            <a:ext cx="10297146"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lvl1pPr>
              <a:defRPr sz="2200">
                <a:solidFill>
                  <a:schemeClr val="tx1"/>
                </a:solidFill>
                <a:latin typeface="Tahoma" panose="020B0604030504040204" pitchFamily="34" charset="0"/>
                <a:cs typeface="Arial" panose="020B0604020202020204" pitchFamily="34" charset="0"/>
              </a:defRPr>
            </a:lvl1pPr>
            <a:lvl2pPr marL="742950" indent="-285750">
              <a:defRPr sz="2200">
                <a:solidFill>
                  <a:schemeClr val="tx1"/>
                </a:solidFill>
                <a:latin typeface="Tahoma" panose="020B0604030504040204" pitchFamily="34" charset="0"/>
                <a:cs typeface="Arial" panose="020B0604020202020204" pitchFamily="34" charset="0"/>
              </a:defRPr>
            </a:lvl2pPr>
            <a:lvl3pPr marL="1143000" indent="-228600">
              <a:defRPr sz="2200">
                <a:solidFill>
                  <a:schemeClr val="tx1"/>
                </a:solidFill>
                <a:latin typeface="Tahoma" panose="020B0604030504040204" pitchFamily="34" charset="0"/>
                <a:cs typeface="Arial" panose="020B0604020202020204" pitchFamily="34" charset="0"/>
              </a:defRPr>
            </a:lvl3pPr>
            <a:lvl4pPr marL="1600200" indent="-228600">
              <a:defRPr sz="2200">
                <a:solidFill>
                  <a:schemeClr val="tx1"/>
                </a:solidFill>
                <a:latin typeface="Tahoma" panose="020B0604030504040204" pitchFamily="34" charset="0"/>
                <a:cs typeface="Arial" panose="020B0604020202020204" pitchFamily="34" charset="0"/>
              </a:defRPr>
            </a:lvl4pPr>
            <a:lvl5pPr marL="2057400" indent="-228600">
              <a:defRPr sz="22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0"/>
              </a:spcBef>
              <a:spcAft>
                <a:spcPct val="0"/>
              </a:spcAft>
              <a:defRPr sz="22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0"/>
              </a:spcBef>
              <a:spcAft>
                <a:spcPct val="0"/>
              </a:spcAft>
              <a:defRPr sz="22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0"/>
              </a:spcBef>
              <a:spcAft>
                <a:spcPct val="0"/>
              </a:spcAft>
              <a:defRPr sz="22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0"/>
              </a:spcBef>
              <a:spcAft>
                <a:spcPct val="0"/>
              </a:spcAft>
              <a:defRPr sz="2200">
                <a:solidFill>
                  <a:schemeClr val="tx1"/>
                </a:solidFill>
                <a:latin typeface="Tahoma" panose="020B0604030504040204" pitchFamily="34" charset="0"/>
                <a:cs typeface="Arial" panose="020B0604020202020204" pitchFamily="34" charset="0"/>
              </a:defRPr>
            </a:lvl9pPr>
          </a:lstStyle>
          <a:p>
            <a:r>
              <a:rPr lang="en-US" altLang="en-US" sz="1600" dirty="0">
                <a:latin typeface="Roboto Slab" pitchFamily="2" charset="0"/>
                <a:ea typeface="Roboto Slab" pitchFamily="2" charset="0"/>
              </a:rPr>
              <a:t>2017: Latest news on MBR on </a:t>
            </a:r>
            <a:r>
              <a:rPr lang="en-US" altLang="en-US" sz="1600" dirty="0" err="1">
                <a:latin typeface="Roboto Slab" pitchFamily="2" charset="0"/>
                <a:ea typeface="Roboto Slab" pitchFamily="2" charset="0"/>
              </a:rPr>
              <a:t>WaterForum</a:t>
            </a:r>
            <a:r>
              <a:rPr lang="en-US" altLang="en-US" sz="1600" dirty="0">
                <a:latin typeface="Roboto Slab" pitchFamily="2" charset="0"/>
                <a:ea typeface="Roboto Slab" pitchFamily="2" charset="0"/>
              </a:rPr>
              <a:t> Online: 30 </a:t>
            </a:r>
            <a:r>
              <a:rPr lang="en-US" altLang="en-US" sz="1600" dirty="0" err="1">
                <a:latin typeface="Roboto Slab" pitchFamily="2" charset="0"/>
                <a:ea typeface="Roboto Slab" pitchFamily="2" charset="0"/>
              </a:rPr>
              <a:t>oktober</a:t>
            </a:r>
            <a:r>
              <a:rPr lang="en-US" altLang="en-US" sz="1600" dirty="0">
                <a:latin typeface="Roboto Slab" pitchFamily="2" charset="0"/>
                <a:ea typeface="Roboto Slab" pitchFamily="2" charset="0"/>
              </a:rPr>
              <a:t> 2008 </a:t>
            </a:r>
          </a:p>
        </p:txBody>
      </p:sp>
    </p:spTree>
    <p:extLst>
      <p:ext uri="{BB962C8B-B14F-4D97-AF65-F5344CB8AC3E}">
        <p14:creationId xmlns:p14="http://schemas.microsoft.com/office/powerpoint/2010/main" val="322353564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23554" name="Picture 1">
            <a:extLst>
              <a:ext uri="{FF2B5EF4-FFF2-40B4-BE49-F238E27FC236}">
                <a16:creationId xmlns:a16="http://schemas.microsoft.com/office/drawing/2014/main" id="{2223F2C6-1497-46C0-B393-FB535D835729}"/>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l="1599" t="2901" r="2011" b="5698"/>
          <a:stretch/>
        </p:blipFill>
        <p:spPr bwMode="auto">
          <a:xfrm>
            <a:off x="551384" y="1490823"/>
            <a:ext cx="7885518" cy="49685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555" name="TextBox 2">
            <a:extLst>
              <a:ext uri="{FF2B5EF4-FFF2-40B4-BE49-F238E27FC236}">
                <a16:creationId xmlns:a16="http://schemas.microsoft.com/office/drawing/2014/main" id="{15C75BA7-835E-4D5C-B338-0A74BE49B3B9}"/>
              </a:ext>
            </a:extLst>
          </p:cNvPr>
          <p:cNvSpPr txBox="1">
            <a:spLocks noChangeArrowheads="1"/>
          </p:cNvSpPr>
          <p:nvPr/>
        </p:nvSpPr>
        <p:spPr bwMode="auto">
          <a:xfrm>
            <a:off x="695400" y="6459350"/>
            <a:ext cx="6094938"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200">
                <a:solidFill>
                  <a:schemeClr val="tx1"/>
                </a:solidFill>
                <a:latin typeface="Tahoma" panose="020B0604030504040204" pitchFamily="34" charset="0"/>
                <a:cs typeface="Arial" panose="020B0604020202020204" pitchFamily="34" charset="0"/>
              </a:defRPr>
            </a:lvl1pPr>
            <a:lvl2pPr marL="742950" indent="-285750">
              <a:defRPr sz="2200">
                <a:solidFill>
                  <a:schemeClr val="tx1"/>
                </a:solidFill>
                <a:latin typeface="Tahoma" panose="020B0604030504040204" pitchFamily="34" charset="0"/>
                <a:cs typeface="Arial" panose="020B0604020202020204" pitchFamily="34" charset="0"/>
              </a:defRPr>
            </a:lvl2pPr>
            <a:lvl3pPr marL="1143000" indent="-228600">
              <a:defRPr sz="2200">
                <a:solidFill>
                  <a:schemeClr val="tx1"/>
                </a:solidFill>
                <a:latin typeface="Tahoma" panose="020B0604030504040204" pitchFamily="34" charset="0"/>
                <a:cs typeface="Arial" panose="020B0604020202020204" pitchFamily="34" charset="0"/>
              </a:defRPr>
            </a:lvl3pPr>
            <a:lvl4pPr marL="1600200" indent="-228600">
              <a:defRPr sz="2200">
                <a:solidFill>
                  <a:schemeClr val="tx1"/>
                </a:solidFill>
                <a:latin typeface="Tahoma" panose="020B0604030504040204" pitchFamily="34" charset="0"/>
                <a:cs typeface="Arial" panose="020B0604020202020204" pitchFamily="34" charset="0"/>
              </a:defRPr>
            </a:lvl4pPr>
            <a:lvl5pPr marL="2057400" indent="-228600">
              <a:defRPr sz="22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0"/>
              </a:spcBef>
              <a:spcAft>
                <a:spcPct val="0"/>
              </a:spcAft>
              <a:defRPr sz="22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0"/>
              </a:spcBef>
              <a:spcAft>
                <a:spcPct val="0"/>
              </a:spcAft>
              <a:defRPr sz="22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0"/>
              </a:spcBef>
              <a:spcAft>
                <a:spcPct val="0"/>
              </a:spcAft>
              <a:defRPr sz="22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0"/>
              </a:spcBef>
              <a:spcAft>
                <a:spcPct val="0"/>
              </a:spcAft>
              <a:defRPr sz="2200">
                <a:solidFill>
                  <a:schemeClr val="tx1"/>
                </a:solidFill>
                <a:latin typeface="Tahoma" panose="020B0604030504040204" pitchFamily="34" charset="0"/>
                <a:cs typeface="Arial" panose="020B0604020202020204" pitchFamily="34" charset="0"/>
              </a:defRPr>
            </a:lvl9pPr>
          </a:lstStyle>
          <a:p>
            <a:pPr eaLnBrk="1" hangingPunct="1"/>
            <a:r>
              <a:rPr lang="en-US" altLang="en-US" sz="1000" dirty="0">
                <a:latin typeface="Roboto Slab" pitchFamily="2" charset="0"/>
                <a:ea typeface="Roboto Slab" pitchFamily="2" charset="0"/>
              </a:rPr>
              <a:t>http://www.thembrsite.com/interactive-map-history-of-the-largest-municipal-mbr-installations/</a:t>
            </a:r>
          </a:p>
        </p:txBody>
      </p:sp>
      <p:sp>
        <p:nvSpPr>
          <p:cNvPr id="23556" name="TextBox 3">
            <a:extLst>
              <a:ext uri="{FF2B5EF4-FFF2-40B4-BE49-F238E27FC236}">
                <a16:creationId xmlns:a16="http://schemas.microsoft.com/office/drawing/2014/main" id="{3DB27599-4484-4557-BD24-E964571924F0}"/>
              </a:ext>
            </a:extLst>
          </p:cNvPr>
          <p:cNvSpPr txBox="1">
            <a:spLocks noChangeArrowheads="1"/>
          </p:cNvSpPr>
          <p:nvPr/>
        </p:nvSpPr>
        <p:spPr bwMode="auto">
          <a:xfrm>
            <a:off x="551384" y="398650"/>
            <a:ext cx="4259499"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200">
                <a:solidFill>
                  <a:schemeClr val="tx1"/>
                </a:solidFill>
                <a:latin typeface="Tahoma" panose="020B0604030504040204" pitchFamily="34" charset="0"/>
                <a:cs typeface="Arial" panose="020B0604020202020204" pitchFamily="34" charset="0"/>
              </a:defRPr>
            </a:lvl1pPr>
            <a:lvl2pPr marL="742950" indent="-285750">
              <a:defRPr sz="2200">
                <a:solidFill>
                  <a:schemeClr val="tx1"/>
                </a:solidFill>
                <a:latin typeface="Tahoma" panose="020B0604030504040204" pitchFamily="34" charset="0"/>
                <a:cs typeface="Arial" panose="020B0604020202020204" pitchFamily="34" charset="0"/>
              </a:defRPr>
            </a:lvl2pPr>
            <a:lvl3pPr marL="1143000" indent="-228600">
              <a:defRPr sz="2200">
                <a:solidFill>
                  <a:schemeClr val="tx1"/>
                </a:solidFill>
                <a:latin typeface="Tahoma" panose="020B0604030504040204" pitchFamily="34" charset="0"/>
                <a:cs typeface="Arial" panose="020B0604020202020204" pitchFamily="34" charset="0"/>
              </a:defRPr>
            </a:lvl3pPr>
            <a:lvl4pPr marL="1600200" indent="-228600">
              <a:defRPr sz="2200">
                <a:solidFill>
                  <a:schemeClr val="tx1"/>
                </a:solidFill>
                <a:latin typeface="Tahoma" panose="020B0604030504040204" pitchFamily="34" charset="0"/>
                <a:cs typeface="Arial" panose="020B0604020202020204" pitchFamily="34" charset="0"/>
              </a:defRPr>
            </a:lvl4pPr>
            <a:lvl5pPr marL="2057400" indent="-228600">
              <a:defRPr sz="22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0"/>
              </a:spcBef>
              <a:spcAft>
                <a:spcPct val="0"/>
              </a:spcAft>
              <a:defRPr sz="22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0"/>
              </a:spcBef>
              <a:spcAft>
                <a:spcPct val="0"/>
              </a:spcAft>
              <a:defRPr sz="22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0"/>
              </a:spcBef>
              <a:spcAft>
                <a:spcPct val="0"/>
              </a:spcAft>
              <a:defRPr sz="22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0"/>
              </a:spcBef>
              <a:spcAft>
                <a:spcPct val="0"/>
              </a:spcAft>
              <a:defRPr sz="2200">
                <a:solidFill>
                  <a:schemeClr val="tx1"/>
                </a:solidFill>
                <a:latin typeface="Tahoma" panose="020B0604030504040204" pitchFamily="34" charset="0"/>
                <a:cs typeface="Arial" panose="020B0604020202020204" pitchFamily="34" charset="0"/>
              </a:defRPr>
            </a:lvl9pPr>
          </a:lstStyle>
          <a:p>
            <a:pPr eaLnBrk="1" hangingPunct="1"/>
            <a:r>
              <a:rPr lang="en-US" altLang="en-US" sz="4000" dirty="0">
                <a:latin typeface="Roboto Slab" pitchFamily="2" charset="0"/>
                <a:ea typeface="Roboto Slab" pitchFamily="2" charset="0"/>
              </a:rPr>
              <a:t>New MBR plants</a:t>
            </a:r>
          </a:p>
        </p:txBody>
      </p:sp>
    </p:spTree>
    <p:extLst>
      <p:ext uri="{BB962C8B-B14F-4D97-AF65-F5344CB8AC3E}">
        <p14:creationId xmlns:p14="http://schemas.microsoft.com/office/powerpoint/2010/main" val="338509844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95B6C936-7F63-4F68-BCD7-0C51A1B69F7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630760" y="1539173"/>
            <a:ext cx="7167825" cy="4400421"/>
          </a:xfrm>
          <a:prstGeom prst="rect">
            <a:avLst/>
          </a:prstGeom>
        </p:spPr>
      </p:pic>
      <p:pic>
        <p:nvPicPr>
          <p:cNvPr id="31750" name="Picture 21" descr="TU_Delft_2.png                                                 00095E43Smidswater Server              C1CD65DB:"/>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269129" y="3410227"/>
            <a:ext cx="1295400" cy="509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51" name="Picture 7"/>
          <p:cNvPicPr>
            <a:picLocks noChangeAspect="1" noChangeArrowheads="1"/>
          </p:cNvPicPr>
          <p:nvPr/>
        </p:nvPicPr>
        <p:blipFill>
          <a:blip r:embed="rId6">
            <a:extLst>
              <a:ext uri="{28A0092B-C50C-407E-A947-70E740481C1C}">
                <a14:useLocalDpi xmlns:a14="http://schemas.microsoft.com/office/drawing/2010/main"/>
              </a:ext>
            </a:extLst>
          </a:blip>
          <a:srcRect/>
          <a:stretch>
            <a:fillRect/>
          </a:stretch>
        </p:blipFill>
        <p:spPr bwMode="auto">
          <a:xfrm>
            <a:off x="8798585" y="3429000"/>
            <a:ext cx="1247775" cy="723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1753" name="Text Box 9"/>
          <p:cNvSpPr txBox="1">
            <a:spLocks noChangeArrowheads="1"/>
          </p:cNvSpPr>
          <p:nvPr/>
        </p:nvSpPr>
        <p:spPr bwMode="auto">
          <a:xfrm>
            <a:off x="730490" y="234455"/>
            <a:ext cx="5290230" cy="7078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sz="2200">
                <a:solidFill>
                  <a:schemeClr val="tx1"/>
                </a:solidFill>
                <a:latin typeface="Tahoma" panose="020B0604030504040204" pitchFamily="34" charset="0"/>
              </a:defRPr>
            </a:lvl1pPr>
            <a:lvl2pPr marL="742950" indent="-285750">
              <a:defRPr sz="2200">
                <a:solidFill>
                  <a:schemeClr val="tx1"/>
                </a:solidFill>
                <a:latin typeface="Tahoma" panose="020B0604030504040204" pitchFamily="34" charset="0"/>
              </a:defRPr>
            </a:lvl2pPr>
            <a:lvl3pPr marL="1143000" indent="-228600">
              <a:defRPr sz="2200">
                <a:solidFill>
                  <a:schemeClr val="tx1"/>
                </a:solidFill>
                <a:latin typeface="Tahoma" panose="020B0604030504040204" pitchFamily="34" charset="0"/>
              </a:defRPr>
            </a:lvl3pPr>
            <a:lvl4pPr marL="1600200" indent="-228600">
              <a:defRPr sz="2200">
                <a:solidFill>
                  <a:schemeClr val="tx1"/>
                </a:solidFill>
                <a:latin typeface="Tahoma" panose="020B0604030504040204" pitchFamily="34" charset="0"/>
              </a:defRPr>
            </a:lvl4pPr>
            <a:lvl5pPr marL="2057400" indent="-228600">
              <a:defRPr sz="2200">
                <a:solidFill>
                  <a:schemeClr val="tx1"/>
                </a:solidFill>
                <a:latin typeface="Tahoma" panose="020B0604030504040204" pitchFamily="34" charset="0"/>
              </a:defRPr>
            </a:lvl5pPr>
            <a:lvl6pPr marL="2514600" indent="-228600" eaLnBrk="0" fontAlgn="base" hangingPunct="0">
              <a:spcBef>
                <a:spcPct val="0"/>
              </a:spcBef>
              <a:spcAft>
                <a:spcPct val="0"/>
              </a:spcAft>
              <a:defRPr sz="2200">
                <a:solidFill>
                  <a:schemeClr val="tx1"/>
                </a:solidFill>
                <a:latin typeface="Tahoma" panose="020B0604030504040204" pitchFamily="34" charset="0"/>
              </a:defRPr>
            </a:lvl6pPr>
            <a:lvl7pPr marL="2971800" indent="-228600" eaLnBrk="0" fontAlgn="base" hangingPunct="0">
              <a:spcBef>
                <a:spcPct val="0"/>
              </a:spcBef>
              <a:spcAft>
                <a:spcPct val="0"/>
              </a:spcAft>
              <a:defRPr sz="2200">
                <a:solidFill>
                  <a:schemeClr val="tx1"/>
                </a:solidFill>
                <a:latin typeface="Tahoma" panose="020B0604030504040204" pitchFamily="34" charset="0"/>
              </a:defRPr>
            </a:lvl7pPr>
            <a:lvl8pPr marL="3429000" indent="-228600" eaLnBrk="0" fontAlgn="base" hangingPunct="0">
              <a:spcBef>
                <a:spcPct val="0"/>
              </a:spcBef>
              <a:spcAft>
                <a:spcPct val="0"/>
              </a:spcAft>
              <a:defRPr sz="2200">
                <a:solidFill>
                  <a:schemeClr val="tx1"/>
                </a:solidFill>
                <a:latin typeface="Tahoma" panose="020B0604030504040204" pitchFamily="34" charset="0"/>
              </a:defRPr>
            </a:lvl8pPr>
            <a:lvl9pPr marL="3886200" indent="-228600" eaLnBrk="0" fontAlgn="base" hangingPunct="0">
              <a:spcBef>
                <a:spcPct val="0"/>
              </a:spcBef>
              <a:spcAft>
                <a:spcPct val="0"/>
              </a:spcAft>
              <a:defRPr sz="2200">
                <a:solidFill>
                  <a:schemeClr val="tx1"/>
                </a:solidFill>
                <a:latin typeface="Tahoma" panose="020B0604030504040204" pitchFamily="34" charset="0"/>
              </a:defRPr>
            </a:lvl9pPr>
          </a:lstStyle>
          <a:p>
            <a:pPr algn="r" eaLnBrk="1" hangingPunct="1"/>
            <a:r>
              <a:rPr lang="en-US" altLang="en-US" sz="4000" dirty="0">
                <a:latin typeface="Roboto Slab" pitchFamily="2" charset="0"/>
                <a:ea typeface="Roboto Slab" pitchFamily="2" charset="0"/>
              </a:rPr>
              <a:t>Example: Anammox</a:t>
            </a:r>
            <a:r>
              <a:rPr lang="en-NL" sz="2000" baseline="78000" dirty="0"/>
              <a:t>®</a:t>
            </a:r>
            <a:endParaRPr lang="en-US" altLang="en-US" sz="2000" baseline="78000" dirty="0">
              <a:latin typeface="Roboto Slab" pitchFamily="2" charset="0"/>
              <a:ea typeface="Roboto Slab" pitchFamily="2" charset="0"/>
            </a:endParaRPr>
          </a:p>
        </p:txBody>
      </p:sp>
      <p:pic>
        <p:nvPicPr>
          <p:cNvPr id="31754" name="Picture 10"/>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8544272" y="4566793"/>
            <a:ext cx="2640533" cy="19887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434" name="Picture 2" descr="Precies de reden, waarom ik in Waterschap Hollandse Delta actief ben! -  PvdA Nissewaard">
            <a:extLst>
              <a:ext uri="{FF2B5EF4-FFF2-40B4-BE49-F238E27FC236}">
                <a16:creationId xmlns:a16="http://schemas.microsoft.com/office/drawing/2014/main" id="{920FF769-BDD7-4F9E-8AD7-97794D86A403}"/>
              </a:ext>
            </a:extLst>
          </p:cNvPr>
          <p:cNvPicPr>
            <a:picLocks noChangeAspect="1" noChangeArrowheads="1"/>
          </p:cNvPicPr>
          <p:nvPr/>
        </p:nvPicPr>
        <p:blipFill rotWithShape="1">
          <a:blip r:embed="rId8">
            <a:extLst>
              <a:ext uri="{28A0092B-C50C-407E-A947-70E740481C1C}">
                <a14:useLocalDpi xmlns:a14="http://schemas.microsoft.com/office/drawing/2010/main" val="0"/>
              </a:ext>
            </a:extLst>
          </a:blip>
          <a:srcRect t="9473" b="15491"/>
          <a:stretch/>
        </p:blipFill>
        <p:spPr bwMode="auto">
          <a:xfrm>
            <a:off x="4141397" y="5965030"/>
            <a:ext cx="1892238" cy="836712"/>
          </a:xfrm>
          <a:prstGeom prst="rect">
            <a:avLst/>
          </a:prstGeom>
          <a:noFill/>
          <a:extLst>
            <a:ext uri="{909E8E84-426E-40DD-AFC4-6F175D3DCCD1}">
              <a14:hiddenFill xmlns:a14="http://schemas.microsoft.com/office/drawing/2010/main">
                <a:solidFill>
                  <a:srgbClr val="FFFFFF"/>
                </a:solidFill>
              </a14:hiddenFill>
            </a:ext>
          </a:extLst>
        </p:spPr>
      </p:pic>
      <p:pic>
        <p:nvPicPr>
          <p:cNvPr id="18436" name="Picture 4" descr="STOWA - Kaumera">
            <a:extLst>
              <a:ext uri="{FF2B5EF4-FFF2-40B4-BE49-F238E27FC236}">
                <a16:creationId xmlns:a16="http://schemas.microsoft.com/office/drawing/2014/main" id="{C9036AFE-36B9-446F-81A0-3B8085C6F991}"/>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583832" y="942341"/>
            <a:ext cx="1249478" cy="70622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7098776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3794" name="Rectangle 2"/>
          <p:cNvSpPr>
            <a:spLocks noGrp="1" noChangeArrowheads="1"/>
          </p:cNvSpPr>
          <p:nvPr>
            <p:ph type="title"/>
          </p:nvPr>
        </p:nvSpPr>
        <p:spPr>
          <a:xfrm>
            <a:off x="695400" y="0"/>
            <a:ext cx="10212917" cy="1066800"/>
          </a:xfrm>
        </p:spPr>
        <p:txBody>
          <a:bodyPr/>
          <a:lstStyle/>
          <a:p>
            <a:r>
              <a:rPr lang="en-US" altLang="en-US" sz="4000" dirty="0">
                <a:latin typeface="Roboto Slab" pitchFamily="2" charset="0"/>
                <a:ea typeface="Roboto Slab" pitchFamily="2" charset="0"/>
              </a:rPr>
              <a:t>Development Anammox</a:t>
            </a:r>
          </a:p>
        </p:txBody>
      </p:sp>
      <p:sp>
        <p:nvSpPr>
          <p:cNvPr id="33795" name="Rectangle 3"/>
          <p:cNvSpPr>
            <a:spLocks noGrp="1" noChangeArrowheads="1"/>
          </p:cNvSpPr>
          <p:nvPr>
            <p:ph type="body" idx="1"/>
          </p:nvPr>
        </p:nvSpPr>
        <p:spPr>
          <a:xfrm>
            <a:off x="767408" y="1767878"/>
            <a:ext cx="7848872" cy="3505200"/>
          </a:xfrm>
        </p:spPr>
        <p:txBody>
          <a:bodyPr/>
          <a:lstStyle/>
          <a:p>
            <a:pPr>
              <a:lnSpc>
                <a:spcPct val="150000"/>
              </a:lnSpc>
              <a:buClr>
                <a:srgbClr val="92D050"/>
              </a:buClr>
              <a:buFont typeface="Wingdings" panose="05000000000000000000" pitchFamily="2" charset="2"/>
              <a:buChar char="§"/>
            </a:pPr>
            <a:r>
              <a:rPr lang="en-US" altLang="en-US" sz="2400" dirty="0">
                <a:latin typeface="Roboto Slab" pitchFamily="2" charset="0"/>
                <a:ea typeface="Roboto Slab" pitchFamily="2" charset="0"/>
              </a:rPr>
              <a:t>60 to 80’s – regular reports of “unexpected nitrogen loss” usually interpreted as nitrogen removal by </a:t>
            </a:r>
            <a:r>
              <a:rPr lang="en-US" altLang="en-US" sz="2400" dirty="0" err="1">
                <a:latin typeface="Roboto Slab" pitchFamily="2" charset="0"/>
                <a:ea typeface="Roboto Slab" pitchFamily="2" charset="0"/>
              </a:rPr>
              <a:t>nitrifyers</a:t>
            </a:r>
            <a:r>
              <a:rPr lang="en-US" altLang="en-US" sz="2400" dirty="0">
                <a:latin typeface="Roboto Slab" pitchFamily="2" charset="0"/>
                <a:ea typeface="Roboto Slab" pitchFamily="2" charset="0"/>
              </a:rPr>
              <a:t> or aerobic </a:t>
            </a:r>
            <a:r>
              <a:rPr lang="en-US" altLang="en-US" sz="2400" dirty="0" err="1">
                <a:latin typeface="Roboto Slab" pitchFamily="2" charset="0"/>
                <a:ea typeface="Roboto Slab" pitchFamily="2" charset="0"/>
              </a:rPr>
              <a:t>deammonification</a:t>
            </a:r>
            <a:endParaRPr lang="en-US" altLang="en-US" sz="2400" dirty="0">
              <a:latin typeface="Roboto Slab" pitchFamily="2" charset="0"/>
              <a:ea typeface="Roboto Slab" pitchFamily="2" charset="0"/>
            </a:endParaRPr>
          </a:p>
          <a:p>
            <a:pPr>
              <a:lnSpc>
                <a:spcPct val="150000"/>
              </a:lnSpc>
              <a:buClr>
                <a:srgbClr val="92D050"/>
              </a:buClr>
              <a:buFont typeface="Wingdings" panose="05000000000000000000" pitchFamily="2" charset="2"/>
              <a:buChar char="§"/>
            </a:pPr>
            <a:endParaRPr lang="en-US" altLang="en-US" sz="2400" dirty="0">
              <a:latin typeface="Roboto Slab" pitchFamily="2" charset="0"/>
              <a:ea typeface="Roboto Slab" pitchFamily="2" charset="0"/>
            </a:endParaRPr>
          </a:p>
          <a:p>
            <a:pPr>
              <a:lnSpc>
                <a:spcPct val="150000"/>
              </a:lnSpc>
              <a:buClr>
                <a:srgbClr val="92D050"/>
              </a:buClr>
              <a:buFont typeface="Wingdings" panose="05000000000000000000" pitchFamily="2" charset="2"/>
              <a:buChar char="§"/>
            </a:pPr>
            <a:r>
              <a:rPr lang="en-US" altLang="en-US" sz="2400" dirty="0">
                <a:latin typeface="Roboto Slab" pitchFamily="2" charset="0"/>
                <a:ea typeface="Roboto Slab" pitchFamily="2" charset="0"/>
              </a:rPr>
              <a:t>80’s: Pilot at Gist-brocades in Delft with                        “unexpected nitrogen loss”</a:t>
            </a:r>
          </a:p>
          <a:p>
            <a:pPr marL="0" indent="0">
              <a:lnSpc>
                <a:spcPct val="150000"/>
              </a:lnSpc>
              <a:buClr>
                <a:srgbClr val="92D050"/>
              </a:buClr>
              <a:buNone/>
            </a:pPr>
            <a:r>
              <a:rPr lang="en-US" altLang="en-US" sz="2400" dirty="0">
                <a:latin typeface="Roboto Slab" pitchFamily="2" charset="0"/>
                <a:ea typeface="Roboto Slab" pitchFamily="2" charset="0"/>
              </a:rPr>
              <a:t>   Arnold Mulder/Gijs Kuenen: What is happening?</a:t>
            </a:r>
          </a:p>
          <a:p>
            <a:pPr>
              <a:lnSpc>
                <a:spcPct val="150000"/>
              </a:lnSpc>
              <a:buClr>
                <a:srgbClr val="92D050"/>
              </a:buClr>
              <a:buFont typeface="Wingdings" panose="05000000000000000000" pitchFamily="2" charset="2"/>
              <a:buChar char="§"/>
            </a:pPr>
            <a:endParaRPr lang="en-US" altLang="en-US" sz="2400" dirty="0">
              <a:latin typeface="Roboto Slab" pitchFamily="2" charset="0"/>
              <a:ea typeface="Roboto Slab" pitchFamily="2" charset="0"/>
            </a:endParaRPr>
          </a:p>
          <a:p>
            <a:pPr>
              <a:lnSpc>
                <a:spcPct val="150000"/>
              </a:lnSpc>
              <a:buClr>
                <a:srgbClr val="92D050"/>
              </a:buClr>
              <a:buFont typeface="Wingdings" panose="05000000000000000000" pitchFamily="2" charset="2"/>
              <a:buChar char="§"/>
            </a:pPr>
            <a:endParaRPr lang="en-US" altLang="en-US" sz="2400" dirty="0">
              <a:latin typeface="Roboto Slab" pitchFamily="2" charset="0"/>
              <a:ea typeface="Roboto Slab" pitchFamily="2" charset="0"/>
            </a:endParaRPr>
          </a:p>
          <a:p>
            <a:pPr>
              <a:lnSpc>
                <a:spcPct val="150000"/>
              </a:lnSpc>
              <a:buClr>
                <a:srgbClr val="92D050"/>
              </a:buClr>
              <a:buFont typeface="Wingdings" panose="05000000000000000000" pitchFamily="2" charset="2"/>
              <a:buChar char="§"/>
            </a:pPr>
            <a:r>
              <a:rPr lang="en-US" altLang="en-US" sz="2400" dirty="0">
                <a:latin typeface="Roboto Slab" pitchFamily="2" charset="0"/>
                <a:ea typeface="Roboto Slab" pitchFamily="2" charset="0"/>
              </a:rPr>
              <a:t>90-ies: Recognition of Anammox bacteria made 	Anammox processes possible to design and 	reliable operate</a:t>
            </a:r>
          </a:p>
        </p:txBody>
      </p:sp>
      <p:pic>
        <p:nvPicPr>
          <p:cNvPr id="33796" name="Picture 4"/>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8098110" y="3941084"/>
            <a:ext cx="1886322" cy="251210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3797" name="Picture 5"/>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10228263" y="3933824"/>
            <a:ext cx="1963737" cy="25193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3798" name="Text Box 6"/>
          <p:cNvSpPr txBox="1">
            <a:spLocks noChangeArrowheads="1"/>
          </p:cNvSpPr>
          <p:nvPr/>
        </p:nvSpPr>
        <p:spPr bwMode="auto">
          <a:xfrm>
            <a:off x="1415480" y="5877272"/>
            <a:ext cx="1768434" cy="430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sz="2200">
                <a:solidFill>
                  <a:schemeClr val="tx1"/>
                </a:solidFill>
                <a:latin typeface="Tahoma" panose="020B0604030504040204" pitchFamily="34" charset="0"/>
              </a:defRPr>
            </a:lvl1pPr>
            <a:lvl2pPr marL="742950" indent="-285750">
              <a:defRPr sz="2200">
                <a:solidFill>
                  <a:schemeClr val="tx1"/>
                </a:solidFill>
                <a:latin typeface="Tahoma" panose="020B0604030504040204" pitchFamily="34" charset="0"/>
              </a:defRPr>
            </a:lvl2pPr>
            <a:lvl3pPr marL="1143000" indent="-228600">
              <a:defRPr sz="2200">
                <a:solidFill>
                  <a:schemeClr val="tx1"/>
                </a:solidFill>
                <a:latin typeface="Tahoma" panose="020B0604030504040204" pitchFamily="34" charset="0"/>
              </a:defRPr>
            </a:lvl3pPr>
            <a:lvl4pPr marL="1600200" indent="-228600">
              <a:defRPr sz="2200">
                <a:solidFill>
                  <a:schemeClr val="tx1"/>
                </a:solidFill>
                <a:latin typeface="Tahoma" panose="020B0604030504040204" pitchFamily="34" charset="0"/>
              </a:defRPr>
            </a:lvl4pPr>
            <a:lvl5pPr marL="2057400" indent="-228600">
              <a:defRPr sz="2200">
                <a:solidFill>
                  <a:schemeClr val="tx1"/>
                </a:solidFill>
                <a:latin typeface="Tahoma" panose="020B0604030504040204" pitchFamily="34" charset="0"/>
              </a:defRPr>
            </a:lvl5pPr>
            <a:lvl6pPr marL="2514600" indent="-228600" eaLnBrk="0" fontAlgn="base" hangingPunct="0">
              <a:spcBef>
                <a:spcPct val="0"/>
              </a:spcBef>
              <a:spcAft>
                <a:spcPct val="0"/>
              </a:spcAft>
              <a:defRPr sz="2200">
                <a:solidFill>
                  <a:schemeClr val="tx1"/>
                </a:solidFill>
                <a:latin typeface="Tahoma" panose="020B0604030504040204" pitchFamily="34" charset="0"/>
              </a:defRPr>
            </a:lvl6pPr>
            <a:lvl7pPr marL="2971800" indent="-228600" eaLnBrk="0" fontAlgn="base" hangingPunct="0">
              <a:spcBef>
                <a:spcPct val="0"/>
              </a:spcBef>
              <a:spcAft>
                <a:spcPct val="0"/>
              </a:spcAft>
              <a:defRPr sz="2200">
                <a:solidFill>
                  <a:schemeClr val="tx1"/>
                </a:solidFill>
                <a:latin typeface="Tahoma" panose="020B0604030504040204" pitchFamily="34" charset="0"/>
              </a:defRPr>
            </a:lvl7pPr>
            <a:lvl8pPr marL="3429000" indent="-228600" eaLnBrk="0" fontAlgn="base" hangingPunct="0">
              <a:spcBef>
                <a:spcPct val="0"/>
              </a:spcBef>
              <a:spcAft>
                <a:spcPct val="0"/>
              </a:spcAft>
              <a:defRPr sz="2200">
                <a:solidFill>
                  <a:schemeClr val="tx1"/>
                </a:solidFill>
                <a:latin typeface="Tahoma" panose="020B0604030504040204" pitchFamily="34" charset="0"/>
              </a:defRPr>
            </a:lvl8pPr>
            <a:lvl9pPr marL="3886200" indent="-228600" eaLnBrk="0" fontAlgn="base" hangingPunct="0">
              <a:spcBef>
                <a:spcPct val="0"/>
              </a:spcBef>
              <a:spcAft>
                <a:spcPct val="0"/>
              </a:spcAft>
              <a:defRPr sz="2200">
                <a:solidFill>
                  <a:schemeClr val="tx1"/>
                </a:solidFill>
                <a:latin typeface="Tahoma" panose="020B0604030504040204" pitchFamily="34" charset="0"/>
              </a:defRPr>
            </a:lvl9pPr>
          </a:lstStyle>
          <a:p>
            <a:pPr algn="r" eaLnBrk="1" hangingPunct="1"/>
            <a:r>
              <a:rPr lang="en-US" altLang="en-US" dirty="0">
                <a:solidFill>
                  <a:schemeClr val="bg2"/>
                </a:solidFill>
                <a:latin typeface="Roboto Slab" pitchFamily="2" charset="0"/>
                <a:ea typeface="Roboto Slab" pitchFamily="2" charset="0"/>
              </a:rPr>
              <a:t>CURIOSITY!</a:t>
            </a:r>
          </a:p>
        </p:txBody>
      </p:sp>
      <p:sp>
        <p:nvSpPr>
          <p:cNvPr id="33799" name="Text Box 7"/>
          <p:cNvSpPr txBox="1">
            <a:spLocks noChangeArrowheads="1"/>
          </p:cNvSpPr>
          <p:nvPr/>
        </p:nvSpPr>
        <p:spPr bwMode="auto">
          <a:xfrm>
            <a:off x="4943872" y="5877271"/>
            <a:ext cx="2085828" cy="430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sz="2200">
                <a:solidFill>
                  <a:schemeClr val="tx1"/>
                </a:solidFill>
                <a:latin typeface="Tahoma" panose="020B0604030504040204" pitchFamily="34" charset="0"/>
              </a:defRPr>
            </a:lvl1pPr>
            <a:lvl2pPr marL="742950" indent="-285750">
              <a:defRPr sz="2200">
                <a:solidFill>
                  <a:schemeClr val="tx1"/>
                </a:solidFill>
                <a:latin typeface="Tahoma" panose="020B0604030504040204" pitchFamily="34" charset="0"/>
              </a:defRPr>
            </a:lvl2pPr>
            <a:lvl3pPr marL="1143000" indent="-228600">
              <a:defRPr sz="2200">
                <a:solidFill>
                  <a:schemeClr val="tx1"/>
                </a:solidFill>
                <a:latin typeface="Tahoma" panose="020B0604030504040204" pitchFamily="34" charset="0"/>
              </a:defRPr>
            </a:lvl3pPr>
            <a:lvl4pPr marL="1600200" indent="-228600">
              <a:defRPr sz="2200">
                <a:solidFill>
                  <a:schemeClr val="tx1"/>
                </a:solidFill>
                <a:latin typeface="Tahoma" panose="020B0604030504040204" pitchFamily="34" charset="0"/>
              </a:defRPr>
            </a:lvl4pPr>
            <a:lvl5pPr marL="2057400" indent="-228600">
              <a:defRPr sz="2200">
                <a:solidFill>
                  <a:schemeClr val="tx1"/>
                </a:solidFill>
                <a:latin typeface="Tahoma" panose="020B0604030504040204" pitchFamily="34" charset="0"/>
              </a:defRPr>
            </a:lvl5pPr>
            <a:lvl6pPr marL="2514600" indent="-228600" eaLnBrk="0" fontAlgn="base" hangingPunct="0">
              <a:spcBef>
                <a:spcPct val="0"/>
              </a:spcBef>
              <a:spcAft>
                <a:spcPct val="0"/>
              </a:spcAft>
              <a:defRPr sz="2200">
                <a:solidFill>
                  <a:schemeClr val="tx1"/>
                </a:solidFill>
                <a:latin typeface="Tahoma" panose="020B0604030504040204" pitchFamily="34" charset="0"/>
              </a:defRPr>
            </a:lvl6pPr>
            <a:lvl7pPr marL="2971800" indent="-228600" eaLnBrk="0" fontAlgn="base" hangingPunct="0">
              <a:spcBef>
                <a:spcPct val="0"/>
              </a:spcBef>
              <a:spcAft>
                <a:spcPct val="0"/>
              </a:spcAft>
              <a:defRPr sz="2200">
                <a:solidFill>
                  <a:schemeClr val="tx1"/>
                </a:solidFill>
                <a:latin typeface="Tahoma" panose="020B0604030504040204" pitchFamily="34" charset="0"/>
              </a:defRPr>
            </a:lvl7pPr>
            <a:lvl8pPr marL="3429000" indent="-228600" eaLnBrk="0" fontAlgn="base" hangingPunct="0">
              <a:spcBef>
                <a:spcPct val="0"/>
              </a:spcBef>
              <a:spcAft>
                <a:spcPct val="0"/>
              </a:spcAft>
              <a:defRPr sz="2200">
                <a:solidFill>
                  <a:schemeClr val="tx1"/>
                </a:solidFill>
                <a:latin typeface="Tahoma" panose="020B0604030504040204" pitchFamily="34" charset="0"/>
              </a:defRPr>
            </a:lvl8pPr>
            <a:lvl9pPr marL="3886200" indent="-228600" eaLnBrk="0" fontAlgn="base" hangingPunct="0">
              <a:spcBef>
                <a:spcPct val="0"/>
              </a:spcBef>
              <a:spcAft>
                <a:spcPct val="0"/>
              </a:spcAft>
              <a:defRPr sz="2200">
                <a:solidFill>
                  <a:schemeClr val="tx1"/>
                </a:solidFill>
                <a:latin typeface="Tahoma" panose="020B0604030504040204" pitchFamily="34" charset="0"/>
              </a:defRPr>
            </a:lvl9pPr>
          </a:lstStyle>
          <a:p>
            <a:pPr algn="r" eaLnBrk="1" hangingPunct="1"/>
            <a:r>
              <a:rPr lang="en-US" altLang="en-US" dirty="0">
                <a:solidFill>
                  <a:schemeClr val="bg2"/>
                </a:solidFill>
                <a:latin typeface="Roboto Slab" pitchFamily="2" charset="0"/>
                <a:ea typeface="Roboto Slab" pitchFamily="2" charset="0"/>
              </a:rPr>
              <a:t>INNOVATION!</a:t>
            </a:r>
          </a:p>
        </p:txBody>
      </p:sp>
      <p:sp>
        <p:nvSpPr>
          <p:cNvPr id="2" name="Arrow: Right 1">
            <a:extLst>
              <a:ext uri="{FF2B5EF4-FFF2-40B4-BE49-F238E27FC236}">
                <a16:creationId xmlns:a16="http://schemas.microsoft.com/office/drawing/2014/main" id="{D0701EE3-C0B2-435E-9122-0AB9145BC2EF}"/>
              </a:ext>
            </a:extLst>
          </p:cNvPr>
          <p:cNvSpPr/>
          <p:nvPr/>
        </p:nvSpPr>
        <p:spPr bwMode="auto">
          <a:xfrm>
            <a:off x="3332878" y="6033435"/>
            <a:ext cx="1436201" cy="118558"/>
          </a:xfrm>
          <a:prstGeom prst="rightArrow">
            <a:avLst/>
          </a:prstGeom>
          <a:solidFill>
            <a:schemeClr val="accent2">
              <a:lumMod val="25000"/>
              <a:lumOff val="7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0" lang="en-GB" sz="2200" b="0" i="0" u="none" strike="noStrike" cap="none" normalizeH="0" baseline="0">
              <a:ln>
                <a:noFill/>
              </a:ln>
              <a:solidFill>
                <a:schemeClr val="tx1"/>
              </a:solidFill>
              <a:effectLst/>
              <a:latin typeface="Tahoma" pitchFamily="34" charset="0"/>
            </a:endParaRPr>
          </a:p>
        </p:txBody>
      </p:sp>
    </p:spTree>
    <p:extLst>
      <p:ext uri="{BB962C8B-B14F-4D97-AF65-F5344CB8AC3E}">
        <p14:creationId xmlns:p14="http://schemas.microsoft.com/office/powerpoint/2010/main" val="214837000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7890" name="Rectangle 2"/>
          <p:cNvSpPr>
            <a:spLocks noGrp="1" noChangeArrowheads="1"/>
          </p:cNvSpPr>
          <p:nvPr>
            <p:ph type="title"/>
          </p:nvPr>
        </p:nvSpPr>
        <p:spPr>
          <a:xfrm>
            <a:off x="695400" y="548680"/>
            <a:ext cx="6527440" cy="1143000"/>
          </a:xfrm>
        </p:spPr>
        <p:txBody>
          <a:bodyPr/>
          <a:lstStyle/>
          <a:p>
            <a:pPr marL="0" indent="0"/>
            <a:r>
              <a:rPr lang="en-US" altLang="en-US" sz="4000" dirty="0">
                <a:latin typeface="Roboto Slab" pitchFamily="2" charset="0"/>
                <a:ea typeface="Roboto Slab" pitchFamily="2" charset="0"/>
              </a:rPr>
              <a:t>Granules and Anammox</a:t>
            </a:r>
            <a:r>
              <a:rPr lang="en-NL" sz="2400" baseline="78000" dirty="0"/>
              <a:t>®</a:t>
            </a:r>
            <a:r>
              <a:rPr lang="en-US" altLang="en-US" sz="4000" dirty="0">
                <a:latin typeface="Roboto Slab" pitchFamily="2" charset="0"/>
                <a:ea typeface="Roboto Slab" pitchFamily="2" charset="0"/>
              </a:rPr>
              <a:t>             reactor in China</a:t>
            </a:r>
          </a:p>
        </p:txBody>
      </p:sp>
      <p:pic>
        <p:nvPicPr>
          <p:cNvPr id="37891" name="Picture 3"/>
          <p:cNvPicPr>
            <a:picLocks noChangeAspect="1" noChangeArrowheads="1"/>
          </p:cNvPicPr>
          <p:nvPr/>
        </p:nvPicPr>
        <p:blipFill rotWithShape="1">
          <a:blip r:embed="rId4">
            <a:extLst>
              <a:ext uri="{28A0092B-C50C-407E-A947-70E740481C1C}">
                <a14:useLocalDpi xmlns:a14="http://schemas.microsoft.com/office/drawing/2010/main"/>
              </a:ext>
            </a:extLst>
          </a:blip>
          <a:srcRect l="12325" t="14831" b="11966"/>
          <a:stretch/>
        </p:blipFill>
        <p:spPr bwMode="auto">
          <a:xfrm>
            <a:off x="7320136" y="3490034"/>
            <a:ext cx="4836434" cy="30345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7892" name="Picture 3" descr="西区污泥，颗粒大"/>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rot="5400000">
            <a:off x="4400650" y="3791265"/>
            <a:ext cx="3034591" cy="24515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7893" name="Text Box 5"/>
          <p:cNvSpPr txBox="1">
            <a:spLocks noChangeArrowheads="1"/>
          </p:cNvSpPr>
          <p:nvPr/>
        </p:nvSpPr>
        <p:spPr bwMode="auto">
          <a:xfrm>
            <a:off x="616305" y="2347010"/>
            <a:ext cx="3578770" cy="15696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sz="2200">
                <a:solidFill>
                  <a:schemeClr val="tx1"/>
                </a:solidFill>
                <a:latin typeface="Tahoma" panose="020B0604030504040204" pitchFamily="34" charset="0"/>
              </a:defRPr>
            </a:lvl1pPr>
            <a:lvl2pPr marL="742950" indent="-285750">
              <a:defRPr sz="2200">
                <a:solidFill>
                  <a:schemeClr val="tx1"/>
                </a:solidFill>
                <a:latin typeface="Tahoma" panose="020B0604030504040204" pitchFamily="34" charset="0"/>
              </a:defRPr>
            </a:lvl2pPr>
            <a:lvl3pPr marL="1143000" indent="-228600">
              <a:defRPr sz="2200">
                <a:solidFill>
                  <a:schemeClr val="tx1"/>
                </a:solidFill>
                <a:latin typeface="Tahoma" panose="020B0604030504040204" pitchFamily="34" charset="0"/>
              </a:defRPr>
            </a:lvl3pPr>
            <a:lvl4pPr marL="1600200" indent="-228600">
              <a:defRPr sz="2200">
                <a:solidFill>
                  <a:schemeClr val="tx1"/>
                </a:solidFill>
                <a:latin typeface="Tahoma" panose="020B0604030504040204" pitchFamily="34" charset="0"/>
              </a:defRPr>
            </a:lvl4pPr>
            <a:lvl5pPr marL="2057400" indent="-228600">
              <a:defRPr sz="2200">
                <a:solidFill>
                  <a:schemeClr val="tx1"/>
                </a:solidFill>
                <a:latin typeface="Tahoma" panose="020B0604030504040204" pitchFamily="34" charset="0"/>
              </a:defRPr>
            </a:lvl5pPr>
            <a:lvl6pPr marL="2514600" indent="-228600" eaLnBrk="0" fontAlgn="base" hangingPunct="0">
              <a:spcBef>
                <a:spcPct val="0"/>
              </a:spcBef>
              <a:spcAft>
                <a:spcPct val="0"/>
              </a:spcAft>
              <a:defRPr sz="2200">
                <a:solidFill>
                  <a:schemeClr val="tx1"/>
                </a:solidFill>
                <a:latin typeface="Tahoma" panose="020B0604030504040204" pitchFamily="34" charset="0"/>
              </a:defRPr>
            </a:lvl6pPr>
            <a:lvl7pPr marL="2971800" indent="-228600" eaLnBrk="0" fontAlgn="base" hangingPunct="0">
              <a:spcBef>
                <a:spcPct val="0"/>
              </a:spcBef>
              <a:spcAft>
                <a:spcPct val="0"/>
              </a:spcAft>
              <a:defRPr sz="2200">
                <a:solidFill>
                  <a:schemeClr val="tx1"/>
                </a:solidFill>
                <a:latin typeface="Tahoma" panose="020B0604030504040204" pitchFamily="34" charset="0"/>
              </a:defRPr>
            </a:lvl7pPr>
            <a:lvl8pPr marL="3429000" indent="-228600" eaLnBrk="0" fontAlgn="base" hangingPunct="0">
              <a:spcBef>
                <a:spcPct val="0"/>
              </a:spcBef>
              <a:spcAft>
                <a:spcPct val="0"/>
              </a:spcAft>
              <a:defRPr sz="2200">
                <a:solidFill>
                  <a:schemeClr val="tx1"/>
                </a:solidFill>
                <a:latin typeface="Tahoma" panose="020B0604030504040204" pitchFamily="34" charset="0"/>
              </a:defRPr>
            </a:lvl8pPr>
            <a:lvl9pPr marL="3886200" indent="-228600" eaLnBrk="0" fontAlgn="base" hangingPunct="0">
              <a:spcBef>
                <a:spcPct val="0"/>
              </a:spcBef>
              <a:spcAft>
                <a:spcPct val="0"/>
              </a:spcAft>
              <a:defRPr sz="2200">
                <a:solidFill>
                  <a:schemeClr val="tx1"/>
                </a:solidFill>
                <a:latin typeface="Tahoma" panose="020B0604030504040204" pitchFamily="34" charset="0"/>
              </a:defRPr>
            </a:lvl9pPr>
          </a:lstStyle>
          <a:p>
            <a:pPr marL="285750" indent="-285750">
              <a:buClr>
                <a:srgbClr val="92D050"/>
              </a:buClr>
              <a:buFont typeface="Wingdings" panose="05000000000000000000" pitchFamily="2" charset="2"/>
              <a:buChar char="§"/>
            </a:pPr>
            <a:r>
              <a:rPr lang="en-US" altLang="en-US" sz="2400" dirty="0">
                <a:latin typeface="Roboto Slab" pitchFamily="2" charset="0"/>
                <a:ea typeface="Roboto Slab" pitchFamily="2" charset="0"/>
              </a:rPr>
              <a:t>Volume: 6,700 m</a:t>
            </a:r>
            <a:r>
              <a:rPr lang="en-US" altLang="en-US" sz="2400" baseline="30000" dirty="0">
                <a:latin typeface="Roboto Slab" pitchFamily="2" charset="0"/>
                <a:ea typeface="Roboto Slab" pitchFamily="2" charset="0"/>
              </a:rPr>
              <a:t>3</a:t>
            </a:r>
          </a:p>
          <a:p>
            <a:pPr marL="285750" indent="-285750">
              <a:buClr>
                <a:srgbClr val="92D050"/>
              </a:buClr>
              <a:buFont typeface="Wingdings" panose="05000000000000000000" pitchFamily="2" charset="2"/>
              <a:buChar char="§"/>
            </a:pPr>
            <a:r>
              <a:rPr lang="en-US" altLang="en-US" sz="2400" dirty="0">
                <a:latin typeface="Roboto Slab" pitchFamily="2" charset="0"/>
                <a:ea typeface="Roboto Slab" pitchFamily="2" charset="0"/>
              </a:rPr>
              <a:t>Load: 1.7 </a:t>
            </a:r>
            <a:r>
              <a:rPr lang="en-US" altLang="en-US" sz="2400" dirty="0" err="1">
                <a:latin typeface="Roboto Slab" pitchFamily="2" charset="0"/>
                <a:ea typeface="Roboto Slab" pitchFamily="2" charset="0"/>
              </a:rPr>
              <a:t>kgN</a:t>
            </a:r>
            <a:r>
              <a:rPr lang="en-US" altLang="en-US" sz="2400" dirty="0">
                <a:latin typeface="Roboto Slab" pitchFamily="2" charset="0"/>
                <a:ea typeface="Roboto Slab" pitchFamily="2" charset="0"/>
              </a:rPr>
              <a:t>/m</a:t>
            </a:r>
            <a:r>
              <a:rPr lang="en-US" altLang="en-US" sz="2400" baseline="30000" dirty="0">
                <a:latin typeface="Roboto Slab" pitchFamily="2" charset="0"/>
                <a:ea typeface="Roboto Slab" pitchFamily="2" charset="0"/>
              </a:rPr>
              <a:t>3</a:t>
            </a:r>
            <a:r>
              <a:rPr lang="en-US" altLang="en-US" sz="2400" dirty="0">
                <a:latin typeface="Roboto Slab" pitchFamily="2" charset="0"/>
                <a:ea typeface="Roboto Slab" pitchFamily="2" charset="0"/>
              </a:rPr>
              <a:t>.d</a:t>
            </a:r>
          </a:p>
          <a:p>
            <a:pPr marL="285750" indent="-285750">
              <a:buClr>
                <a:srgbClr val="92D050"/>
              </a:buClr>
              <a:buFont typeface="Wingdings" panose="05000000000000000000" pitchFamily="2" charset="2"/>
              <a:buChar char="§"/>
            </a:pPr>
            <a:r>
              <a:rPr lang="en-US" altLang="en-US" sz="2400" dirty="0">
                <a:latin typeface="Roboto Slab" pitchFamily="2" charset="0"/>
                <a:ea typeface="Roboto Slab" pitchFamily="2" charset="0"/>
              </a:rPr>
              <a:t>Startup time: 1 month (95% conversion)</a:t>
            </a:r>
          </a:p>
        </p:txBody>
      </p:sp>
    </p:spTree>
    <p:extLst>
      <p:ext uri="{BB962C8B-B14F-4D97-AF65-F5344CB8AC3E}">
        <p14:creationId xmlns:p14="http://schemas.microsoft.com/office/powerpoint/2010/main" val="394871195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el 1"/>
          <p:cNvSpPr>
            <a:spLocks noGrp="1"/>
          </p:cNvSpPr>
          <p:nvPr>
            <p:ph type="title"/>
          </p:nvPr>
        </p:nvSpPr>
        <p:spPr>
          <a:xfrm>
            <a:off x="746200" y="142874"/>
            <a:ext cx="9405863" cy="889000"/>
          </a:xfrm>
        </p:spPr>
        <p:txBody>
          <a:bodyPr>
            <a:noAutofit/>
          </a:bodyPr>
          <a:lstStyle/>
          <a:p>
            <a:pPr>
              <a:defRPr/>
            </a:pPr>
            <a:r>
              <a:rPr lang="en-US" sz="4000" dirty="0">
                <a:latin typeface="Roboto Slab" pitchFamily="2" charset="0"/>
                <a:ea typeface="Roboto Slab" pitchFamily="2" charset="0"/>
              </a:rPr>
              <a:t>Mainstream: Need for Plug Flow</a:t>
            </a:r>
          </a:p>
        </p:txBody>
      </p:sp>
      <p:sp>
        <p:nvSpPr>
          <p:cNvPr id="39939" name="Inhaltsplatzhalter 9"/>
          <p:cNvSpPr>
            <a:spLocks noGrp="1"/>
          </p:cNvSpPr>
          <p:nvPr>
            <p:ph idx="1"/>
          </p:nvPr>
        </p:nvSpPr>
        <p:spPr>
          <a:xfrm>
            <a:off x="551384" y="1550706"/>
            <a:ext cx="8047038" cy="4994275"/>
          </a:xfrm>
        </p:spPr>
        <p:txBody>
          <a:bodyPr/>
          <a:lstStyle/>
          <a:p>
            <a:pPr>
              <a:buFontTx/>
              <a:buNone/>
            </a:pPr>
            <a:r>
              <a:rPr lang="en-US" altLang="en-US" dirty="0">
                <a:latin typeface="Roboto Slab" pitchFamily="2" charset="0"/>
                <a:ea typeface="Roboto Slab" pitchFamily="2" charset="0"/>
              </a:rPr>
              <a:t>   In Biofilm/Granular systems a certain degree of plug flow needed to outcompete NOB</a:t>
            </a:r>
          </a:p>
        </p:txBody>
      </p:sp>
      <p:grpSp>
        <p:nvGrpSpPr>
          <p:cNvPr id="39940" name="Group 12"/>
          <p:cNvGrpSpPr>
            <a:grpSpLocks/>
          </p:cNvGrpSpPr>
          <p:nvPr/>
        </p:nvGrpSpPr>
        <p:grpSpPr bwMode="auto">
          <a:xfrm>
            <a:off x="633760" y="3481106"/>
            <a:ext cx="4333875" cy="3063875"/>
            <a:chOff x="0" y="3354172"/>
            <a:chExt cx="4334377" cy="3064213"/>
          </a:xfrm>
        </p:grpSpPr>
        <p:grpSp>
          <p:nvGrpSpPr>
            <p:cNvPr id="39948" name="Group 7"/>
            <p:cNvGrpSpPr>
              <a:grpSpLocks/>
            </p:cNvGrpSpPr>
            <p:nvPr/>
          </p:nvGrpSpPr>
          <p:grpSpPr bwMode="auto">
            <a:xfrm>
              <a:off x="0" y="3354172"/>
              <a:ext cx="4334377" cy="3064213"/>
              <a:chOff x="0" y="3354172"/>
              <a:chExt cx="4334377" cy="3064213"/>
            </a:xfrm>
          </p:grpSpPr>
          <p:pic>
            <p:nvPicPr>
              <p:cNvPr id="39950" name="Picture 3"/>
              <p:cNvPicPr>
                <a:picLocks noChangeAspect="1" noChangeArrowheads="1"/>
              </p:cNvPicPr>
              <p:nvPr/>
            </p:nvPicPr>
            <p:blipFill>
              <a:blip r:embed="rId3"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0" y="3354172"/>
                <a:ext cx="4334377" cy="3064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9951" name="Picture 3"/>
              <p:cNvPicPr>
                <a:picLocks noChangeAspect="1" noChangeArrowheads="1"/>
              </p:cNvPicPr>
              <p:nvPr/>
            </p:nvPicPr>
            <p:blipFill>
              <a:blip r:embed="rId4"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75605" y="3773095"/>
                <a:ext cx="660177" cy="3846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1" name="TextBox 10"/>
            <p:cNvSpPr txBox="1"/>
            <p:nvPr/>
          </p:nvSpPr>
          <p:spPr>
            <a:xfrm>
              <a:off x="24805" y="3467202"/>
              <a:ext cx="1305316" cy="307811"/>
            </a:xfrm>
            <a:prstGeom prst="rect">
              <a:avLst/>
            </a:prstGeom>
            <a:noFill/>
          </p:spPr>
          <p:txBody>
            <a:bodyPr wrap="none">
              <a:spAutoFit/>
            </a:bodyPr>
            <a:lstStyle/>
            <a:p>
              <a:pPr eaLnBrk="1" hangingPunct="1">
                <a:defRPr/>
              </a:pPr>
              <a:r>
                <a:rPr lang="nl-NL" sz="1400" b="1" dirty="0">
                  <a:ln w="18000">
                    <a:solidFill>
                      <a:srgbClr val="C41E3A"/>
                    </a:solidFill>
                    <a:prstDash val="solid"/>
                    <a:miter lim="800000"/>
                  </a:ln>
                  <a:solidFill>
                    <a:srgbClr val="C41E3A"/>
                  </a:solidFill>
                  <a:latin typeface="Roboto Slab" pitchFamily="2" charset="0"/>
                  <a:ea typeface="Roboto Slab" pitchFamily="2" charset="0"/>
                </a:rPr>
                <a:t>ANAMMOX</a:t>
              </a:r>
              <a:r>
                <a:rPr lang="nl-NL" sz="1400" b="1" baseline="30000" dirty="0">
                  <a:ln w="18000">
                    <a:solidFill>
                      <a:srgbClr val="C41E3A"/>
                    </a:solidFill>
                    <a:prstDash val="solid"/>
                    <a:miter lim="800000"/>
                  </a:ln>
                  <a:solidFill>
                    <a:srgbClr val="C41E3A"/>
                  </a:solidFill>
                  <a:latin typeface="Roboto Slab" pitchFamily="2" charset="0"/>
                  <a:ea typeface="Roboto Slab" pitchFamily="2" charset="0"/>
                </a:rPr>
                <a:t>®</a:t>
              </a:r>
            </a:p>
          </p:txBody>
        </p:sp>
      </p:grpSp>
      <p:grpSp>
        <p:nvGrpSpPr>
          <p:cNvPr id="39941" name="Group 13"/>
          <p:cNvGrpSpPr>
            <a:grpSpLocks/>
          </p:cNvGrpSpPr>
          <p:nvPr/>
        </p:nvGrpSpPr>
        <p:grpSpPr bwMode="auto">
          <a:xfrm>
            <a:off x="5272301" y="3429000"/>
            <a:ext cx="4895850" cy="3001962"/>
            <a:chOff x="4248656" y="3307404"/>
            <a:chExt cx="4895344" cy="3001321"/>
          </a:xfrm>
        </p:grpSpPr>
        <p:grpSp>
          <p:nvGrpSpPr>
            <p:cNvPr id="39944" name="Group 9"/>
            <p:cNvGrpSpPr>
              <a:grpSpLocks/>
            </p:cNvGrpSpPr>
            <p:nvPr/>
          </p:nvGrpSpPr>
          <p:grpSpPr bwMode="auto">
            <a:xfrm>
              <a:off x="4248656" y="3307404"/>
              <a:ext cx="4895344" cy="3001321"/>
              <a:chOff x="4248656" y="3307404"/>
              <a:chExt cx="4895344" cy="3001321"/>
            </a:xfrm>
          </p:grpSpPr>
          <p:pic>
            <p:nvPicPr>
              <p:cNvPr id="39946" name="Picture 24"/>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4248656" y="3307404"/>
                <a:ext cx="4895344" cy="30013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9947" name="Picture 3"/>
              <p:cNvPicPr>
                <a:picLocks noChangeAspect="1" noChangeArrowheads="1"/>
              </p:cNvPicPr>
              <p:nvPr/>
            </p:nvPicPr>
            <p:blipFill>
              <a:blip r:embed="rId6"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4334377" y="3661948"/>
                <a:ext cx="665133" cy="3875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2" name="TextBox 11"/>
            <p:cNvSpPr txBox="1"/>
            <p:nvPr/>
          </p:nvSpPr>
          <p:spPr>
            <a:xfrm>
              <a:off x="4256033" y="3354172"/>
              <a:ext cx="1305030" cy="307711"/>
            </a:xfrm>
            <a:prstGeom prst="rect">
              <a:avLst/>
            </a:prstGeom>
            <a:noFill/>
          </p:spPr>
          <p:txBody>
            <a:bodyPr wrap="none">
              <a:spAutoFit/>
            </a:bodyPr>
            <a:lstStyle/>
            <a:p>
              <a:pPr eaLnBrk="1" hangingPunct="1">
                <a:defRPr/>
              </a:pPr>
              <a:r>
                <a:rPr lang="nl-NL" sz="1400" b="1" dirty="0">
                  <a:ln w="18000">
                    <a:solidFill>
                      <a:srgbClr val="C41E3A"/>
                    </a:solidFill>
                    <a:prstDash val="solid"/>
                    <a:miter lim="800000"/>
                  </a:ln>
                  <a:solidFill>
                    <a:srgbClr val="C41E3A"/>
                  </a:solidFill>
                  <a:latin typeface="Roboto Slab" pitchFamily="2" charset="0"/>
                  <a:ea typeface="Roboto Slab" pitchFamily="2" charset="0"/>
                </a:rPr>
                <a:t>ANAMMOX</a:t>
              </a:r>
              <a:r>
                <a:rPr lang="nl-NL" sz="1400" b="1" baseline="30000" dirty="0">
                  <a:ln w="18000">
                    <a:solidFill>
                      <a:srgbClr val="C41E3A"/>
                    </a:solidFill>
                    <a:prstDash val="solid"/>
                    <a:miter lim="800000"/>
                  </a:ln>
                  <a:solidFill>
                    <a:srgbClr val="C41E3A"/>
                  </a:solidFill>
                  <a:latin typeface="Roboto Slab" pitchFamily="2" charset="0"/>
                  <a:ea typeface="Roboto Slab" pitchFamily="2" charset="0"/>
                </a:rPr>
                <a:t>®</a:t>
              </a:r>
            </a:p>
          </p:txBody>
        </p:sp>
      </p:grpSp>
      <p:sp>
        <p:nvSpPr>
          <p:cNvPr id="39942" name="TextBox 2"/>
          <p:cNvSpPr txBox="1">
            <a:spLocks noChangeArrowheads="1"/>
          </p:cNvSpPr>
          <p:nvPr/>
        </p:nvSpPr>
        <p:spPr bwMode="auto">
          <a:xfrm>
            <a:off x="633760" y="2686661"/>
            <a:ext cx="1758815"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ts val="2500"/>
              </a:lnSpc>
              <a:buClr>
                <a:schemeClr val="bg2"/>
              </a:buClr>
              <a:buChar char="•"/>
              <a:defRPr sz="2000">
                <a:solidFill>
                  <a:schemeClr val="tx1"/>
                </a:solidFill>
                <a:latin typeface="Tahoma" panose="020B0604030504040204" pitchFamily="34" charset="0"/>
              </a:defRPr>
            </a:lvl1pPr>
            <a:lvl2pPr marL="742950" indent="-285750">
              <a:lnSpc>
                <a:spcPts val="2500"/>
              </a:lnSpc>
              <a:buClr>
                <a:schemeClr val="bg2"/>
              </a:buClr>
              <a:buFont typeface="Times" panose="02020603050405020304" pitchFamily="18" charset="0"/>
              <a:buChar char="•"/>
              <a:defRPr>
                <a:solidFill>
                  <a:schemeClr val="tx1"/>
                </a:solidFill>
                <a:latin typeface="Tahoma" panose="020B0604030504040204" pitchFamily="34" charset="0"/>
              </a:defRPr>
            </a:lvl2pPr>
            <a:lvl3pPr marL="1143000" indent="-228600">
              <a:lnSpc>
                <a:spcPts val="2500"/>
              </a:lnSpc>
              <a:buClr>
                <a:schemeClr val="bg2"/>
              </a:buClr>
              <a:buFont typeface="Times" panose="02020603050405020304" pitchFamily="18" charset="0"/>
              <a:buChar char="•"/>
              <a:defRPr sz="1600">
                <a:solidFill>
                  <a:schemeClr val="tx1"/>
                </a:solidFill>
                <a:latin typeface="Tahoma" panose="020B0604030504040204" pitchFamily="34" charset="0"/>
              </a:defRPr>
            </a:lvl3pPr>
            <a:lvl4pPr marL="1600200" indent="-228600">
              <a:lnSpc>
                <a:spcPts val="2500"/>
              </a:lnSpc>
              <a:buClr>
                <a:schemeClr val="bg2"/>
              </a:buClr>
              <a:buFont typeface="Times" panose="02020603050405020304" pitchFamily="18" charset="0"/>
              <a:buChar char="•"/>
              <a:defRPr sz="1400">
                <a:solidFill>
                  <a:schemeClr val="tx1"/>
                </a:solidFill>
                <a:latin typeface="Tahoma" panose="020B0604030504040204" pitchFamily="34" charset="0"/>
              </a:defRPr>
            </a:lvl4pPr>
            <a:lvl5pPr marL="2057400" indent="-228600">
              <a:lnSpc>
                <a:spcPts val="2500"/>
              </a:lnSpc>
              <a:buClr>
                <a:schemeClr val="bg2"/>
              </a:buClr>
              <a:buChar char="•"/>
              <a:defRPr sz="1200">
                <a:solidFill>
                  <a:schemeClr val="tx1"/>
                </a:solidFill>
                <a:latin typeface="Tahoma" panose="020B0604030504040204" pitchFamily="34" charset="0"/>
              </a:defRPr>
            </a:lvl5pPr>
            <a:lvl6pPr marL="25146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6pPr>
            <a:lvl7pPr marL="29718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7pPr>
            <a:lvl8pPr marL="34290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8pPr>
            <a:lvl9pPr marL="38862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9pPr>
          </a:lstStyle>
          <a:p>
            <a:pPr eaLnBrk="1" hangingPunct="1">
              <a:lnSpc>
                <a:spcPct val="100000"/>
              </a:lnSpc>
              <a:buClrTx/>
              <a:buFontTx/>
              <a:buNone/>
            </a:pPr>
            <a:r>
              <a:rPr lang="en-GB" altLang="en-US" sz="2200" dirty="0">
                <a:latin typeface="Roboto Slab" pitchFamily="2" charset="0"/>
                <a:ea typeface="Roboto Slab" pitchFamily="2" charset="0"/>
              </a:rPr>
              <a:t>Side stream</a:t>
            </a:r>
            <a:endParaRPr lang="nl-NL" altLang="en-US" sz="2200" dirty="0">
              <a:latin typeface="Roboto Slab" pitchFamily="2" charset="0"/>
              <a:ea typeface="Roboto Slab" pitchFamily="2" charset="0"/>
            </a:endParaRPr>
          </a:p>
        </p:txBody>
      </p:sp>
      <p:sp>
        <p:nvSpPr>
          <p:cNvPr id="39943" name="TextBox 14"/>
          <p:cNvSpPr txBox="1">
            <a:spLocks noChangeArrowheads="1"/>
          </p:cNvSpPr>
          <p:nvPr/>
        </p:nvSpPr>
        <p:spPr bwMode="auto">
          <a:xfrm>
            <a:off x="5247495" y="2686661"/>
            <a:ext cx="1890261"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ts val="2500"/>
              </a:lnSpc>
              <a:buClr>
                <a:schemeClr val="bg2"/>
              </a:buClr>
              <a:buChar char="•"/>
              <a:defRPr sz="2000">
                <a:solidFill>
                  <a:schemeClr val="tx1"/>
                </a:solidFill>
                <a:latin typeface="Tahoma" panose="020B0604030504040204" pitchFamily="34" charset="0"/>
              </a:defRPr>
            </a:lvl1pPr>
            <a:lvl2pPr marL="742950" indent="-285750">
              <a:lnSpc>
                <a:spcPts val="2500"/>
              </a:lnSpc>
              <a:buClr>
                <a:schemeClr val="bg2"/>
              </a:buClr>
              <a:buFont typeface="Times" panose="02020603050405020304" pitchFamily="18" charset="0"/>
              <a:buChar char="•"/>
              <a:defRPr>
                <a:solidFill>
                  <a:schemeClr val="tx1"/>
                </a:solidFill>
                <a:latin typeface="Tahoma" panose="020B0604030504040204" pitchFamily="34" charset="0"/>
              </a:defRPr>
            </a:lvl2pPr>
            <a:lvl3pPr marL="1143000" indent="-228600">
              <a:lnSpc>
                <a:spcPts val="2500"/>
              </a:lnSpc>
              <a:buClr>
                <a:schemeClr val="bg2"/>
              </a:buClr>
              <a:buFont typeface="Times" panose="02020603050405020304" pitchFamily="18" charset="0"/>
              <a:buChar char="•"/>
              <a:defRPr sz="1600">
                <a:solidFill>
                  <a:schemeClr val="tx1"/>
                </a:solidFill>
                <a:latin typeface="Tahoma" panose="020B0604030504040204" pitchFamily="34" charset="0"/>
              </a:defRPr>
            </a:lvl3pPr>
            <a:lvl4pPr marL="1600200" indent="-228600">
              <a:lnSpc>
                <a:spcPts val="2500"/>
              </a:lnSpc>
              <a:buClr>
                <a:schemeClr val="bg2"/>
              </a:buClr>
              <a:buFont typeface="Times" panose="02020603050405020304" pitchFamily="18" charset="0"/>
              <a:buChar char="•"/>
              <a:defRPr sz="1400">
                <a:solidFill>
                  <a:schemeClr val="tx1"/>
                </a:solidFill>
                <a:latin typeface="Tahoma" panose="020B0604030504040204" pitchFamily="34" charset="0"/>
              </a:defRPr>
            </a:lvl4pPr>
            <a:lvl5pPr marL="2057400" indent="-228600">
              <a:lnSpc>
                <a:spcPts val="2500"/>
              </a:lnSpc>
              <a:buClr>
                <a:schemeClr val="bg2"/>
              </a:buClr>
              <a:buChar char="•"/>
              <a:defRPr sz="1200">
                <a:solidFill>
                  <a:schemeClr val="tx1"/>
                </a:solidFill>
                <a:latin typeface="Tahoma" panose="020B0604030504040204" pitchFamily="34" charset="0"/>
              </a:defRPr>
            </a:lvl5pPr>
            <a:lvl6pPr marL="25146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6pPr>
            <a:lvl7pPr marL="29718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7pPr>
            <a:lvl8pPr marL="34290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8pPr>
            <a:lvl9pPr marL="38862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9pPr>
          </a:lstStyle>
          <a:p>
            <a:pPr eaLnBrk="1" hangingPunct="1">
              <a:lnSpc>
                <a:spcPct val="100000"/>
              </a:lnSpc>
              <a:buClrTx/>
              <a:buFontTx/>
              <a:buNone/>
            </a:pPr>
            <a:r>
              <a:rPr lang="en-GB" altLang="en-US" sz="2200" dirty="0">
                <a:latin typeface="Roboto Slab" pitchFamily="2" charset="0"/>
                <a:ea typeface="Roboto Slab" pitchFamily="2" charset="0"/>
              </a:rPr>
              <a:t>Main stream</a:t>
            </a:r>
            <a:endParaRPr lang="nl-NL" altLang="en-US" sz="2200" dirty="0">
              <a:latin typeface="Roboto Slab" pitchFamily="2" charset="0"/>
              <a:ea typeface="Roboto Slab" pitchFamily="2" charset="0"/>
            </a:endParaRPr>
          </a:p>
        </p:txBody>
      </p:sp>
    </p:spTree>
    <p:extLst>
      <p:ext uri="{BB962C8B-B14F-4D97-AF65-F5344CB8AC3E}">
        <p14:creationId xmlns:p14="http://schemas.microsoft.com/office/powerpoint/2010/main" val="343689548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D34391C9-1534-4BCA-BF3C-99B12AF5AFD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630760" y="1539173"/>
            <a:ext cx="7167825" cy="4400421"/>
          </a:xfrm>
          <a:prstGeom prst="rect">
            <a:avLst/>
          </a:prstGeom>
        </p:spPr>
      </p:pic>
      <p:pic>
        <p:nvPicPr>
          <p:cNvPr id="40964" name="Picture 5"/>
          <p:cNvPicPr>
            <a:picLocks noChangeAspect="1" noChangeArrowheads="1"/>
          </p:cNvPicPr>
          <p:nvPr/>
        </p:nvPicPr>
        <p:blipFill>
          <a:blip r:embed="rId5">
            <a:extLst>
              <a:ext uri="{28A0092B-C50C-407E-A947-70E740481C1C}">
                <a14:useLocalDpi xmlns:a14="http://schemas.microsoft.com/office/drawing/2010/main"/>
              </a:ext>
            </a:extLst>
          </a:blip>
          <a:srcRect/>
          <a:stretch>
            <a:fillRect/>
          </a:stretch>
        </p:blipFill>
        <p:spPr bwMode="auto">
          <a:xfrm>
            <a:off x="4643861" y="915971"/>
            <a:ext cx="1223963" cy="6365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0965" name="Picture 21" descr="TU_Delft_2.png                                                 00095E43Smidswater Server              C1CD65DB:"/>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289080" y="3429000"/>
            <a:ext cx="1295400" cy="509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0968" name="Picture 11"/>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9624392" y="4581128"/>
            <a:ext cx="2160587" cy="1584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0969" name="Picture 13" descr="waterschap_veluwe"/>
          <p:cNvPicPr>
            <a:picLocks noChangeAspect="1" noChangeArrowheads="1"/>
          </p:cNvPicPr>
          <p:nvPr/>
        </p:nvPicPr>
        <p:blipFill>
          <a:blip r:embed="rId8" cstate="email">
            <a:extLst>
              <a:ext uri="{28A0092B-C50C-407E-A947-70E740481C1C}">
                <a14:useLocalDpi xmlns:a14="http://schemas.microsoft.com/office/drawing/2010/main"/>
              </a:ext>
            </a:extLst>
          </a:blip>
          <a:srcRect/>
          <a:stretch>
            <a:fillRect/>
          </a:stretch>
        </p:blipFill>
        <p:spPr bwMode="auto">
          <a:xfrm>
            <a:off x="4773597" y="5970922"/>
            <a:ext cx="882150" cy="8284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0970" name="Picture 15" descr="dhv-resize"/>
          <p:cNvPicPr>
            <a:picLocks noChangeAspect="1" noChangeArrowheads="1"/>
          </p:cNvPicPr>
          <p:nvPr/>
        </p:nvPicPr>
        <p:blipFill>
          <a:blip r:embed="rId9" cstate="email">
            <a:extLst>
              <a:ext uri="{28A0092B-C50C-407E-A947-70E740481C1C}">
                <a14:useLocalDpi xmlns:a14="http://schemas.microsoft.com/office/drawing/2010/main"/>
              </a:ext>
            </a:extLst>
          </a:blip>
          <a:srcRect/>
          <a:stretch>
            <a:fillRect/>
          </a:stretch>
        </p:blipFill>
        <p:spPr bwMode="auto">
          <a:xfrm>
            <a:off x="8722052" y="3546545"/>
            <a:ext cx="1316037" cy="412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Text Box 9">
            <a:extLst>
              <a:ext uri="{FF2B5EF4-FFF2-40B4-BE49-F238E27FC236}">
                <a16:creationId xmlns:a16="http://schemas.microsoft.com/office/drawing/2014/main" id="{8DCCAAAE-00A5-406A-BE3E-79356309D89D}"/>
              </a:ext>
            </a:extLst>
          </p:cNvPr>
          <p:cNvSpPr txBox="1">
            <a:spLocks noChangeArrowheads="1"/>
          </p:cNvSpPr>
          <p:nvPr/>
        </p:nvSpPr>
        <p:spPr bwMode="auto">
          <a:xfrm>
            <a:off x="726253" y="208085"/>
            <a:ext cx="4472699" cy="7078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sz="2200">
                <a:solidFill>
                  <a:schemeClr val="tx1"/>
                </a:solidFill>
                <a:latin typeface="Tahoma" panose="020B0604030504040204" pitchFamily="34" charset="0"/>
              </a:defRPr>
            </a:lvl1pPr>
            <a:lvl2pPr marL="742950" indent="-285750">
              <a:defRPr sz="2200">
                <a:solidFill>
                  <a:schemeClr val="tx1"/>
                </a:solidFill>
                <a:latin typeface="Tahoma" panose="020B0604030504040204" pitchFamily="34" charset="0"/>
              </a:defRPr>
            </a:lvl2pPr>
            <a:lvl3pPr marL="1143000" indent="-228600">
              <a:defRPr sz="2200">
                <a:solidFill>
                  <a:schemeClr val="tx1"/>
                </a:solidFill>
                <a:latin typeface="Tahoma" panose="020B0604030504040204" pitchFamily="34" charset="0"/>
              </a:defRPr>
            </a:lvl3pPr>
            <a:lvl4pPr marL="1600200" indent="-228600">
              <a:defRPr sz="2200">
                <a:solidFill>
                  <a:schemeClr val="tx1"/>
                </a:solidFill>
                <a:latin typeface="Tahoma" panose="020B0604030504040204" pitchFamily="34" charset="0"/>
              </a:defRPr>
            </a:lvl4pPr>
            <a:lvl5pPr marL="2057400" indent="-228600">
              <a:defRPr sz="2200">
                <a:solidFill>
                  <a:schemeClr val="tx1"/>
                </a:solidFill>
                <a:latin typeface="Tahoma" panose="020B0604030504040204" pitchFamily="34" charset="0"/>
              </a:defRPr>
            </a:lvl5pPr>
            <a:lvl6pPr marL="2514600" indent="-228600" eaLnBrk="0" fontAlgn="base" hangingPunct="0">
              <a:spcBef>
                <a:spcPct val="0"/>
              </a:spcBef>
              <a:spcAft>
                <a:spcPct val="0"/>
              </a:spcAft>
              <a:defRPr sz="2200">
                <a:solidFill>
                  <a:schemeClr val="tx1"/>
                </a:solidFill>
                <a:latin typeface="Tahoma" panose="020B0604030504040204" pitchFamily="34" charset="0"/>
              </a:defRPr>
            </a:lvl6pPr>
            <a:lvl7pPr marL="2971800" indent="-228600" eaLnBrk="0" fontAlgn="base" hangingPunct="0">
              <a:spcBef>
                <a:spcPct val="0"/>
              </a:spcBef>
              <a:spcAft>
                <a:spcPct val="0"/>
              </a:spcAft>
              <a:defRPr sz="2200">
                <a:solidFill>
                  <a:schemeClr val="tx1"/>
                </a:solidFill>
                <a:latin typeface="Tahoma" panose="020B0604030504040204" pitchFamily="34" charset="0"/>
              </a:defRPr>
            </a:lvl7pPr>
            <a:lvl8pPr marL="3429000" indent="-228600" eaLnBrk="0" fontAlgn="base" hangingPunct="0">
              <a:spcBef>
                <a:spcPct val="0"/>
              </a:spcBef>
              <a:spcAft>
                <a:spcPct val="0"/>
              </a:spcAft>
              <a:defRPr sz="2200">
                <a:solidFill>
                  <a:schemeClr val="tx1"/>
                </a:solidFill>
                <a:latin typeface="Tahoma" panose="020B0604030504040204" pitchFamily="34" charset="0"/>
              </a:defRPr>
            </a:lvl8pPr>
            <a:lvl9pPr marL="3886200" indent="-228600" eaLnBrk="0" fontAlgn="base" hangingPunct="0">
              <a:spcBef>
                <a:spcPct val="0"/>
              </a:spcBef>
              <a:spcAft>
                <a:spcPct val="0"/>
              </a:spcAft>
              <a:defRPr sz="2200">
                <a:solidFill>
                  <a:schemeClr val="tx1"/>
                </a:solidFill>
                <a:latin typeface="Tahoma" panose="020B0604030504040204" pitchFamily="34" charset="0"/>
              </a:defRPr>
            </a:lvl9pPr>
          </a:lstStyle>
          <a:p>
            <a:pPr algn="r" eaLnBrk="1" hangingPunct="1"/>
            <a:r>
              <a:rPr lang="en-US" altLang="en-US" sz="4000" dirty="0">
                <a:latin typeface="Roboto Slab" pitchFamily="2" charset="0"/>
                <a:ea typeface="Roboto Slab" pitchFamily="2" charset="0"/>
              </a:rPr>
              <a:t>Example: </a:t>
            </a:r>
            <a:r>
              <a:rPr lang="en-US" altLang="en-US" sz="4000" dirty="0" err="1">
                <a:latin typeface="Roboto Slab" pitchFamily="2" charset="0"/>
                <a:ea typeface="Roboto Slab" pitchFamily="2" charset="0"/>
              </a:rPr>
              <a:t>Nereda</a:t>
            </a:r>
            <a:r>
              <a:rPr lang="en-NL" sz="2400" baseline="78000" dirty="0"/>
              <a:t>®</a:t>
            </a:r>
            <a:endParaRPr lang="en-US" altLang="en-US" sz="2400" dirty="0">
              <a:latin typeface="Roboto Slab" pitchFamily="2" charset="0"/>
              <a:ea typeface="Roboto Slab" pitchFamily="2" charset="0"/>
            </a:endParaRPr>
          </a:p>
        </p:txBody>
      </p:sp>
      <p:sp>
        <p:nvSpPr>
          <p:cNvPr id="2" name="Rectangle 1">
            <a:extLst>
              <a:ext uri="{FF2B5EF4-FFF2-40B4-BE49-F238E27FC236}">
                <a16:creationId xmlns:a16="http://schemas.microsoft.com/office/drawing/2014/main" id="{4AA0A6EE-DA7E-45C6-8683-81C313CDEB2E}"/>
              </a:ext>
            </a:extLst>
          </p:cNvPr>
          <p:cNvSpPr/>
          <p:nvPr/>
        </p:nvSpPr>
        <p:spPr bwMode="auto">
          <a:xfrm>
            <a:off x="8328248" y="5805264"/>
            <a:ext cx="648072" cy="288032"/>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0" lang="en-GB" sz="2200" b="0" i="0" u="none" strike="noStrike" cap="none" normalizeH="0" baseline="0">
              <a:ln>
                <a:noFill/>
              </a:ln>
              <a:solidFill>
                <a:schemeClr val="tx1"/>
              </a:solidFill>
              <a:effectLst/>
              <a:latin typeface="Tahoma" pitchFamily="34" charset="0"/>
            </a:endParaRPr>
          </a:p>
        </p:txBody>
      </p:sp>
    </p:spTree>
    <p:extLst>
      <p:ext uri="{BB962C8B-B14F-4D97-AF65-F5344CB8AC3E}">
        <p14:creationId xmlns:p14="http://schemas.microsoft.com/office/powerpoint/2010/main" val="217155014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6" name="Title 1"/>
          <p:cNvSpPr txBox="1">
            <a:spLocks/>
          </p:cNvSpPr>
          <p:nvPr/>
        </p:nvSpPr>
        <p:spPr>
          <a:xfrm>
            <a:off x="695400" y="260648"/>
            <a:ext cx="10515600" cy="1325563"/>
          </a:xfrm>
          <a:prstGeom prst="rect">
            <a:avLst/>
          </a:prstGeom>
        </p:spPr>
        <p:txBody>
          <a:bodyPr vert="horz" lIns="0" tIns="0" rIns="0" bIns="0" rtlCol="0" anchor="t" anchorCtr="0">
            <a:normAutofit/>
          </a:bodyPr>
          <a:lstStyle>
            <a:lvl1pPr algn="l" defTabSz="914400" rtl="0" eaLnBrk="1" latinLnBrk="0" hangingPunct="1">
              <a:lnSpc>
                <a:spcPct val="90000"/>
              </a:lnSpc>
              <a:spcBef>
                <a:spcPct val="0"/>
              </a:spcBef>
              <a:buNone/>
              <a:defRPr sz="3000" b="0" i="0" kern="1200" baseline="0">
                <a:solidFill>
                  <a:schemeClr val="accent1"/>
                </a:solidFill>
                <a:latin typeface="HollandSans Regulier" charset="0"/>
                <a:ea typeface="+mj-ea"/>
                <a:cs typeface="+mj-cs"/>
              </a:defRPr>
            </a:lvl1pPr>
          </a:lstStyle>
          <a:p>
            <a:pPr fontAlgn="auto">
              <a:spcAft>
                <a:spcPts val="0"/>
              </a:spcAft>
              <a:defRPr/>
            </a:pPr>
            <a:r>
              <a:rPr lang="en-US" sz="4000" dirty="0">
                <a:solidFill>
                  <a:schemeClr val="tx1"/>
                </a:solidFill>
                <a:latin typeface="Roboto Slab" pitchFamily="2" charset="0"/>
                <a:ea typeface="Roboto Slab" pitchFamily="2" charset="0"/>
              </a:rPr>
              <a:t>Technologies coming from </a:t>
            </a:r>
          </a:p>
          <a:p>
            <a:pPr fontAlgn="auto">
              <a:spcAft>
                <a:spcPts val="0"/>
              </a:spcAft>
              <a:defRPr/>
            </a:pPr>
            <a:r>
              <a:rPr lang="en-US" sz="4000" dirty="0">
                <a:solidFill>
                  <a:schemeClr val="tx1"/>
                </a:solidFill>
                <a:latin typeface="Roboto Slab" pitchFamily="2" charset="0"/>
                <a:ea typeface="Roboto Slab" pitchFamily="2" charset="0"/>
              </a:rPr>
              <a:t>our group at TU Delft</a:t>
            </a:r>
          </a:p>
        </p:txBody>
      </p:sp>
      <p:sp>
        <p:nvSpPr>
          <p:cNvPr id="7" name="Content Placeholder 2"/>
          <p:cNvSpPr txBox="1">
            <a:spLocks/>
          </p:cNvSpPr>
          <p:nvPr/>
        </p:nvSpPr>
        <p:spPr>
          <a:xfrm>
            <a:off x="838200" y="1744907"/>
            <a:ext cx="4393704" cy="4351338"/>
          </a:xfrm>
          <a:prstGeom prst="rect">
            <a:avLst/>
          </a:prstGeom>
        </p:spPr>
        <p:txBody>
          <a:bodyPr vert="horz" lIns="0" tIns="0" rIns="0" bIns="0" rtlCol="0">
            <a:normAutofit fontScale="25000" lnSpcReduction="20000"/>
          </a:bodyPr>
          <a:lstStyle>
            <a:lvl1pPr marL="228600" indent="-360000" algn="l" defTabSz="360000" rtl="0" eaLnBrk="1" latinLnBrk="0" hangingPunct="1">
              <a:lnSpc>
                <a:spcPts val="2400"/>
              </a:lnSpc>
              <a:spcBef>
                <a:spcPts val="1600"/>
              </a:spcBef>
              <a:buClr>
                <a:schemeClr val="accent1"/>
              </a:buClr>
              <a:buFont typeface=".AppleSystemUIFont" charset="-120"/>
              <a:buChar char="›"/>
              <a:defRPr sz="2000" b="0" i="0" kern="1200" baseline="0">
                <a:solidFill>
                  <a:schemeClr val="accent1"/>
                </a:solidFill>
                <a:latin typeface="HollandSans Bold" charset="0"/>
                <a:ea typeface="+mn-ea"/>
                <a:cs typeface="+mn-cs"/>
              </a:defRPr>
            </a:lvl1pPr>
            <a:lvl2pPr marL="685800" indent="-360000" algn="l" defTabSz="360000" rtl="0" eaLnBrk="1" latinLnBrk="0" hangingPunct="1">
              <a:lnSpc>
                <a:spcPts val="1800"/>
              </a:lnSpc>
              <a:spcBef>
                <a:spcPts val="600"/>
              </a:spcBef>
              <a:buFont typeface=".AppleSystemUIFont" charset="-120"/>
              <a:buChar char="›"/>
              <a:defRPr sz="2000" b="0" i="0" kern="1200" baseline="0">
                <a:solidFill>
                  <a:srgbClr val="686A6E"/>
                </a:solidFill>
                <a:latin typeface="HollandSans Regular" charset="0"/>
                <a:ea typeface="+mn-ea"/>
                <a:cs typeface="+mn-cs"/>
              </a:defRPr>
            </a:lvl2pPr>
            <a:lvl3pPr marL="1143000" indent="-360000" algn="l" defTabSz="360000" rtl="0" eaLnBrk="1" latinLnBrk="0" hangingPunct="1">
              <a:lnSpc>
                <a:spcPts val="2400"/>
              </a:lnSpc>
              <a:spcBef>
                <a:spcPts val="500"/>
              </a:spcBef>
              <a:buFont typeface=".AppleSystemUIFont" charset="-120"/>
              <a:buChar char="›"/>
              <a:defRPr sz="2000" b="0" i="0" kern="1200" baseline="0">
                <a:solidFill>
                  <a:srgbClr val="686A6E"/>
                </a:solidFill>
                <a:latin typeface="HollandSans Regular" charset="0"/>
                <a:ea typeface="+mn-ea"/>
                <a:cs typeface="+mn-cs"/>
              </a:defRPr>
            </a:lvl3pPr>
            <a:lvl4pPr marL="1600200" indent="-360000" algn="l" defTabSz="360000" rtl="0" eaLnBrk="1" latinLnBrk="0" hangingPunct="1">
              <a:lnSpc>
                <a:spcPts val="2400"/>
              </a:lnSpc>
              <a:spcBef>
                <a:spcPts val="500"/>
              </a:spcBef>
              <a:buFont typeface=".AppleSystemUIFont" charset="-120"/>
              <a:buChar char="›"/>
              <a:defRPr sz="2000" b="0" i="0" kern="1200" baseline="0">
                <a:solidFill>
                  <a:srgbClr val="686A6E"/>
                </a:solidFill>
                <a:latin typeface="HollandSans Regular" charset="0"/>
                <a:ea typeface="+mn-ea"/>
                <a:cs typeface="+mn-cs"/>
              </a:defRPr>
            </a:lvl4pPr>
            <a:lvl5pPr marL="2057400" indent="-360000" algn="l" defTabSz="360000" rtl="0" eaLnBrk="1" latinLnBrk="0" hangingPunct="1">
              <a:lnSpc>
                <a:spcPts val="2400"/>
              </a:lnSpc>
              <a:spcBef>
                <a:spcPts val="500"/>
              </a:spcBef>
              <a:buFont typeface=".AppleSystemUIFont" charset="-120"/>
              <a:buChar char="›"/>
              <a:defRPr sz="2000" b="0" i="0" kern="1200" baseline="0">
                <a:solidFill>
                  <a:srgbClr val="686A6E"/>
                </a:solidFill>
                <a:latin typeface="HollandSans Regular" charset="0"/>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indent="0" fontAlgn="auto">
              <a:spcAft>
                <a:spcPts val="0"/>
              </a:spcAft>
              <a:buClr>
                <a:srgbClr val="FF6600"/>
              </a:buClr>
              <a:buNone/>
              <a:defRPr/>
            </a:pPr>
            <a:r>
              <a:rPr lang="en-US" sz="9600" dirty="0">
                <a:solidFill>
                  <a:schemeClr val="tx1"/>
                </a:solidFill>
                <a:latin typeface="Roboto Slab" pitchFamily="2" charset="0"/>
                <a:ea typeface="Roboto Slab" pitchFamily="2" charset="0"/>
              </a:rPr>
              <a:t>Scale-up to full-scale:</a:t>
            </a:r>
          </a:p>
          <a:p>
            <a:pPr marL="268288" indent="-268288" fontAlgn="auto">
              <a:spcAft>
                <a:spcPts val="0"/>
              </a:spcAft>
              <a:buClr>
                <a:srgbClr val="92D050"/>
              </a:buClr>
              <a:buFont typeface="Wingdings" panose="05000000000000000000" pitchFamily="2" charset="2"/>
              <a:buChar char="§"/>
              <a:defRPr/>
            </a:pPr>
            <a:r>
              <a:rPr lang="en-US" sz="9600" dirty="0">
                <a:solidFill>
                  <a:schemeClr val="tx1"/>
                </a:solidFill>
                <a:latin typeface="Roboto Slab" pitchFamily="2" charset="0"/>
                <a:ea typeface="Roboto Slab" pitchFamily="2" charset="0"/>
              </a:rPr>
              <a:t>BCFS</a:t>
            </a:r>
          </a:p>
          <a:p>
            <a:pPr marL="268288" indent="-268288" fontAlgn="auto">
              <a:spcAft>
                <a:spcPts val="0"/>
              </a:spcAft>
              <a:buClr>
                <a:srgbClr val="92D050"/>
              </a:buClr>
              <a:buFont typeface="Wingdings" panose="05000000000000000000" pitchFamily="2" charset="2"/>
              <a:buChar char="§"/>
              <a:defRPr/>
            </a:pPr>
            <a:r>
              <a:rPr lang="en-US" sz="9600" dirty="0">
                <a:solidFill>
                  <a:schemeClr val="tx1"/>
                </a:solidFill>
                <a:latin typeface="Roboto Slab" pitchFamily="2" charset="0"/>
                <a:ea typeface="Roboto Slab" pitchFamily="2" charset="0"/>
              </a:rPr>
              <a:t>Sharon</a:t>
            </a:r>
          </a:p>
          <a:p>
            <a:pPr marL="268288" indent="-268288" fontAlgn="auto">
              <a:spcAft>
                <a:spcPts val="0"/>
              </a:spcAft>
              <a:buClr>
                <a:srgbClr val="92D050"/>
              </a:buClr>
              <a:buFont typeface="Wingdings" panose="05000000000000000000" pitchFamily="2" charset="2"/>
              <a:buChar char="§"/>
              <a:defRPr/>
            </a:pPr>
            <a:r>
              <a:rPr lang="en-US" sz="9600" dirty="0">
                <a:solidFill>
                  <a:schemeClr val="tx1"/>
                </a:solidFill>
                <a:latin typeface="Roboto Slab" pitchFamily="2" charset="0"/>
                <a:ea typeface="Roboto Slab" pitchFamily="2" charset="0"/>
              </a:rPr>
              <a:t>Anammox/Canon</a:t>
            </a:r>
          </a:p>
          <a:p>
            <a:pPr marL="268288" indent="-268288" fontAlgn="auto">
              <a:spcAft>
                <a:spcPts val="0"/>
              </a:spcAft>
              <a:buClr>
                <a:srgbClr val="92D050"/>
              </a:buClr>
              <a:buFont typeface="Wingdings" panose="05000000000000000000" pitchFamily="2" charset="2"/>
              <a:buChar char="§"/>
              <a:defRPr/>
            </a:pPr>
            <a:r>
              <a:rPr lang="en-US" sz="9600" dirty="0" err="1">
                <a:solidFill>
                  <a:schemeClr val="tx1"/>
                </a:solidFill>
                <a:latin typeface="Roboto Slab" pitchFamily="2" charset="0"/>
                <a:ea typeface="Roboto Slab" pitchFamily="2" charset="0"/>
              </a:rPr>
              <a:t>Nereda</a:t>
            </a:r>
            <a:endParaRPr lang="en-US" sz="9600" dirty="0">
              <a:solidFill>
                <a:schemeClr val="tx1"/>
              </a:solidFill>
              <a:latin typeface="Roboto Slab" pitchFamily="2" charset="0"/>
              <a:ea typeface="Roboto Slab" pitchFamily="2" charset="0"/>
            </a:endParaRPr>
          </a:p>
          <a:p>
            <a:pPr marL="268288" indent="-268288" fontAlgn="auto">
              <a:spcAft>
                <a:spcPts val="0"/>
              </a:spcAft>
              <a:buClr>
                <a:srgbClr val="92D050"/>
              </a:buClr>
              <a:buFont typeface="Wingdings" panose="05000000000000000000" pitchFamily="2" charset="2"/>
              <a:buChar char="§"/>
              <a:defRPr/>
            </a:pPr>
            <a:r>
              <a:rPr lang="en-US" sz="9600" dirty="0">
                <a:solidFill>
                  <a:schemeClr val="tx1"/>
                </a:solidFill>
                <a:latin typeface="Roboto Slab" pitchFamily="2" charset="0"/>
                <a:ea typeface="Roboto Slab" pitchFamily="2" charset="0"/>
              </a:rPr>
              <a:t>Alkaline gas treatment</a:t>
            </a:r>
          </a:p>
          <a:p>
            <a:pPr marL="268288" indent="-268288" fontAlgn="auto">
              <a:spcAft>
                <a:spcPts val="0"/>
              </a:spcAft>
              <a:buClr>
                <a:srgbClr val="92D050"/>
              </a:buClr>
              <a:buFont typeface="Wingdings" panose="05000000000000000000" pitchFamily="2" charset="2"/>
              <a:buChar char="§"/>
              <a:defRPr/>
            </a:pPr>
            <a:r>
              <a:rPr lang="en-US" sz="9600" dirty="0">
                <a:solidFill>
                  <a:schemeClr val="tx1"/>
                </a:solidFill>
                <a:latin typeface="Roboto Slab" pitchFamily="2" charset="0"/>
                <a:ea typeface="Roboto Slab" pitchFamily="2" charset="0"/>
              </a:rPr>
              <a:t>PHA production</a:t>
            </a:r>
          </a:p>
          <a:p>
            <a:pPr marL="268288" indent="-268288" fontAlgn="auto">
              <a:spcAft>
                <a:spcPts val="0"/>
              </a:spcAft>
              <a:buClr>
                <a:srgbClr val="92D050"/>
              </a:buClr>
              <a:buFont typeface="Wingdings" panose="05000000000000000000" pitchFamily="2" charset="2"/>
              <a:buChar char="§"/>
              <a:defRPr/>
            </a:pPr>
            <a:r>
              <a:rPr lang="en-US" sz="9600" dirty="0" err="1">
                <a:solidFill>
                  <a:schemeClr val="tx1"/>
                </a:solidFill>
                <a:latin typeface="Roboto Slab" pitchFamily="2" charset="0"/>
                <a:ea typeface="Roboto Slab" pitchFamily="2" charset="0"/>
              </a:rPr>
              <a:t>Kaumera</a:t>
            </a:r>
            <a:endParaRPr lang="en-US" sz="9600" dirty="0">
              <a:solidFill>
                <a:schemeClr val="tx1"/>
              </a:solidFill>
              <a:latin typeface="Roboto Slab" pitchFamily="2" charset="0"/>
              <a:ea typeface="Roboto Slab" pitchFamily="2" charset="0"/>
            </a:endParaRPr>
          </a:p>
          <a:p>
            <a:pPr marL="268288" indent="-268288" fontAlgn="auto">
              <a:spcAft>
                <a:spcPts val="0"/>
              </a:spcAft>
              <a:buClr>
                <a:srgbClr val="92D050"/>
              </a:buClr>
              <a:buFont typeface="Wingdings" panose="05000000000000000000" pitchFamily="2" charset="2"/>
              <a:buChar char="§"/>
              <a:defRPr/>
            </a:pPr>
            <a:r>
              <a:rPr lang="en-US" sz="9600" dirty="0">
                <a:solidFill>
                  <a:schemeClr val="tx1"/>
                </a:solidFill>
                <a:latin typeface="Roboto Slab" pitchFamily="2" charset="0"/>
                <a:ea typeface="Roboto Slab" pitchFamily="2" charset="0"/>
              </a:rPr>
              <a:t>Vivianite P-recovery</a:t>
            </a:r>
          </a:p>
          <a:p>
            <a:pPr fontAlgn="auto">
              <a:spcAft>
                <a:spcPts val="0"/>
              </a:spcAft>
              <a:buClr>
                <a:srgbClr val="92D050"/>
              </a:buClr>
              <a:buFont typeface="Wingdings" panose="05000000000000000000" pitchFamily="2" charset="2"/>
              <a:buChar char="§"/>
              <a:defRPr/>
            </a:pPr>
            <a:endParaRPr lang="en-US" sz="2400" dirty="0">
              <a:solidFill>
                <a:schemeClr val="tx1"/>
              </a:solidFill>
              <a:latin typeface="Roboto Slab" pitchFamily="2" charset="0"/>
              <a:ea typeface="Roboto Slab" pitchFamily="2" charset="0"/>
            </a:endParaRPr>
          </a:p>
          <a:p>
            <a:pPr fontAlgn="auto">
              <a:spcAft>
                <a:spcPts val="0"/>
              </a:spcAft>
              <a:buClr>
                <a:srgbClr val="92D050"/>
              </a:buClr>
              <a:buFont typeface="Wingdings" panose="05000000000000000000" pitchFamily="2" charset="2"/>
              <a:buChar char="§"/>
              <a:defRPr/>
            </a:pPr>
            <a:endParaRPr lang="en-US" sz="2400" dirty="0">
              <a:solidFill>
                <a:schemeClr val="tx1"/>
              </a:solidFill>
              <a:latin typeface="Roboto Slab" pitchFamily="2" charset="0"/>
              <a:ea typeface="Roboto Slab" pitchFamily="2" charset="0"/>
            </a:endParaRPr>
          </a:p>
          <a:p>
            <a:pPr fontAlgn="auto">
              <a:spcAft>
                <a:spcPts val="0"/>
              </a:spcAft>
              <a:buClr>
                <a:srgbClr val="92D050"/>
              </a:buClr>
              <a:buFont typeface="Wingdings" panose="05000000000000000000" pitchFamily="2" charset="2"/>
              <a:buChar char="§"/>
              <a:defRPr/>
            </a:pPr>
            <a:endParaRPr lang="en-US" sz="2400" dirty="0">
              <a:solidFill>
                <a:schemeClr val="tx1"/>
              </a:solidFill>
              <a:latin typeface="Roboto Slab" pitchFamily="2" charset="0"/>
              <a:ea typeface="Roboto Slab" pitchFamily="2" charset="0"/>
            </a:endParaRPr>
          </a:p>
          <a:p>
            <a:pPr fontAlgn="auto">
              <a:spcAft>
                <a:spcPts val="0"/>
              </a:spcAft>
              <a:buClr>
                <a:srgbClr val="92D050"/>
              </a:buClr>
              <a:buFont typeface="Wingdings" panose="05000000000000000000" pitchFamily="2" charset="2"/>
              <a:buChar char="§"/>
              <a:defRPr/>
            </a:pPr>
            <a:endParaRPr lang="en-US" sz="2400" dirty="0">
              <a:solidFill>
                <a:schemeClr val="tx1"/>
              </a:solidFill>
              <a:latin typeface="Roboto Slab" pitchFamily="2" charset="0"/>
              <a:ea typeface="Roboto Slab" pitchFamily="2" charset="0"/>
            </a:endParaRPr>
          </a:p>
          <a:p>
            <a:pPr fontAlgn="auto">
              <a:spcAft>
                <a:spcPts val="0"/>
              </a:spcAft>
              <a:buClr>
                <a:srgbClr val="92D050"/>
              </a:buClr>
              <a:buFont typeface="Wingdings" panose="05000000000000000000" pitchFamily="2" charset="2"/>
              <a:buChar char="§"/>
              <a:defRPr/>
            </a:pPr>
            <a:r>
              <a:rPr lang="en-US" sz="2400" dirty="0">
                <a:solidFill>
                  <a:schemeClr val="tx1"/>
                </a:solidFill>
                <a:latin typeface="Roboto Slab" pitchFamily="2" charset="0"/>
                <a:ea typeface="Roboto Slab" pitchFamily="2" charset="0"/>
              </a:rPr>
              <a:t>Several processes development stopped</a:t>
            </a:r>
          </a:p>
          <a:p>
            <a:pPr fontAlgn="auto">
              <a:spcAft>
                <a:spcPts val="0"/>
              </a:spcAft>
              <a:buClr>
                <a:srgbClr val="FF6600"/>
              </a:buClr>
              <a:defRPr/>
            </a:pPr>
            <a:endParaRPr lang="en-US" sz="2400" dirty="0">
              <a:solidFill>
                <a:schemeClr val="tx1"/>
              </a:solidFill>
              <a:latin typeface="Roboto Slab" pitchFamily="2" charset="0"/>
              <a:ea typeface="Roboto Slab" pitchFamily="2" charset="0"/>
            </a:endParaRPr>
          </a:p>
        </p:txBody>
      </p:sp>
      <p:pic>
        <p:nvPicPr>
          <p:cNvPr id="2050" name="Picture 2" descr="Afbeeldingsresultaat voor tnw zuid"/>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6850934" y="2996952"/>
            <a:ext cx="5341066" cy="345388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6212813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43010" name="Rectangle 2"/>
          <p:cNvSpPr>
            <a:spLocks noGrp="1" noChangeArrowheads="1"/>
          </p:cNvSpPr>
          <p:nvPr>
            <p:ph type="title"/>
          </p:nvPr>
        </p:nvSpPr>
        <p:spPr>
          <a:xfrm>
            <a:off x="695400" y="302394"/>
            <a:ext cx="7659688" cy="620713"/>
          </a:xfrm>
        </p:spPr>
        <p:txBody>
          <a:bodyPr/>
          <a:lstStyle/>
          <a:p>
            <a:r>
              <a:rPr lang="en-US" altLang="en-US" sz="4000" dirty="0">
                <a:latin typeface="Roboto Slab" pitchFamily="2" charset="0"/>
                <a:ea typeface="Roboto Slab" pitchFamily="2" charset="0"/>
              </a:rPr>
              <a:t>Aerobic Granular Sludge</a:t>
            </a:r>
          </a:p>
        </p:txBody>
      </p:sp>
      <p:sp>
        <p:nvSpPr>
          <p:cNvPr id="43012" name="Text Box 4"/>
          <p:cNvSpPr txBox="1">
            <a:spLocks noChangeArrowheads="1"/>
          </p:cNvSpPr>
          <p:nvPr/>
        </p:nvSpPr>
        <p:spPr bwMode="auto">
          <a:xfrm>
            <a:off x="695401" y="1412776"/>
            <a:ext cx="7344816" cy="51706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sz="2200">
                <a:solidFill>
                  <a:schemeClr val="tx1"/>
                </a:solidFill>
                <a:latin typeface="Tahoma" panose="020B0604030504040204" pitchFamily="34" charset="0"/>
              </a:defRPr>
            </a:lvl1pPr>
            <a:lvl2pPr marL="742950" indent="-285750">
              <a:defRPr sz="2200">
                <a:solidFill>
                  <a:schemeClr val="tx1"/>
                </a:solidFill>
                <a:latin typeface="Tahoma" panose="020B0604030504040204" pitchFamily="34" charset="0"/>
              </a:defRPr>
            </a:lvl2pPr>
            <a:lvl3pPr marL="1143000" indent="-228600">
              <a:defRPr sz="2200">
                <a:solidFill>
                  <a:schemeClr val="tx1"/>
                </a:solidFill>
                <a:latin typeface="Tahoma" panose="020B0604030504040204" pitchFamily="34" charset="0"/>
              </a:defRPr>
            </a:lvl3pPr>
            <a:lvl4pPr marL="1600200" indent="-228600">
              <a:defRPr sz="2200">
                <a:solidFill>
                  <a:schemeClr val="tx1"/>
                </a:solidFill>
                <a:latin typeface="Tahoma" panose="020B0604030504040204" pitchFamily="34" charset="0"/>
              </a:defRPr>
            </a:lvl4pPr>
            <a:lvl5pPr marL="2057400" indent="-228600">
              <a:defRPr sz="2200">
                <a:solidFill>
                  <a:schemeClr val="tx1"/>
                </a:solidFill>
                <a:latin typeface="Tahoma" panose="020B0604030504040204" pitchFamily="34" charset="0"/>
              </a:defRPr>
            </a:lvl5pPr>
            <a:lvl6pPr marL="2514600" indent="-228600" eaLnBrk="0" fontAlgn="base" hangingPunct="0">
              <a:spcBef>
                <a:spcPct val="0"/>
              </a:spcBef>
              <a:spcAft>
                <a:spcPct val="0"/>
              </a:spcAft>
              <a:defRPr sz="2200">
                <a:solidFill>
                  <a:schemeClr val="tx1"/>
                </a:solidFill>
                <a:latin typeface="Tahoma" panose="020B0604030504040204" pitchFamily="34" charset="0"/>
              </a:defRPr>
            </a:lvl6pPr>
            <a:lvl7pPr marL="2971800" indent="-228600" eaLnBrk="0" fontAlgn="base" hangingPunct="0">
              <a:spcBef>
                <a:spcPct val="0"/>
              </a:spcBef>
              <a:spcAft>
                <a:spcPct val="0"/>
              </a:spcAft>
              <a:defRPr sz="2200">
                <a:solidFill>
                  <a:schemeClr val="tx1"/>
                </a:solidFill>
                <a:latin typeface="Tahoma" panose="020B0604030504040204" pitchFamily="34" charset="0"/>
              </a:defRPr>
            </a:lvl7pPr>
            <a:lvl8pPr marL="3429000" indent="-228600" eaLnBrk="0" fontAlgn="base" hangingPunct="0">
              <a:spcBef>
                <a:spcPct val="0"/>
              </a:spcBef>
              <a:spcAft>
                <a:spcPct val="0"/>
              </a:spcAft>
              <a:defRPr sz="2200">
                <a:solidFill>
                  <a:schemeClr val="tx1"/>
                </a:solidFill>
                <a:latin typeface="Tahoma" panose="020B0604030504040204" pitchFamily="34" charset="0"/>
              </a:defRPr>
            </a:lvl8pPr>
            <a:lvl9pPr marL="3886200" indent="-228600" eaLnBrk="0" fontAlgn="base" hangingPunct="0">
              <a:spcBef>
                <a:spcPct val="0"/>
              </a:spcBef>
              <a:spcAft>
                <a:spcPct val="0"/>
              </a:spcAft>
              <a:defRPr sz="2200">
                <a:solidFill>
                  <a:schemeClr val="tx1"/>
                </a:solidFill>
                <a:latin typeface="Tahoma" panose="020B0604030504040204" pitchFamily="34" charset="0"/>
              </a:defRPr>
            </a:lvl9pPr>
          </a:lstStyle>
          <a:p>
            <a:pPr eaLnBrk="1" hangingPunct="1"/>
            <a:r>
              <a:rPr lang="en-US" altLang="en-US" dirty="0">
                <a:latin typeface="Roboto Slab" pitchFamily="2" charset="0"/>
                <a:ea typeface="Roboto Slab" pitchFamily="2" charset="0"/>
              </a:rPr>
              <a:t>Original innovation:</a:t>
            </a:r>
          </a:p>
          <a:p>
            <a:pPr eaLnBrk="1" hangingPunct="1"/>
            <a:r>
              <a:rPr lang="en-US" altLang="en-US" dirty="0" err="1">
                <a:latin typeface="Roboto Slab" pitchFamily="2" charset="0"/>
                <a:ea typeface="Roboto Slab" pitchFamily="2" charset="0"/>
              </a:rPr>
              <a:t>Circox</a:t>
            </a:r>
            <a:r>
              <a:rPr lang="en-US" altLang="en-US" dirty="0">
                <a:latin typeface="Roboto Slab" pitchFamily="2" charset="0"/>
                <a:ea typeface="Roboto Slab" pitchFamily="2" charset="0"/>
              </a:rPr>
              <a:t> Reactor - compactness</a:t>
            </a:r>
          </a:p>
          <a:p>
            <a:pPr eaLnBrk="1" hangingPunct="1"/>
            <a:endParaRPr lang="en-US" altLang="en-US" dirty="0">
              <a:latin typeface="Roboto Slab" pitchFamily="2" charset="0"/>
              <a:ea typeface="Roboto Slab" pitchFamily="2" charset="0"/>
            </a:endParaRPr>
          </a:p>
          <a:p>
            <a:pPr eaLnBrk="1" hangingPunct="1"/>
            <a:r>
              <a:rPr lang="en-US" altLang="en-US" dirty="0">
                <a:solidFill>
                  <a:schemeClr val="bg2"/>
                </a:solidFill>
                <a:latin typeface="Roboto Slab" pitchFamily="2" charset="0"/>
                <a:ea typeface="Roboto Slab" pitchFamily="2" charset="0"/>
              </a:rPr>
              <a:t>Scientific questions:</a:t>
            </a:r>
          </a:p>
          <a:p>
            <a:pPr eaLnBrk="1" hangingPunct="1"/>
            <a:r>
              <a:rPr lang="en-US" altLang="en-US" i="1" dirty="0">
                <a:latin typeface="Roboto Slab" pitchFamily="2" charset="0"/>
                <a:ea typeface="Roboto Slab" pitchFamily="2" charset="0"/>
              </a:rPr>
              <a:t>Why</a:t>
            </a:r>
            <a:r>
              <a:rPr lang="en-US" altLang="en-US" dirty="0">
                <a:latin typeface="Roboto Slab" pitchFamily="2" charset="0"/>
                <a:ea typeface="Roboto Slab" pitchFamily="2" charset="0"/>
              </a:rPr>
              <a:t> does a certain biofilm morphology arise?</a:t>
            </a:r>
          </a:p>
          <a:p>
            <a:pPr eaLnBrk="1" hangingPunct="1"/>
            <a:r>
              <a:rPr lang="en-US" altLang="en-US" i="1" dirty="0">
                <a:latin typeface="Roboto Slab" pitchFamily="2" charset="0"/>
                <a:ea typeface="Roboto Slab" pitchFamily="2" charset="0"/>
              </a:rPr>
              <a:t>Why</a:t>
            </a:r>
            <a:r>
              <a:rPr lang="en-US" altLang="en-US" dirty="0">
                <a:latin typeface="Roboto Slab" pitchFamily="2" charset="0"/>
                <a:ea typeface="Roboto Slab" pitchFamily="2" charset="0"/>
              </a:rPr>
              <a:t> do bacteria form smooth granules?</a:t>
            </a:r>
          </a:p>
          <a:p>
            <a:pPr eaLnBrk="1" hangingPunct="1"/>
            <a:r>
              <a:rPr lang="en-US" altLang="en-US" dirty="0">
                <a:latin typeface="Times New Roman" panose="02020603050405020304" pitchFamily="18" charset="0"/>
                <a:ea typeface="Roboto Slab" pitchFamily="2" charset="0"/>
                <a:cs typeface="Times New Roman" panose="02020603050405020304" pitchFamily="18" charset="0"/>
                <a:sym typeface="Wingdings" panose="05000000000000000000" pitchFamily="2" charset="2"/>
              </a:rPr>
              <a:t>→ </a:t>
            </a:r>
            <a:r>
              <a:rPr lang="en-US" altLang="en-US" dirty="0">
                <a:latin typeface="Roboto Slab" pitchFamily="2" charset="0"/>
                <a:ea typeface="Roboto Slab" pitchFamily="2" charset="0"/>
                <a:sym typeface="Wingdings" panose="05000000000000000000" pitchFamily="2" charset="2"/>
              </a:rPr>
              <a:t>Slow growth rate</a:t>
            </a:r>
          </a:p>
          <a:p>
            <a:pPr eaLnBrk="1" hangingPunct="1">
              <a:buFont typeface="Wingdings" panose="05000000000000000000" pitchFamily="2" charset="2"/>
              <a:buChar char="è"/>
            </a:pPr>
            <a:endParaRPr lang="en-US" altLang="en-US" dirty="0">
              <a:latin typeface="Roboto Slab" pitchFamily="2" charset="0"/>
              <a:ea typeface="Roboto Slab" pitchFamily="2" charset="0"/>
              <a:sym typeface="Wingdings" panose="05000000000000000000" pitchFamily="2" charset="2"/>
            </a:endParaRPr>
          </a:p>
          <a:p>
            <a:pPr eaLnBrk="1" hangingPunct="1">
              <a:buFont typeface="Wingdings" panose="05000000000000000000" pitchFamily="2" charset="2"/>
              <a:buNone/>
            </a:pPr>
            <a:r>
              <a:rPr lang="en-US" altLang="en-US" dirty="0">
                <a:solidFill>
                  <a:schemeClr val="bg2"/>
                </a:solidFill>
                <a:latin typeface="Roboto Slab" pitchFamily="2" charset="0"/>
                <a:ea typeface="Roboto Slab" pitchFamily="2" charset="0"/>
                <a:sym typeface="Wingdings" panose="05000000000000000000" pitchFamily="2" charset="2"/>
              </a:rPr>
              <a:t>Technological challenge:</a:t>
            </a:r>
          </a:p>
          <a:p>
            <a:pPr eaLnBrk="1" hangingPunct="1">
              <a:buFont typeface="Wingdings" panose="05000000000000000000" pitchFamily="2" charset="2"/>
              <a:buNone/>
            </a:pPr>
            <a:r>
              <a:rPr lang="en-US" altLang="en-US" i="1" dirty="0">
                <a:latin typeface="Roboto Slab" pitchFamily="2" charset="0"/>
                <a:ea typeface="Roboto Slab" pitchFamily="2" charset="0"/>
              </a:rPr>
              <a:t>How</a:t>
            </a:r>
            <a:r>
              <a:rPr lang="en-US" altLang="en-US" dirty="0">
                <a:latin typeface="Roboto Slab" pitchFamily="2" charset="0"/>
                <a:ea typeface="Roboto Slab" pitchFamily="2" charset="0"/>
              </a:rPr>
              <a:t> can we design a system selecting for slow growing bacteria?</a:t>
            </a:r>
          </a:p>
          <a:p>
            <a:pPr eaLnBrk="1" hangingPunct="1">
              <a:buFont typeface="Wingdings" panose="05000000000000000000" pitchFamily="2" charset="2"/>
              <a:buNone/>
            </a:pPr>
            <a:endParaRPr lang="en-US" altLang="en-US" dirty="0">
              <a:latin typeface="Roboto Slab" pitchFamily="2" charset="0"/>
              <a:ea typeface="Roboto Slab" pitchFamily="2" charset="0"/>
            </a:endParaRPr>
          </a:p>
          <a:p>
            <a:pPr eaLnBrk="1" hangingPunct="1">
              <a:buFont typeface="Wingdings" panose="05000000000000000000" pitchFamily="2" charset="2"/>
              <a:buNone/>
            </a:pPr>
            <a:r>
              <a:rPr lang="en-US" altLang="en-US" dirty="0">
                <a:solidFill>
                  <a:schemeClr val="bg2"/>
                </a:solidFill>
                <a:latin typeface="Roboto Slab" pitchFamily="2" charset="0"/>
                <a:ea typeface="Roboto Slab" pitchFamily="2" charset="0"/>
              </a:rPr>
              <a:t>Market questions:</a:t>
            </a:r>
          </a:p>
          <a:p>
            <a:pPr eaLnBrk="1" hangingPunct="1">
              <a:buFont typeface="Wingdings" panose="05000000000000000000" pitchFamily="2" charset="2"/>
              <a:buNone/>
            </a:pPr>
            <a:r>
              <a:rPr lang="en-US" altLang="en-US" i="1" dirty="0">
                <a:latin typeface="Roboto Slab" pitchFamily="2" charset="0"/>
                <a:ea typeface="Roboto Slab" pitchFamily="2" charset="0"/>
              </a:rPr>
              <a:t>Can</a:t>
            </a:r>
            <a:r>
              <a:rPr lang="en-US" altLang="en-US" dirty="0">
                <a:latin typeface="Roboto Slab" pitchFamily="2" charset="0"/>
                <a:ea typeface="Roboto Slab" pitchFamily="2" charset="0"/>
              </a:rPr>
              <a:t> you do this at very low investment costs?</a:t>
            </a:r>
          </a:p>
          <a:p>
            <a:pPr eaLnBrk="1" hangingPunct="1">
              <a:buFont typeface="Wingdings" panose="05000000000000000000" pitchFamily="2" charset="2"/>
              <a:buNone/>
            </a:pPr>
            <a:r>
              <a:rPr lang="en-US" altLang="en-US" i="1" dirty="0">
                <a:latin typeface="Roboto Slab" pitchFamily="2" charset="0"/>
                <a:ea typeface="Roboto Slab" pitchFamily="2" charset="0"/>
              </a:rPr>
              <a:t>Can</a:t>
            </a:r>
            <a:r>
              <a:rPr lang="en-US" altLang="en-US" dirty="0">
                <a:latin typeface="Roboto Slab" pitchFamily="2" charset="0"/>
                <a:ea typeface="Roboto Slab" pitchFamily="2" charset="0"/>
              </a:rPr>
              <a:t> full nutrient removal be implemented?</a:t>
            </a:r>
          </a:p>
        </p:txBody>
      </p:sp>
      <p:pic>
        <p:nvPicPr>
          <p:cNvPr id="43013" name="Picture 5" descr="Zwijndrecht GUM_300dpi"/>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7524800" y="5340315"/>
            <a:ext cx="1871663" cy="1215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3014" name="Picture 6" descr="Scan117"/>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7524800" y="2451513"/>
            <a:ext cx="1883022" cy="12536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6">
            <a:extLst>
              <a:ext uri="{FF2B5EF4-FFF2-40B4-BE49-F238E27FC236}">
                <a16:creationId xmlns:a16="http://schemas.microsoft.com/office/drawing/2014/main" id="{235E780B-3E3E-488F-8CDA-632138831D4A}"/>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447445" y="3900709"/>
            <a:ext cx="2026372" cy="1244016"/>
          </a:xfrm>
          <a:prstGeom prst="rect">
            <a:avLst/>
          </a:prstGeom>
        </p:spPr>
      </p:pic>
    </p:spTree>
    <p:extLst>
      <p:ext uri="{BB962C8B-B14F-4D97-AF65-F5344CB8AC3E}">
        <p14:creationId xmlns:p14="http://schemas.microsoft.com/office/powerpoint/2010/main" val="425679471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title"/>
          </p:nvPr>
        </p:nvSpPr>
        <p:spPr>
          <a:xfrm>
            <a:off x="695400" y="260648"/>
            <a:ext cx="7659688" cy="1066800"/>
          </a:xfrm>
        </p:spPr>
        <p:txBody>
          <a:bodyPr/>
          <a:lstStyle/>
          <a:p>
            <a:pPr marL="0" indent="0"/>
            <a:r>
              <a:rPr lang="en-US" altLang="en-US" sz="4000" dirty="0" err="1">
                <a:latin typeface="Roboto Slab" pitchFamily="2" charset="0"/>
                <a:ea typeface="Roboto Slab" pitchFamily="2" charset="0"/>
              </a:rPr>
              <a:t>Nereda</a:t>
            </a:r>
            <a:r>
              <a:rPr lang="en-NL" sz="2400" baseline="78000" dirty="0"/>
              <a:t>®</a:t>
            </a:r>
            <a:r>
              <a:rPr lang="en-US" altLang="en-US" sz="4000" dirty="0">
                <a:latin typeface="Roboto Slab" pitchFamily="2" charset="0"/>
                <a:ea typeface="Roboto Slab" pitchFamily="2" charset="0"/>
              </a:rPr>
              <a:t> WWTP </a:t>
            </a:r>
            <a:r>
              <a:rPr lang="en-US" altLang="en-US" sz="4000" dirty="0" err="1">
                <a:latin typeface="Roboto Slab" pitchFamily="2" charset="0"/>
                <a:ea typeface="Roboto Slab" pitchFamily="2" charset="0"/>
              </a:rPr>
              <a:t>Epe</a:t>
            </a:r>
            <a:br>
              <a:rPr lang="en-US" altLang="en-US" dirty="0">
                <a:latin typeface="Roboto Slab" pitchFamily="2" charset="0"/>
                <a:ea typeface="Roboto Slab" pitchFamily="2" charset="0"/>
              </a:rPr>
            </a:br>
            <a:r>
              <a:rPr lang="en-US" altLang="en-US" sz="2000" dirty="0">
                <a:latin typeface="Roboto Slab" pitchFamily="2" charset="0"/>
                <a:ea typeface="Roboto Slab" pitchFamily="2" charset="0"/>
              </a:rPr>
              <a:t>First full-scale aerobic granular sludge plant</a:t>
            </a:r>
            <a:endParaRPr lang="en-US" altLang="en-US" dirty="0">
              <a:latin typeface="Roboto Slab" pitchFamily="2" charset="0"/>
              <a:ea typeface="Roboto Slab" pitchFamily="2" charset="0"/>
            </a:endParaRPr>
          </a:p>
        </p:txBody>
      </p:sp>
      <p:pic>
        <p:nvPicPr>
          <p:cNvPr id="45059" name="Picture 4" descr="EPE"/>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695400" y="2924944"/>
            <a:ext cx="8567738" cy="3455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5060" name="Text Box 5"/>
          <p:cNvSpPr txBox="1">
            <a:spLocks noChangeArrowheads="1"/>
          </p:cNvSpPr>
          <p:nvPr/>
        </p:nvSpPr>
        <p:spPr bwMode="auto">
          <a:xfrm>
            <a:off x="626690" y="1988840"/>
            <a:ext cx="7728398" cy="7694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sz="2200">
                <a:solidFill>
                  <a:schemeClr val="tx1"/>
                </a:solidFill>
                <a:latin typeface="Tahoma" panose="020B0604030504040204" pitchFamily="34" charset="0"/>
              </a:defRPr>
            </a:lvl1pPr>
            <a:lvl2pPr marL="742950" indent="-285750">
              <a:defRPr sz="2200">
                <a:solidFill>
                  <a:schemeClr val="tx1"/>
                </a:solidFill>
                <a:latin typeface="Tahoma" panose="020B0604030504040204" pitchFamily="34" charset="0"/>
              </a:defRPr>
            </a:lvl2pPr>
            <a:lvl3pPr marL="1143000" indent="-228600">
              <a:defRPr sz="2200">
                <a:solidFill>
                  <a:schemeClr val="tx1"/>
                </a:solidFill>
                <a:latin typeface="Tahoma" panose="020B0604030504040204" pitchFamily="34" charset="0"/>
              </a:defRPr>
            </a:lvl3pPr>
            <a:lvl4pPr marL="1600200" indent="-228600">
              <a:defRPr sz="2200">
                <a:solidFill>
                  <a:schemeClr val="tx1"/>
                </a:solidFill>
                <a:latin typeface="Tahoma" panose="020B0604030504040204" pitchFamily="34" charset="0"/>
              </a:defRPr>
            </a:lvl4pPr>
            <a:lvl5pPr marL="2057400" indent="-228600">
              <a:defRPr sz="2200">
                <a:solidFill>
                  <a:schemeClr val="tx1"/>
                </a:solidFill>
                <a:latin typeface="Tahoma" panose="020B0604030504040204" pitchFamily="34" charset="0"/>
              </a:defRPr>
            </a:lvl5pPr>
            <a:lvl6pPr marL="2514600" indent="-228600" eaLnBrk="0" fontAlgn="base" hangingPunct="0">
              <a:spcBef>
                <a:spcPct val="0"/>
              </a:spcBef>
              <a:spcAft>
                <a:spcPct val="0"/>
              </a:spcAft>
              <a:defRPr sz="2200">
                <a:solidFill>
                  <a:schemeClr val="tx1"/>
                </a:solidFill>
                <a:latin typeface="Tahoma" panose="020B0604030504040204" pitchFamily="34" charset="0"/>
              </a:defRPr>
            </a:lvl6pPr>
            <a:lvl7pPr marL="2971800" indent="-228600" eaLnBrk="0" fontAlgn="base" hangingPunct="0">
              <a:spcBef>
                <a:spcPct val="0"/>
              </a:spcBef>
              <a:spcAft>
                <a:spcPct val="0"/>
              </a:spcAft>
              <a:defRPr sz="2200">
                <a:solidFill>
                  <a:schemeClr val="tx1"/>
                </a:solidFill>
                <a:latin typeface="Tahoma" panose="020B0604030504040204" pitchFamily="34" charset="0"/>
              </a:defRPr>
            </a:lvl7pPr>
            <a:lvl8pPr marL="3429000" indent="-228600" eaLnBrk="0" fontAlgn="base" hangingPunct="0">
              <a:spcBef>
                <a:spcPct val="0"/>
              </a:spcBef>
              <a:spcAft>
                <a:spcPct val="0"/>
              </a:spcAft>
              <a:defRPr sz="2200">
                <a:solidFill>
                  <a:schemeClr val="tx1"/>
                </a:solidFill>
                <a:latin typeface="Tahoma" panose="020B0604030504040204" pitchFamily="34" charset="0"/>
              </a:defRPr>
            </a:lvl8pPr>
            <a:lvl9pPr marL="3886200" indent="-228600" eaLnBrk="0" fontAlgn="base" hangingPunct="0">
              <a:spcBef>
                <a:spcPct val="0"/>
              </a:spcBef>
              <a:spcAft>
                <a:spcPct val="0"/>
              </a:spcAft>
              <a:defRPr sz="2200">
                <a:solidFill>
                  <a:schemeClr val="tx1"/>
                </a:solidFill>
                <a:latin typeface="Tahoma" panose="020B0604030504040204" pitchFamily="34" charset="0"/>
              </a:defRPr>
            </a:lvl9pPr>
          </a:lstStyle>
          <a:p>
            <a:pPr eaLnBrk="1" hangingPunct="1"/>
            <a:r>
              <a:rPr lang="en-US" altLang="en-US" dirty="0">
                <a:latin typeface="Roboto Slab" pitchFamily="2" charset="0"/>
                <a:ea typeface="Roboto Slab" pitchFamily="2" charset="0"/>
              </a:rPr>
              <a:t>Granular sludge-based</a:t>
            </a:r>
          </a:p>
          <a:p>
            <a:pPr eaLnBrk="1" hangingPunct="1"/>
            <a:r>
              <a:rPr lang="en-US" altLang="en-US" dirty="0">
                <a:latin typeface="Roboto Slab" pitchFamily="2" charset="0"/>
                <a:ea typeface="Roboto Slab" pitchFamily="2" charset="0"/>
              </a:rPr>
              <a:t>30 % less capital costs, 25% energy saving, 70% less space</a:t>
            </a:r>
          </a:p>
        </p:txBody>
      </p:sp>
    </p:spTree>
    <p:extLst>
      <p:ext uri="{BB962C8B-B14F-4D97-AF65-F5344CB8AC3E}">
        <p14:creationId xmlns:p14="http://schemas.microsoft.com/office/powerpoint/2010/main" val="245376318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1C87F93B-BFA8-4346-ADC0-78EA846C174D}"/>
              </a:ext>
            </a:extLst>
          </p:cNvPr>
          <p:cNvPicPr>
            <a:picLocks noChangeAspect="1"/>
          </p:cNvPicPr>
          <p:nvPr/>
        </p:nvPicPr>
        <p:blipFill rotWithShape="1">
          <a:blip r:embed="rId4">
            <a:extLst>
              <a:ext uri="{28A0092B-C50C-407E-A947-70E740481C1C}">
                <a14:useLocalDpi xmlns:a14="http://schemas.microsoft.com/office/drawing/2010/main" val="0"/>
              </a:ext>
            </a:extLst>
          </a:blip>
          <a:srcRect b="20576"/>
          <a:stretch/>
        </p:blipFill>
        <p:spPr>
          <a:xfrm>
            <a:off x="803296" y="4264499"/>
            <a:ext cx="4972050" cy="2072858"/>
          </a:xfrm>
          <a:prstGeom prst="rect">
            <a:avLst/>
          </a:prstGeom>
        </p:spPr>
      </p:pic>
      <p:sp>
        <p:nvSpPr>
          <p:cNvPr id="11266" name="Rectangle 2">
            <a:extLst>
              <a:ext uri="{FF2B5EF4-FFF2-40B4-BE49-F238E27FC236}">
                <a16:creationId xmlns:a16="http://schemas.microsoft.com/office/drawing/2014/main" id="{DE5D26CD-807B-4A4D-AE38-9CC77224A953}"/>
              </a:ext>
            </a:extLst>
          </p:cNvPr>
          <p:cNvSpPr>
            <a:spLocks noGrp="1" noChangeArrowheads="1"/>
          </p:cNvSpPr>
          <p:nvPr>
            <p:ph type="title" idx="4294967295"/>
          </p:nvPr>
        </p:nvSpPr>
        <p:spPr>
          <a:xfrm>
            <a:off x="767408" y="417847"/>
            <a:ext cx="6840760" cy="1066801"/>
          </a:xfrm>
        </p:spPr>
        <p:txBody>
          <a:bodyPr/>
          <a:lstStyle/>
          <a:p>
            <a:pPr marL="0" indent="0" eaLnBrk="1" hangingPunct="1">
              <a:defRPr/>
            </a:pPr>
            <a:r>
              <a:rPr lang="en-GB" altLang="en-US" sz="4000" dirty="0">
                <a:latin typeface="Roboto Slab" pitchFamily="2" charset="0"/>
                <a:ea typeface="Roboto Slab" pitchFamily="2" charset="0"/>
              </a:rPr>
              <a:t>New process based on granular sludge - </a:t>
            </a:r>
            <a:r>
              <a:rPr lang="en-GB" altLang="en-US" sz="4000" dirty="0" err="1">
                <a:latin typeface="Roboto Slab" pitchFamily="2" charset="0"/>
                <a:ea typeface="Roboto Slab" pitchFamily="2" charset="0"/>
              </a:rPr>
              <a:t>Nereda</a:t>
            </a:r>
            <a:r>
              <a:rPr lang="en-NL" sz="2400" baseline="78000" dirty="0"/>
              <a:t>®</a:t>
            </a:r>
            <a:endParaRPr lang="en-GB" altLang="en-US" sz="2400" dirty="0">
              <a:latin typeface="Roboto Slab" pitchFamily="2" charset="0"/>
              <a:ea typeface="Roboto Slab" pitchFamily="2" charset="0"/>
            </a:endParaRPr>
          </a:p>
        </p:txBody>
      </p:sp>
      <p:sp>
        <p:nvSpPr>
          <p:cNvPr id="7171" name="Rectangle 3">
            <a:extLst>
              <a:ext uri="{FF2B5EF4-FFF2-40B4-BE49-F238E27FC236}">
                <a16:creationId xmlns:a16="http://schemas.microsoft.com/office/drawing/2014/main" id="{35ACC8B5-398E-4942-8651-0651C8023618}"/>
              </a:ext>
            </a:extLst>
          </p:cNvPr>
          <p:cNvSpPr>
            <a:spLocks noGrp="1" noChangeArrowheads="1"/>
          </p:cNvSpPr>
          <p:nvPr>
            <p:ph type="body" idx="4294967295"/>
          </p:nvPr>
        </p:nvSpPr>
        <p:spPr>
          <a:xfrm>
            <a:off x="767408" y="1684446"/>
            <a:ext cx="7920359" cy="3505200"/>
          </a:xfrm>
        </p:spPr>
        <p:txBody>
          <a:bodyPr/>
          <a:lstStyle/>
          <a:p>
            <a:pPr marL="0" indent="0" eaLnBrk="1" hangingPunct="1">
              <a:spcAft>
                <a:spcPts val="1400"/>
              </a:spcAft>
              <a:buNone/>
            </a:pPr>
            <a:r>
              <a:rPr lang="en-GB" altLang="en-US" dirty="0">
                <a:latin typeface="Roboto Slab" pitchFamily="2" charset="0"/>
                <a:ea typeface="Roboto Slab" pitchFamily="2" charset="0"/>
              </a:rPr>
              <a:t>Better understanding of morphogenesis of microbial systems resulted in compact wastewater treatment process.</a:t>
            </a:r>
          </a:p>
          <a:p>
            <a:pPr eaLnBrk="1" hangingPunct="1">
              <a:spcAft>
                <a:spcPts val="1400"/>
              </a:spcAft>
              <a:buClr>
                <a:srgbClr val="92D050"/>
              </a:buClr>
              <a:buFont typeface="Wingdings" panose="05000000000000000000" pitchFamily="2" charset="2"/>
              <a:buChar char="§"/>
            </a:pPr>
            <a:r>
              <a:rPr lang="en-GB" altLang="en-US" dirty="0">
                <a:latin typeface="Roboto Slab" pitchFamily="2" charset="0"/>
                <a:ea typeface="Roboto Slab" pitchFamily="2" charset="0"/>
              </a:rPr>
              <a:t>75% reduction in area</a:t>
            </a:r>
          </a:p>
          <a:p>
            <a:pPr eaLnBrk="1" hangingPunct="1">
              <a:spcAft>
                <a:spcPts val="1400"/>
              </a:spcAft>
              <a:buClr>
                <a:srgbClr val="92D050"/>
              </a:buClr>
              <a:buFont typeface="Wingdings" panose="05000000000000000000" pitchFamily="2" charset="2"/>
              <a:buChar char="§"/>
            </a:pPr>
            <a:r>
              <a:rPr lang="en-GB" altLang="en-US" dirty="0">
                <a:latin typeface="Roboto Slab" pitchFamily="2" charset="0"/>
                <a:ea typeface="Roboto Slab" pitchFamily="2" charset="0"/>
              </a:rPr>
              <a:t>20-35% reduction in energy</a:t>
            </a:r>
          </a:p>
          <a:p>
            <a:pPr eaLnBrk="1" hangingPunct="1">
              <a:spcAft>
                <a:spcPts val="1400"/>
              </a:spcAft>
              <a:buClr>
                <a:srgbClr val="92D050"/>
              </a:buClr>
              <a:buFont typeface="Wingdings" panose="05000000000000000000" pitchFamily="2" charset="2"/>
              <a:buChar char="§"/>
            </a:pPr>
            <a:r>
              <a:rPr lang="en-GB" altLang="en-US" dirty="0">
                <a:latin typeface="Roboto Slab" pitchFamily="2" charset="0"/>
                <a:ea typeface="Roboto Slab" pitchFamily="2" charset="0"/>
              </a:rPr>
              <a:t>20% reduction in costs</a:t>
            </a:r>
          </a:p>
          <a:p>
            <a:pPr marL="0" indent="0" eaLnBrk="1" hangingPunct="1">
              <a:spcAft>
                <a:spcPts val="1400"/>
              </a:spcAft>
              <a:buNone/>
            </a:pPr>
            <a:endParaRPr lang="en-GB" altLang="en-US" dirty="0">
              <a:latin typeface="Roboto Slab" pitchFamily="2" charset="0"/>
              <a:ea typeface="Roboto Slab" pitchFamily="2" charset="0"/>
            </a:endParaRPr>
          </a:p>
          <a:p>
            <a:pPr marL="0" indent="0" eaLnBrk="1" hangingPunct="1">
              <a:spcAft>
                <a:spcPts val="1400"/>
              </a:spcAft>
              <a:buNone/>
            </a:pPr>
            <a:endParaRPr lang="en-GB" altLang="en-US" dirty="0">
              <a:latin typeface="Roboto Slab" pitchFamily="2" charset="0"/>
              <a:ea typeface="Roboto Slab" pitchFamily="2" charset="0"/>
            </a:endParaRPr>
          </a:p>
          <a:p>
            <a:pPr marL="0" indent="0" eaLnBrk="1" hangingPunct="1">
              <a:spcAft>
                <a:spcPts val="1400"/>
              </a:spcAft>
              <a:buNone/>
            </a:pPr>
            <a:endParaRPr lang="en-GB" altLang="en-US" dirty="0">
              <a:latin typeface="Roboto Slab" pitchFamily="2" charset="0"/>
              <a:ea typeface="Roboto Slab" pitchFamily="2" charset="0"/>
            </a:endParaRPr>
          </a:p>
          <a:p>
            <a:pPr marL="0" indent="0" eaLnBrk="1" hangingPunct="1">
              <a:spcAft>
                <a:spcPts val="1400"/>
              </a:spcAft>
              <a:buNone/>
            </a:pPr>
            <a:endParaRPr lang="en-GB" altLang="en-US" dirty="0">
              <a:latin typeface="Roboto Slab" pitchFamily="2" charset="0"/>
              <a:ea typeface="Roboto Slab" pitchFamily="2" charset="0"/>
            </a:endParaRPr>
          </a:p>
          <a:p>
            <a:pPr marL="0" indent="0" eaLnBrk="1" hangingPunct="1">
              <a:spcAft>
                <a:spcPts val="1400"/>
              </a:spcAft>
              <a:buNone/>
            </a:pPr>
            <a:endParaRPr lang="en-GB" altLang="en-US" dirty="0">
              <a:latin typeface="Roboto Slab" pitchFamily="2" charset="0"/>
              <a:ea typeface="Roboto Slab" pitchFamily="2" charset="0"/>
            </a:endParaRPr>
          </a:p>
          <a:p>
            <a:pPr marL="0" indent="0" eaLnBrk="1" hangingPunct="1">
              <a:spcAft>
                <a:spcPts val="1400"/>
              </a:spcAft>
              <a:buNone/>
            </a:pPr>
            <a:r>
              <a:rPr lang="en-GB" altLang="en-US" dirty="0">
                <a:latin typeface="Roboto Slab" pitchFamily="2" charset="0"/>
                <a:ea typeface="Roboto Slab" pitchFamily="2" charset="0"/>
              </a:rPr>
              <a:t>Introduced: 2012, now 100+ plants in operation</a:t>
            </a:r>
          </a:p>
        </p:txBody>
      </p:sp>
      <p:sp>
        <p:nvSpPr>
          <p:cNvPr id="7174" name="Line 20">
            <a:extLst>
              <a:ext uri="{FF2B5EF4-FFF2-40B4-BE49-F238E27FC236}">
                <a16:creationId xmlns:a16="http://schemas.microsoft.com/office/drawing/2014/main" id="{E98D9A3E-4F77-4E57-A27E-B9C3C70BBF79}"/>
              </a:ext>
            </a:extLst>
          </p:cNvPr>
          <p:cNvSpPr>
            <a:spLocks noChangeShapeType="1"/>
          </p:cNvSpPr>
          <p:nvPr/>
        </p:nvSpPr>
        <p:spPr bwMode="auto">
          <a:xfrm>
            <a:off x="6401157" y="11992881"/>
            <a:ext cx="3343688" cy="0"/>
          </a:xfrm>
          <a:prstGeom prst="line">
            <a:avLst/>
          </a:prstGeom>
          <a:noFill/>
          <a:ln w="635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latin typeface="Roboto Slab" pitchFamily="2" charset="0"/>
              <a:ea typeface="Roboto Slab" pitchFamily="2" charset="0"/>
            </a:endParaRPr>
          </a:p>
        </p:txBody>
      </p:sp>
      <p:sp>
        <p:nvSpPr>
          <p:cNvPr id="7175" name="Rectangle 10">
            <a:extLst>
              <a:ext uri="{FF2B5EF4-FFF2-40B4-BE49-F238E27FC236}">
                <a16:creationId xmlns:a16="http://schemas.microsoft.com/office/drawing/2014/main" id="{A680E226-2EF1-4F95-B499-3152D9BA048F}"/>
              </a:ext>
            </a:extLst>
          </p:cNvPr>
          <p:cNvSpPr>
            <a:spLocks noChangeArrowheads="1"/>
          </p:cNvSpPr>
          <p:nvPr/>
        </p:nvSpPr>
        <p:spPr bwMode="auto">
          <a:xfrm>
            <a:off x="8493126" y="1981200"/>
            <a:ext cx="2174875" cy="10795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lnSpc>
                <a:spcPts val="2500"/>
              </a:lnSpc>
              <a:buClr>
                <a:schemeClr val="bg2"/>
              </a:buClr>
              <a:buChar char="•"/>
              <a:defRPr sz="2000">
                <a:solidFill>
                  <a:schemeClr val="tx1"/>
                </a:solidFill>
                <a:latin typeface="Tahoma" panose="020B0604030504040204" pitchFamily="34" charset="0"/>
              </a:defRPr>
            </a:lvl1pPr>
            <a:lvl2pPr marL="742950" indent="-285750">
              <a:lnSpc>
                <a:spcPts val="2500"/>
              </a:lnSpc>
              <a:buClr>
                <a:schemeClr val="bg2"/>
              </a:buClr>
              <a:buFont typeface="Times" panose="02020603050405020304" pitchFamily="18" charset="0"/>
              <a:buChar char="•"/>
              <a:defRPr>
                <a:solidFill>
                  <a:schemeClr val="tx1"/>
                </a:solidFill>
                <a:latin typeface="Tahoma" panose="020B0604030504040204" pitchFamily="34" charset="0"/>
              </a:defRPr>
            </a:lvl2pPr>
            <a:lvl3pPr marL="1143000" indent="-228600">
              <a:lnSpc>
                <a:spcPts val="2500"/>
              </a:lnSpc>
              <a:buClr>
                <a:schemeClr val="bg2"/>
              </a:buClr>
              <a:buFont typeface="Times" panose="02020603050405020304" pitchFamily="18" charset="0"/>
              <a:buChar char="•"/>
              <a:defRPr sz="1600">
                <a:solidFill>
                  <a:schemeClr val="tx1"/>
                </a:solidFill>
                <a:latin typeface="Tahoma" panose="020B0604030504040204" pitchFamily="34" charset="0"/>
              </a:defRPr>
            </a:lvl3pPr>
            <a:lvl4pPr marL="1600200" indent="-228600">
              <a:lnSpc>
                <a:spcPts val="2500"/>
              </a:lnSpc>
              <a:buClr>
                <a:schemeClr val="bg2"/>
              </a:buClr>
              <a:buFont typeface="Times" panose="02020603050405020304" pitchFamily="18" charset="0"/>
              <a:buChar char="•"/>
              <a:defRPr sz="1400">
                <a:solidFill>
                  <a:schemeClr val="tx1"/>
                </a:solidFill>
                <a:latin typeface="Tahoma" panose="020B0604030504040204" pitchFamily="34" charset="0"/>
              </a:defRPr>
            </a:lvl4pPr>
            <a:lvl5pPr marL="2057400" indent="-228600">
              <a:lnSpc>
                <a:spcPts val="2500"/>
              </a:lnSpc>
              <a:buClr>
                <a:schemeClr val="bg2"/>
              </a:buClr>
              <a:buChar char="•"/>
              <a:defRPr sz="1200">
                <a:solidFill>
                  <a:schemeClr val="tx1"/>
                </a:solidFill>
                <a:latin typeface="Tahoma" panose="020B0604030504040204" pitchFamily="34" charset="0"/>
              </a:defRPr>
            </a:lvl5pPr>
            <a:lvl6pPr marL="25146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6pPr>
            <a:lvl7pPr marL="29718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7pPr>
            <a:lvl8pPr marL="34290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8pPr>
            <a:lvl9pPr marL="38862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9pPr>
          </a:lstStyle>
          <a:p>
            <a:pPr algn="ctr" eaLnBrk="1" hangingPunct="1">
              <a:lnSpc>
                <a:spcPct val="100000"/>
              </a:lnSpc>
              <a:buClrTx/>
              <a:buFontTx/>
              <a:buNone/>
            </a:pPr>
            <a:endParaRPr lang="nl-NL" altLang="en-US" sz="2200">
              <a:latin typeface="Roboto Slab" pitchFamily="2" charset="0"/>
              <a:ea typeface="Roboto Slab" pitchFamily="2" charset="0"/>
            </a:endParaRPr>
          </a:p>
        </p:txBody>
      </p:sp>
      <p:pic>
        <p:nvPicPr>
          <p:cNvPr id="11" name="Picture 7"/>
          <p:cNvPicPr>
            <a:picLocks noChangeAspect="1"/>
          </p:cNvPicPr>
          <p:nvPr/>
        </p:nvPicPr>
        <p:blipFill>
          <a:blip r:embed="rId5" cstate="email">
            <a:extLst>
              <a:ext uri="{28A0092B-C50C-407E-A947-70E740481C1C}">
                <a14:useLocalDpi xmlns:a14="http://schemas.microsoft.com/office/drawing/2010/main"/>
              </a:ext>
            </a:extLst>
          </a:blip>
          <a:srcRect/>
          <a:stretch>
            <a:fillRect/>
          </a:stretch>
        </p:blipFill>
        <p:spPr bwMode="auto">
          <a:xfrm>
            <a:off x="7674565" y="2735830"/>
            <a:ext cx="4537075" cy="3275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6" name="Picture 2" descr="https://www.waterforum.net/assets/uploads/2018/03/csm_Aerobic-Granules-comparison-with-CAS_5aea6a2268-696x464.jpg"/>
          <p:cNvPicPr>
            <a:picLocks noChangeAspect="1" noChangeArrowheads="1"/>
          </p:cNvPicPr>
          <p:nvPr/>
        </p:nvPicPr>
        <p:blipFill rotWithShape="1">
          <a:blip r:embed="rId6" cstate="email">
            <a:extLst>
              <a:ext uri="{28A0092B-C50C-407E-A947-70E740481C1C}">
                <a14:useLocalDpi xmlns:a14="http://schemas.microsoft.com/office/drawing/2010/main"/>
              </a:ext>
            </a:extLst>
          </a:blip>
          <a:srcRect/>
          <a:stretch/>
        </p:blipFill>
        <p:spPr bwMode="auto">
          <a:xfrm flipH="1">
            <a:off x="6276020" y="4905011"/>
            <a:ext cx="1080120" cy="1064466"/>
          </a:xfrm>
          <a:prstGeom prst="rect">
            <a:avLst/>
          </a:prstGeom>
          <a:noFill/>
          <a:extLst>
            <a:ext uri="{909E8E84-426E-40DD-AFC4-6F175D3DCCD1}">
              <a14:hiddenFill xmlns:a14="http://schemas.microsoft.com/office/drawing/2010/main">
                <a:solidFill>
                  <a:srgbClr val="FFFFFF"/>
                </a:solidFill>
              </a14:hiddenFill>
            </a:ext>
          </a:extLst>
        </p:spPr>
      </p:pic>
      <p:cxnSp>
        <p:nvCxnSpPr>
          <p:cNvPr id="16" name="Straight Arrow Connector 15"/>
          <p:cNvCxnSpPr>
            <a:cxnSpLocks/>
          </p:cNvCxnSpPr>
          <p:nvPr/>
        </p:nvCxnSpPr>
        <p:spPr bwMode="auto">
          <a:xfrm flipV="1">
            <a:off x="7148492" y="3624641"/>
            <a:ext cx="3098471" cy="1686172"/>
          </a:xfrm>
          <a:prstGeom prst="straightConnector1">
            <a:avLst/>
          </a:prstGeom>
          <a:solidFill>
            <a:schemeClr val="accent1"/>
          </a:solidFill>
          <a:ln w="28575" cap="flat" cmpd="sng" algn="ctr">
            <a:solidFill>
              <a:srgbClr val="FF0000"/>
            </a:solidFill>
            <a:prstDash val="solid"/>
            <a:round/>
            <a:headEnd type="none" w="med" len="med"/>
            <a:tailEnd type="stealth" w="lg" len="lg"/>
          </a:ln>
          <a:effectLst/>
        </p:spPr>
      </p:cxnSp>
      <p:sp>
        <p:nvSpPr>
          <p:cNvPr id="5" name="TextBox 4"/>
          <p:cNvSpPr txBox="1"/>
          <p:nvPr/>
        </p:nvSpPr>
        <p:spPr>
          <a:xfrm>
            <a:off x="6465312" y="6174657"/>
            <a:ext cx="5760640" cy="307777"/>
          </a:xfrm>
          <a:prstGeom prst="rect">
            <a:avLst/>
          </a:prstGeom>
          <a:noFill/>
        </p:spPr>
        <p:txBody>
          <a:bodyPr wrap="square" rtlCol="0">
            <a:spAutoFit/>
          </a:bodyPr>
          <a:lstStyle/>
          <a:p>
            <a:pPr algn="r"/>
            <a:r>
              <a:rPr lang="en-GB" sz="1400" dirty="0">
                <a:latin typeface="Roboto Slab" pitchFamily="2" charset="0"/>
                <a:ea typeface="Roboto Slab" pitchFamily="2" charset="0"/>
              </a:rPr>
              <a:t>https://nereda.royalhaskoningdhv.com/</a:t>
            </a:r>
          </a:p>
        </p:txBody>
      </p:sp>
      <p:cxnSp>
        <p:nvCxnSpPr>
          <p:cNvPr id="17" name="Straight Arrow Connector 16">
            <a:extLst>
              <a:ext uri="{FF2B5EF4-FFF2-40B4-BE49-F238E27FC236}">
                <a16:creationId xmlns:a16="http://schemas.microsoft.com/office/drawing/2014/main" id="{060A6829-81AB-4EB3-81E2-F2D0742B9379}"/>
              </a:ext>
            </a:extLst>
          </p:cNvPr>
          <p:cNvCxnSpPr>
            <a:cxnSpLocks/>
          </p:cNvCxnSpPr>
          <p:nvPr/>
        </p:nvCxnSpPr>
        <p:spPr bwMode="auto">
          <a:xfrm flipV="1">
            <a:off x="7148492" y="5013177"/>
            <a:ext cx="2794610" cy="320893"/>
          </a:xfrm>
          <a:prstGeom prst="straightConnector1">
            <a:avLst/>
          </a:prstGeom>
          <a:solidFill>
            <a:schemeClr val="accent1"/>
          </a:solidFill>
          <a:ln w="28575" cap="flat" cmpd="sng" algn="ctr">
            <a:solidFill>
              <a:srgbClr val="FF0000"/>
            </a:solidFill>
            <a:prstDash val="solid"/>
            <a:round/>
            <a:headEnd type="none" w="med" len="med"/>
            <a:tailEnd type="stealth" w="lg" len="lg"/>
          </a:ln>
          <a:effectLst/>
        </p:spPr>
      </p:cxnSp>
    </p:spTree>
    <p:extLst>
      <p:ext uri="{BB962C8B-B14F-4D97-AF65-F5344CB8AC3E}">
        <p14:creationId xmlns:p14="http://schemas.microsoft.com/office/powerpoint/2010/main" val="76296906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695400" y="-24224"/>
            <a:ext cx="10212917" cy="1066800"/>
          </a:xfrm>
        </p:spPr>
        <p:txBody>
          <a:bodyPr/>
          <a:lstStyle/>
          <a:p>
            <a:pPr>
              <a:defRPr/>
            </a:pPr>
            <a:r>
              <a:rPr lang="en-US" sz="4000" dirty="0">
                <a:latin typeface="Roboto Slab" pitchFamily="2" charset="0"/>
                <a:ea typeface="Roboto Slab" pitchFamily="2" charset="0"/>
              </a:rPr>
              <a:t>Largest </a:t>
            </a:r>
            <a:r>
              <a:rPr lang="en-US" sz="4000" dirty="0" err="1">
                <a:latin typeface="Roboto Slab" pitchFamily="2" charset="0"/>
                <a:ea typeface="Roboto Slab" pitchFamily="2" charset="0"/>
              </a:rPr>
              <a:t>Nereda</a:t>
            </a:r>
            <a:r>
              <a:rPr lang="en-NL" sz="2400" baseline="78000" dirty="0"/>
              <a:t>®</a:t>
            </a:r>
            <a:r>
              <a:rPr lang="en-US" sz="4000" dirty="0">
                <a:latin typeface="Roboto Slab" pitchFamily="2" charset="0"/>
                <a:ea typeface="Roboto Slab" pitchFamily="2" charset="0"/>
              </a:rPr>
              <a:t>: Ringsend WWTP</a:t>
            </a:r>
          </a:p>
        </p:txBody>
      </p:sp>
      <p:pic>
        <p:nvPicPr>
          <p:cNvPr id="47107" name="Picture 2" descr="Afbeeldingsresultaat voor nereda"/>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3234069" y="4365104"/>
            <a:ext cx="3095823" cy="20638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7108" name="TextBox 3"/>
          <p:cNvSpPr txBox="1">
            <a:spLocks noChangeArrowheads="1"/>
          </p:cNvSpPr>
          <p:nvPr/>
        </p:nvSpPr>
        <p:spPr bwMode="auto">
          <a:xfrm>
            <a:off x="606427" y="1938898"/>
            <a:ext cx="3195105" cy="16917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200">
                <a:solidFill>
                  <a:schemeClr val="tx1"/>
                </a:solidFill>
                <a:latin typeface="Tahoma" panose="020B0604030504040204" pitchFamily="34" charset="0"/>
              </a:defRPr>
            </a:lvl1pPr>
            <a:lvl2pPr marL="742950" indent="-285750">
              <a:defRPr sz="2200">
                <a:solidFill>
                  <a:schemeClr val="tx1"/>
                </a:solidFill>
                <a:latin typeface="Tahoma" panose="020B0604030504040204" pitchFamily="34" charset="0"/>
              </a:defRPr>
            </a:lvl2pPr>
            <a:lvl3pPr marL="1143000" indent="-228600">
              <a:defRPr sz="2200">
                <a:solidFill>
                  <a:schemeClr val="tx1"/>
                </a:solidFill>
                <a:latin typeface="Tahoma" panose="020B0604030504040204" pitchFamily="34" charset="0"/>
              </a:defRPr>
            </a:lvl3pPr>
            <a:lvl4pPr marL="1600200" indent="-228600">
              <a:defRPr sz="2200">
                <a:solidFill>
                  <a:schemeClr val="tx1"/>
                </a:solidFill>
                <a:latin typeface="Tahoma" panose="020B0604030504040204" pitchFamily="34" charset="0"/>
              </a:defRPr>
            </a:lvl4pPr>
            <a:lvl5pPr marL="2057400" indent="-228600">
              <a:defRPr sz="2200">
                <a:solidFill>
                  <a:schemeClr val="tx1"/>
                </a:solidFill>
                <a:latin typeface="Tahoma" panose="020B0604030504040204" pitchFamily="34" charset="0"/>
              </a:defRPr>
            </a:lvl5pPr>
            <a:lvl6pPr marL="2514600" indent="-228600" eaLnBrk="0" fontAlgn="base" hangingPunct="0">
              <a:spcBef>
                <a:spcPct val="0"/>
              </a:spcBef>
              <a:spcAft>
                <a:spcPct val="0"/>
              </a:spcAft>
              <a:defRPr sz="2200">
                <a:solidFill>
                  <a:schemeClr val="tx1"/>
                </a:solidFill>
                <a:latin typeface="Tahoma" panose="020B0604030504040204" pitchFamily="34" charset="0"/>
              </a:defRPr>
            </a:lvl6pPr>
            <a:lvl7pPr marL="2971800" indent="-228600" eaLnBrk="0" fontAlgn="base" hangingPunct="0">
              <a:spcBef>
                <a:spcPct val="0"/>
              </a:spcBef>
              <a:spcAft>
                <a:spcPct val="0"/>
              </a:spcAft>
              <a:defRPr sz="2200">
                <a:solidFill>
                  <a:schemeClr val="tx1"/>
                </a:solidFill>
                <a:latin typeface="Tahoma" panose="020B0604030504040204" pitchFamily="34" charset="0"/>
              </a:defRPr>
            </a:lvl7pPr>
            <a:lvl8pPr marL="3429000" indent="-228600" eaLnBrk="0" fontAlgn="base" hangingPunct="0">
              <a:spcBef>
                <a:spcPct val="0"/>
              </a:spcBef>
              <a:spcAft>
                <a:spcPct val="0"/>
              </a:spcAft>
              <a:defRPr sz="2200">
                <a:solidFill>
                  <a:schemeClr val="tx1"/>
                </a:solidFill>
                <a:latin typeface="Tahoma" panose="020B0604030504040204" pitchFamily="34" charset="0"/>
              </a:defRPr>
            </a:lvl8pPr>
            <a:lvl9pPr marL="3886200" indent="-228600" eaLnBrk="0" fontAlgn="base" hangingPunct="0">
              <a:spcBef>
                <a:spcPct val="0"/>
              </a:spcBef>
              <a:spcAft>
                <a:spcPct val="0"/>
              </a:spcAft>
              <a:defRPr sz="2200">
                <a:solidFill>
                  <a:schemeClr val="tx1"/>
                </a:solidFill>
                <a:latin typeface="Tahoma" panose="020B0604030504040204" pitchFamily="34" charset="0"/>
              </a:defRPr>
            </a:lvl9pPr>
          </a:lstStyle>
          <a:p>
            <a:pPr marL="342900" indent="-342900" eaLnBrk="1" hangingPunct="1">
              <a:lnSpc>
                <a:spcPct val="150000"/>
              </a:lnSpc>
              <a:buClr>
                <a:srgbClr val="92D050"/>
              </a:buClr>
              <a:buFont typeface="Wingdings" panose="05000000000000000000" pitchFamily="2" charset="2"/>
              <a:buChar char="§"/>
            </a:pPr>
            <a:r>
              <a:rPr lang="en-US" altLang="en-US" sz="2400" dirty="0">
                <a:latin typeface="Roboto Slab" pitchFamily="2" charset="0"/>
                <a:ea typeface="Roboto Slab" pitchFamily="2" charset="0"/>
              </a:rPr>
              <a:t>Full plant upgrade</a:t>
            </a:r>
          </a:p>
          <a:p>
            <a:pPr marL="342900" indent="-342900" eaLnBrk="1" hangingPunct="1">
              <a:lnSpc>
                <a:spcPct val="150000"/>
              </a:lnSpc>
              <a:buClr>
                <a:srgbClr val="92D050"/>
              </a:buClr>
              <a:buFont typeface="Wingdings" panose="05000000000000000000" pitchFamily="2" charset="2"/>
              <a:buChar char="§"/>
            </a:pPr>
            <a:r>
              <a:rPr lang="en-US" altLang="en-US" sz="2400" dirty="0">
                <a:latin typeface="Roboto Slab" pitchFamily="2" charset="0"/>
                <a:ea typeface="Roboto Slab" pitchFamily="2" charset="0"/>
              </a:rPr>
              <a:t>2,400,000 P.E.</a:t>
            </a:r>
          </a:p>
          <a:p>
            <a:pPr marL="342900" indent="-342900" eaLnBrk="1" hangingPunct="1">
              <a:lnSpc>
                <a:spcPct val="150000"/>
              </a:lnSpc>
              <a:buClr>
                <a:srgbClr val="92D050"/>
              </a:buClr>
              <a:buFont typeface="Wingdings" panose="05000000000000000000" pitchFamily="2" charset="2"/>
              <a:buChar char="§"/>
            </a:pPr>
            <a:r>
              <a:rPr lang="en-US" altLang="en-US" sz="2400" dirty="0">
                <a:latin typeface="Roboto Slab" pitchFamily="2" charset="0"/>
                <a:ea typeface="Roboto Slab" pitchFamily="2" charset="0"/>
              </a:rPr>
              <a:t>159 MGD</a:t>
            </a:r>
          </a:p>
        </p:txBody>
      </p:sp>
      <p:pic>
        <p:nvPicPr>
          <p:cNvPr id="1026" name="Picture 2" descr="Nereda wastewater treatment plant upgrade project | Dublin - Ringsend,  Ireland"/>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6399039" y="2708920"/>
            <a:ext cx="5784577" cy="385638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2451204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2B7E51-E455-4EA1-B4AE-147A3E931879}"/>
              </a:ext>
            </a:extLst>
          </p:cNvPr>
          <p:cNvSpPr>
            <a:spLocks noGrp="1"/>
          </p:cNvSpPr>
          <p:nvPr>
            <p:ph type="title"/>
          </p:nvPr>
        </p:nvSpPr>
        <p:spPr>
          <a:xfrm>
            <a:off x="761814" y="560244"/>
            <a:ext cx="7782458" cy="1066801"/>
          </a:xfrm>
        </p:spPr>
        <p:txBody>
          <a:bodyPr/>
          <a:lstStyle/>
          <a:p>
            <a:pPr marL="0" indent="0">
              <a:defRPr/>
            </a:pPr>
            <a:r>
              <a:rPr lang="en-US" sz="4000" dirty="0">
                <a:latin typeface="Roboto Slab" pitchFamily="2" charset="0"/>
                <a:ea typeface="Roboto Slab" pitchFamily="2" charset="0"/>
              </a:rPr>
              <a:t>Aerobic Granular Sludge - </a:t>
            </a:r>
            <a:r>
              <a:rPr lang="en-US" sz="4000" dirty="0" err="1">
                <a:latin typeface="Roboto Slab" pitchFamily="2" charset="0"/>
                <a:ea typeface="Roboto Slab" pitchFamily="2" charset="0"/>
              </a:rPr>
              <a:t>Nereda</a:t>
            </a:r>
            <a:r>
              <a:rPr lang="en-NL" sz="2400" baseline="68000" dirty="0">
                <a:latin typeface="Roboto Slab" pitchFamily="2" charset="0"/>
                <a:ea typeface="Roboto Slab" pitchFamily="2" charset="0"/>
              </a:rPr>
              <a:t>®</a:t>
            </a:r>
            <a:r>
              <a:rPr lang="en-US" sz="4000" dirty="0">
                <a:latin typeface="Roboto Slab" pitchFamily="2" charset="0"/>
                <a:ea typeface="Roboto Slab" pitchFamily="2" charset="0"/>
              </a:rPr>
              <a:t> - Development</a:t>
            </a:r>
          </a:p>
        </p:txBody>
      </p:sp>
      <p:grpSp>
        <p:nvGrpSpPr>
          <p:cNvPr id="25603" name="Group 4">
            <a:extLst>
              <a:ext uri="{FF2B5EF4-FFF2-40B4-BE49-F238E27FC236}">
                <a16:creationId xmlns:a16="http://schemas.microsoft.com/office/drawing/2014/main" id="{54EE5A74-E7D6-4121-8538-58E1AE06D131}"/>
              </a:ext>
            </a:extLst>
          </p:cNvPr>
          <p:cNvGrpSpPr>
            <a:grpSpLocks/>
          </p:cNvGrpSpPr>
          <p:nvPr/>
        </p:nvGrpSpPr>
        <p:grpSpPr bwMode="auto">
          <a:xfrm>
            <a:off x="774864" y="2132856"/>
            <a:ext cx="7505700" cy="4305300"/>
            <a:chOff x="420" y="1200"/>
            <a:chExt cx="4728" cy="2712"/>
          </a:xfrm>
        </p:grpSpPr>
        <p:sp>
          <p:nvSpPr>
            <p:cNvPr id="25604" name="Text Box 5">
              <a:extLst>
                <a:ext uri="{FF2B5EF4-FFF2-40B4-BE49-F238E27FC236}">
                  <a16:creationId xmlns:a16="http://schemas.microsoft.com/office/drawing/2014/main" id="{7627310E-917C-44FB-9F38-D6FB270BE6B1}"/>
                </a:ext>
              </a:extLst>
            </p:cNvPr>
            <p:cNvSpPr txBox="1">
              <a:spLocks noChangeAspect="1" noChangeArrowheads="1"/>
            </p:cNvSpPr>
            <p:nvPr/>
          </p:nvSpPr>
          <p:spPr bwMode="auto">
            <a:xfrm>
              <a:off x="1966" y="2593"/>
              <a:ext cx="116" cy="250"/>
            </a:xfrm>
            <a:prstGeom prst="rect">
              <a:avLst/>
            </a:prstGeom>
            <a:noFill/>
            <a:ln>
              <a:noFill/>
            </a:ln>
            <a:effectLst>
              <a:outerShdw dist="17961"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27" tIns="45713" rIns="91427" bIns="45713">
              <a:spAutoFit/>
            </a:bodyPr>
            <a:lstStyle>
              <a:lvl1pPr>
                <a:defRPr sz="2200">
                  <a:solidFill>
                    <a:schemeClr val="tx1"/>
                  </a:solidFill>
                  <a:latin typeface="Tahoma" panose="020B0604030504040204" pitchFamily="34" charset="0"/>
                  <a:cs typeface="Arial" panose="020B0604020202020204" pitchFamily="34" charset="0"/>
                </a:defRPr>
              </a:lvl1pPr>
              <a:lvl2pPr marL="742950" indent="-285750">
                <a:defRPr sz="2200">
                  <a:solidFill>
                    <a:schemeClr val="tx1"/>
                  </a:solidFill>
                  <a:latin typeface="Tahoma" panose="020B0604030504040204" pitchFamily="34" charset="0"/>
                  <a:cs typeface="Arial" panose="020B0604020202020204" pitchFamily="34" charset="0"/>
                </a:defRPr>
              </a:lvl2pPr>
              <a:lvl3pPr marL="1143000" indent="-228600">
                <a:defRPr sz="2200">
                  <a:solidFill>
                    <a:schemeClr val="tx1"/>
                  </a:solidFill>
                  <a:latin typeface="Tahoma" panose="020B0604030504040204" pitchFamily="34" charset="0"/>
                  <a:cs typeface="Arial" panose="020B0604020202020204" pitchFamily="34" charset="0"/>
                </a:defRPr>
              </a:lvl3pPr>
              <a:lvl4pPr marL="1600200" indent="-228600">
                <a:defRPr sz="2200">
                  <a:solidFill>
                    <a:schemeClr val="tx1"/>
                  </a:solidFill>
                  <a:latin typeface="Tahoma" panose="020B0604030504040204" pitchFamily="34" charset="0"/>
                  <a:cs typeface="Arial" panose="020B0604020202020204" pitchFamily="34" charset="0"/>
                </a:defRPr>
              </a:lvl4pPr>
              <a:lvl5pPr marL="2057400" indent="-228600">
                <a:defRPr sz="22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0"/>
                </a:spcBef>
                <a:spcAft>
                  <a:spcPct val="0"/>
                </a:spcAft>
                <a:defRPr sz="22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0"/>
                </a:spcBef>
                <a:spcAft>
                  <a:spcPct val="0"/>
                </a:spcAft>
                <a:defRPr sz="22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0"/>
                </a:spcBef>
                <a:spcAft>
                  <a:spcPct val="0"/>
                </a:spcAft>
                <a:defRPr sz="22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0"/>
                </a:spcBef>
                <a:spcAft>
                  <a:spcPct val="0"/>
                </a:spcAft>
                <a:defRPr sz="2200">
                  <a:solidFill>
                    <a:schemeClr val="tx1"/>
                  </a:solidFill>
                  <a:latin typeface="Tahoma" panose="020B0604030504040204" pitchFamily="34" charset="0"/>
                  <a:cs typeface="Arial" panose="020B0604020202020204" pitchFamily="34" charset="0"/>
                </a:defRPr>
              </a:lvl9pPr>
            </a:lstStyle>
            <a:p>
              <a:endParaRPr lang="en-GB" altLang="en-US" sz="2000" b="1">
                <a:latin typeface="Roboto Slab" pitchFamily="2" charset="0"/>
                <a:ea typeface="Roboto Slab" pitchFamily="2" charset="0"/>
              </a:endParaRPr>
            </a:p>
          </p:txBody>
        </p:sp>
        <p:sp>
          <p:nvSpPr>
            <p:cNvPr id="25605" name="Text Box 6">
              <a:extLst>
                <a:ext uri="{FF2B5EF4-FFF2-40B4-BE49-F238E27FC236}">
                  <a16:creationId xmlns:a16="http://schemas.microsoft.com/office/drawing/2014/main" id="{F3B791FB-FFBD-43F6-8510-CFC8E50727C8}"/>
                </a:ext>
              </a:extLst>
            </p:cNvPr>
            <p:cNvSpPr txBox="1">
              <a:spLocks noChangeArrowheads="1"/>
            </p:cNvSpPr>
            <p:nvPr/>
          </p:nvSpPr>
          <p:spPr bwMode="auto">
            <a:xfrm>
              <a:off x="420" y="1200"/>
              <a:ext cx="1104" cy="4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200">
                  <a:solidFill>
                    <a:schemeClr val="tx1"/>
                  </a:solidFill>
                  <a:latin typeface="Tahoma" panose="020B0604030504040204" pitchFamily="34" charset="0"/>
                  <a:cs typeface="Arial" panose="020B0604020202020204" pitchFamily="34" charset="0"/>
                </a:defRPr>
              </a:lvl1pPr>
              <a:lvl2pPr marL="742950" indent="-285750">
                <a:defRPr sz="2200">
                  <a:solidFill>
                    <a:schemeClr val="tx1"/>
                  </a:solidFill>
                  <a:latin typeface="Tahoma" panose="020B0604030504040204" pitchFamily="34" charset="0"/>
                  <a:cs typeface="Arial" panose="020B0604020202020204" pitchFamily="34" charset="0"/>
                </a:defRPr>
              </a:lvl2pPr>
              <a:lvl3pPr marL="1143000" indent="-228600">
                <a:defRPr sz="2200">
                  <a:solidFill>
                    <a:schemeClr val="tx1"/>
                  </a:solidFill>
                  <a:latin typeface="Tahoma" panose="020B0604030504040204" pitchFamily="34" charset="0"/>
                  <a:cs typeface="Arial" panose="020B0604020202020204" pitchFamily="34" charset="0"/>
                </a:defRPr>
              </a:lvl3pPr>
              <a:lvl4pPr marL="1600200" indent="-228600">
                <a:defRPr sz="2200">
                  <a:solidFill>
                    <a:schemeClr val="tx1"/>
                  </a:solidFill>
                  <a:latin typeface="Tahoma" panose="020B0604030504040204" pitchFamily="34" charset="0"/>
                  <a:cs typeface="Arial" panose="020B0604020202020204" pitchFamily="34" charset="0"/>
                </a:defRPr>
              </a:lvl4pPr>
              <a:lvl5pPr marL="2057400" indent="-228600">
                <a:defRPr sz="22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0"/>
                </a:spcBef>
                <a:spcAft>
                  <a:spcPct val="0"/>
                </a:spcAft>
                <a:defRPr sz="22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0"/>
                </a:spcBef>
                <a:spcAft>
                  <a:spcPct val="0"/>
                </a:spcAft>
                <a:defRPr sz="22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0"/>
                </a:spcBef>
                <a:spcAft>
                  <a:spcPct val="0"/>
                </a:spcAft>
                <a:defRPr sz="22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0"/>
                </a:spcBef>
                <a:spcAft>
                  <a:spcPct val="0"/>
                </a:spcAft>
                <a:defRPr sz="2200">
                  <a:solidFill>
                    <a:schemeClr val="tx1"/>
                  </a:solidFill>
                  <a:latin typeface="Tahoma" panose="020B0604030504040204" pitchFamily="34" charset="0"/>
                  <a:cs typeface="Arial" panose="020B0604020202020204" pitchFamily="34" charset="0"/>
                </a:defRPr>
              </a:lvl9pPr>
            </a:lstStyle>
            <a:p>
              <a:pPr>
                <a:spcBef>
                  <a:spcPct val="50000"/>
                </a:spcBef>
              </a:pPr>
              <a:r>
                <a:rPr lang="en-GB" altLang="en-US" sz="1200" dirty="0">
                  <a:latin typeface="Roboto Slab" pitchFamily="2" charset="0"/>
                  <a:ea typeface="Roboto Slab" pitchFamily="2" charset="0"/>
                </a:rPr>
                <a:t>Mid ’90’s Research by Delft University of Technology (TUD)</a:t>
              </a:r>
              <a:endParaRPr lang="en-US" altLang="en-US" sz="1200" dirty="0">
                <a:latin typeface="Roboto Slab" pitchFamily="2" charset="0"/>
                <a:ea typeface="Roboto Slab" pitchFamily="2" charset="0"/>
              </a:endParaRPr>
            </a:p>
          </p:txBody>
        </p:sp>
        <p:sp>
          <p:nvSpPr>
            <p:cNvPr id="25606" name="Text Box 7">
              <a:extLst>
                <a:ext uri="{FF2B5EF4-FFF2-40B4-BE49-F238E27FC236}">
                  <a16:creationId xmlns:a16="http://schemas.microsoft.com/office/drawing/2014/main" id="{9ABC777F-7DF1-4D79-B491-46717E7C2159}"/>
                </a:ext>
              </a:extLst>
            </p:cNvPr>
            <p:cNvSpPr txBox="1">
              <a:spLocks noChangeArrowheads="1"/>
            </p:cNvSpPr>
            <p:nvPr/>
          </p:nvSpPr>
          <p:spPr bwMode="auto">
            <a:xfrm>
              <a:off x="940" y="3624"/>
              <a:ext cx="114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200">
                  <a:solidFill>
                    <a:schemeClr val="tx1"/>
                  </a:solidFill>
                  <a:latin typeface="Tahoma" panose="020B0604030504040204" pitchFamily="34" charset="0"/>
                  <a:cs typeface="Arial" panose="020B0604020202020204" pitchFamily="34" charset="0"/>
                </a:defRPr>
              </a:lvl1pPr>
              <a:lvl2pPr marL="742950" indent="-285750">
                <a:defRPr sz="2200">
                  <a:solidFill>
                    <a:schemeClr val="tx1"/>
                  </a:solidFill>
                  <a:latin typeface="Tahoma" panose="020B0604030504040204" pitchFamily="34" charset="0"/>
                  <a:cs typeface="Arial" panose="020B0604020202020204" pitchFamily="34" charset="0"/>
                </a:defRPr>
              </a:lvl2pPr>
              <a:lvl3pPr marL="1143000" indent="-228600">
                <a:defRPr sz="2200">
                  <a:solidFill>
                    <a:schemeClr val="tx1"/>
                  </a:solidFill>
                  <a:latin typeface="Tahoma" panose="020B0604030504040204" pitchFamily="34" charset="0"/>
                  <a:cs typeface="Arial" panose="020B0604020202020204" pitchFamily="34" charset="0"/>
                </a:defRPr>
              </a:lvl3pPr>
              <a:lvl4pPr marL="1600200" indent="-228600">
                <a:defRPr sz="2200">
                  <a:solidFill>
                    <a:schemeClr val="tx1"/>
                  </a:solidFill>
                  <a:latin typeface="Tahoma" panose="020B0604030504040204" pitchFamily="34" charset="0"/>
                  <a:cs typeface="Arial" panose="020B0604020202020204" pitchFamily="34" charset="0"/>
                </a:defRPr>
              </a:lvl4pPr>
              <a:lvl5pPr marL="2057400" indent="-228600">
                <a:defRPr sz="22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0"/>
                </a:spcBef>
                <a:spcAft>
                  <a:spcPct val="0"/>
                </a:spcAft>
                <a:defRPr sz="22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0"/>
                </a:spcBef>
                <a:spcAft>
                  <a:spcPct val="0"/>
                </a:spcAft>
                <a:defRPr sz="22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0"/>
                </a:spcBef>
                <a:spcAft>
                  <a:spcPct val="0"/>
                </a:spcAft>
                <a:defRPr sz="22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0"/>
                </a:spcBef>
                <a:spcAft>
                  <a:spcPct val="0"/>
                </a:spcAft>
                <a:defRPr sz="2200">
                  <a:solidFill>
                    <a:schemeClr val="tx1"/>
                  </a:solidFill>
                  <a:latin typeface="Tahoma" panose="020B0604030504040204" pitchFamily="34" charset="0"/>
                  <a:cs typeface="Arial" panose="020B0604020202020204" pitchFamily="34" charset="0"/>
                </a:defRPr>
              </a:lvl9pPr>
            </a:lstStyle>
            <a:p>
              <a:pPr>
                <a:spcBef>
                  <a:spcPct val="50000"/>
                </a:spcBef>
              </a:pPr>
              <a:r>
                <a:rPr lang="en-US" altLang="en-US" sz="1200" dirty="0">
                  <a:latin typeface="Roboto Slab" pitchFamily="2" charset="0"/>
                  <a:ea typeface="Roboto Slab" pitchFamily="2" charset="0"/>
                </a:rPr>
                <a:t>2000 close co-operation TUD/DHV</a:t>
              </a:r>
            </a:p>
          </p:txBody>
        </p:sp>
        <p:sp>
          <p:nvSpPr>
            <p:cNvPr id="25607" name="Text Box 8">
              <a:extLst>
                <a:ext uri="{FF2B5EF4-FFF2-40B4-BE49-F238E27FC236}">
                  <a16:creationId xmlns:a16="http://schemas.microsoft.com/office/drawing/2014/main" id="{055E2B8C-7B7D-429D-B147-4973F80FA24D}"/>
                </a:ext>
              </a:extLst>
            </p:cNvPr>
            <p:cNvSpPr txBox="1">
              <a:spLocks noChangeArrowheads="1"/>
            </p:cNvSpPr>
            <p:nvPr/>
          </p:nvSpPr>
          <p:spPr bwMode="auto">
            <a:xfrm>
              <a:off x="1788" y="1232"/>
              <a:ext cx="1440" cy="4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200">
                  <a:solidFill>
                    <a:schemeClr val="tx1"/>
                  </a:solidFill>
                  <a:latin typeface="Tahoma" panose="020B0604030504040204" pitchFamily="34" charset="0"/>
                  <a:cs typeface="Arial" panose="020B0604020202020204" pitchFamily="34" charset="0"/>
                </a:defRPr>
              </a:lvl1pPr>
              <a:lvl2pPr marL="742950" indent="-285750">
                <a:defRPr sz="2200">
                  <a:solidFill>
                    <a:schemeClr val="tx1"/>
                  </a:solidFill>
                  <a:latin typeface="Tahoma" panose="020B0604030504040204" pitchFamily="34" charset="0"/>
                  <a:cs typeface="Arial" panose="020B0604020202020204" pitchFamily="34" charset="0"/>
                </a:defRPr>
              </a:lvl2pPr>
              <a:lvl3pPr marL="1143000" indent="-228600">
                <a:defRPr sz="2200">
                  <a:solidFill>
                    <a:schemeClr val="tx1"/>
                  </a:solidFill>
                  <a:latin typeface="Tahoma" panose="020B0604030504040204" pitchFamily="34" charset="0"/>
                  <a:cs typeface="Arial" panose="020B0604020202020204" pitchFamily="34" charset="0"/>
                </a:defRPr>
              </a:lvl3pPr>
              <a:lvl4pPr marL="1600200" indent="-228600">
                <a:defRPr sz="2200">
                  <a:solidFill>
                    <a:schemeClr val="tx1"/>
                  </a:solidFill>
                  <a:latin typeface="Tahoma" panose="020B0604030504040204" pitchFamily="34" charset="0"/>
                  <a:cs typeface="Arial" panose="020B0604020202020204" pitchFamily="34" charset="0"/>
                </a:defRPr>
              </a:lvl4pPr>
              <a:lvl5pPr marL="2057400" indent="-228600">
                <a:defRPr sz="22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0"/>
                </a:spcBef>
                <a:spcAft>
                  <a:spcPct val="0"/>
                </a:spcAft>
                <a:defRPr sz="22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0"/>
                </a:spcBef>
                <a:spcAft>
                  <a:spcPct val="0"/>
                </a:spcAft>
                <a:defRPr sz="22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0"/>
                </a:spcBef>
                <a:spcAft>
                  <a:spcPct val="0"/>
                </a:spcAft>
                <a:defRPr sz="22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0"/>
                </a:spcBef>
                <a:spcAft>
                  <a:spcPct val="0"/>
                </a:spcAft>
                <a:defRPr sz="2200">
                  <a:solidFill>
                    <a:schemeClr val="tx1"/>
                  </a:solidFill>
                  <a:latin typeface="Tahoma" panose="020B0604030504040204" pitchFamily="34" charset="0"/>
                  <a:cs typeface="Arial" panose="020B0604020202020204" pitchFamily="34" charset="0"/>
                </a:defRPr>
              </a:lvl9pPr>
            </a:lstStyle>
            <a:p>
              <a:pPr>
                <a:spcBef>
                  <a:spcPct val="50000"/>
                </a:spcBef>
              </a:pPr>
              <a:r>
                <a:rPr lang="en-GB" altLang="en-US" sz="1200" dirty="0">
                  <a:latin typeface="Roboto Slab" pitchFamily="2" charset="0"/>
                  <a:ea typeface="Roboto Slab" pitchFamily="2" charset="0"/>
                </a:rPr>
                <a:t>2002 Stable granulation, extensive N- en P-removal in TUD lab</a:t>
              </a:r>
              <a:endParaRPr lang="en-US" altLang="en-US" sz="1200" dirty="0">
                <a:latin typeface="Roboto Slab" pitchFamily="2" charset="0"/>
                <a:ea typeface="Roboto Slab" pitchFamily="2" charset="0"/>
              </a:endParaRPr>
            </a:p>
          </p:txBody>
        </p:sp>
        <p:sp>
          <p:nvSpPr>
            <p:cNvPr id="25608" name="Text Box 9">
              <a:extLst>
                <a:ext uri="{FF2B5EF4-FFF2-40B4-BE49-F238E27FC236}">
                  <a16:creationId xmlns:a16="http://schemas.microsoft.com/office/drawing/2014/main" id="{90287A05-D5D6-4D64-A36C-03CD84C816C1}"/>
                </a:ext>
              </a:extLst>
            </p:cNvPr>
            <p:cNvSpPr txBox="1">
              <a:spLocks noChangeArrowheads="1"/>
            </p:cNvSpPr>
            <p:nvPr/>
          </p:nvSpPr>
          <p:spPr bwMode="auto">
            <a:xfrm>
              <a:off x="2084" y="3552"/>
              <a:ext cx="1168"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200">
                  <a:solidFill>
                    <a:schemeClr val="tx1"/>
                  </a:solidFill>
                  <a:latin typeface="Tahoma" panose="020B0604030504040204" pitchFamily="34" charset="0"/>
                  <a:cs typeface="Arial" panose="020B0604020202020204" pitchFamily="34" charset="0"/>
                </a:defRPr>
              </a:lvl1pPr>
              <a:lvl2pPr marL="742950" indent="-285750">
                <a:defRPr sz="2200">
                  <a:solidFill>
                    <a:schemeClr val="tx1"/>
                  </a:solidFill>
                  <a:latin typeface="Tahoma" panose="020B0604030504040204" pitchFamily="34" charset="0"/>
                  <a:cs typeface="Arial" panose="020B0604020202020204" pitchFamily="34" charset="0"/>
                </a:defRPr>
              </a:lvl2pPr>
              <a:lvl3pPr marL="1143000" indent="-228600">
                <a:defRPr sz="2200">
                  <a:solidFill>
                    <a:schemeClr val="tx1"/>
                  </a:solidFill>
                  <a:latin typeface="Tahoma" panose="020B0604030504040204" pitchFamily="34" charset="0"/>
                  <a:cs typeface="Arial" panose="020B0604020202020204" pitchFamily="34" charset="0"/>
                </a:defRPr>
              </a:lvl3pPr>
              <a:lvl4pPr marL="1600200" indent="-228600">
                <a:defRPr sz="2200">
                  <a:solidFill>
                    <a:schemeClr val="tx1"/>
                  </a:solidFill>
                  <a:latin typeface="Tahoma" panose="020B0604030504040204" pitchFamily="34" charset="0"/>
                  <a:cs typeface="Arial" panose="020B0604020202020204" pitchFamily="34" charset="0"/>
                </a:defRPr>
              </a:lvl4pPr>
              <a:lvl5pPr marL="2057400" indent="-228600">
                <a:defRPr sz="22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0"/>
                </a:spcBef>
                <a:spcAft>
                  <a:spcPct val="0"/>
                </a:spcAft>
                <a:defRPr sz="22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0"/>
                </a:spcBef>
                <a:spcAft>
                  <a:spcPct val="0"/>
                </a:spcAft>
                <a:defRPr sz="22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0"/>
                </a:spcBef>
                <a:spcAft>
                  <a:spcPct val="0"/>
                </a:spcAft>
                <a:defRPr sz="22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0"/>
                </a:spcBef>
                <a:spcAft>
                  <a:spcPct val="0"/>
                </a:spcAft>
                <a:defRPr sz="2200">
                  <a:solidFill>
                    <a:schemeClr val="tx1"/>
                  </a:solidFill>
                  <a:latin typeface="Tahoma" panose="020B0604030504040204" pitchFamily="34" charset="0"/>
                  <a:cs typeface="Arial" panose="020B0604020202020204" pitchFamily="34" charset="0"/>
                </a:defRPr>
              </a:lvl9pPr>
            </a:lstStyle>
            <a:p>
              <a:pPr>
                <a:spcBef>
                  <a:spcPct val="50000"/>
                </a:spcBef>
              </a:pPr>
              <a:r>
                <a:rPr lang="en-US" altLang="en-US" sz="1200">
                  <a:latin typeface="Roboto Slab" pitchFamily="2" charset="0"/>
                  <a:ea typeface="Roboto Slab" pitchFamily="2" charset="0"/>
                </a:rPr>
                <a:t>2002 Feasibility study showed great potential</a:t>
              </a:r>
            </a:p>
          </p:txBody>
        </p:sp>
        <p:sp>
          <p:nvSpPr>
            <p:cNvPr id="25609" name="Text Box 10">
              <a:extLst>
                <a:ext uri="{FF2B5EF4-FFF2-40B4-BE49-F238E27FC236}">
                  <a16:creationId xmlns:a16="http://schemas.microsoft.com/office/drawing/2014/main" id="{BDB41C8D-65E2-49F1-A800-63E9BE79075F}"/>
                </a:ext>
              </a:extLst>
            </p:cNvPr>
            <p:cNvSpPr txBox="1">
              <a:spLocks noChangeArrowheads="1"/>
            </p:cNvSpPr>
            <p:nvPr/>
          </p:nvSpPr>
          <p:spPr bwMode="auto">
            <a:xfrm>
              <a:off x="2508" y="1639"/>
              <a:ext cx="1311" cy="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200">
                  <a:solidFill>
                    <a:schemeClr val="tx1"/>
                  </a:solidFill>
                  <a:latin typeface="Tahoma" panose="020B0604030504040204" pitchFamily="34" charset="0"/>
                  <a:cs typeface="Arial" panose="020B0604020202020204" pitchFamily="34" charset="0"/>
                </a:defRPr>
              </a:lvl1pPr>
              <a:lvl2pPr marL="742950" indent="-285750">
                <a:defRPr sz="2200">
                  <a:solidFill>
                    <a:schemeClr val="tx1"/>
                  </a:solidFill>
                  <a:latin typeface="Tahoma" panose="020B0604030504040204" pitchFamily="34" charset="0"/>
                  <a:cs typeface="Arial" panose="020B0604020202020204" pitchFamily="34" charset="0"/>
                </a:defRPr>
              </a:lvl2pPr>
              <a:lvl3pPr marL="1143000" indent="-228600">
                <a:defRPr sz="2200">
                  <a:solidFill>
                    <a:schemeClr val="tx1"/>
                  </a:solidFill>
                  <a:latin typeface="Tahoma" panose="020B0604030504040204" pitchFamily="34" charset="0"/>
                  <a:cs typeface="Arial" panose="020B0604020202020204" pitchFamily="34" charset="0"/>
                </a:defRPr>
              </a:lvl3pPr>
              <a:lvl4pPr marL="1600200" indent="-228600">
                <a:defRPr sz="2200">
                  <a:solidFill>
                    <a:schemeClr val="tx1"/>
                  </a:solidFill>
                  <a:latin typeface="Tahoma" panose="020B0604030504040204" pitchFamily="34" charset="0"/>
                  <a:cs typeface="Arial" panose="020B0604020202020204" pitchFamily="34" charset="0"/>
                </a:defRPr>
              </a:lvl4pPr>
              <a:lvl5pPr marL="2057400" indent="-228600">
                <a:defRPr sz="22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0"/>
                </a:spcBef>
                <a:spcAft>
                  <a:spcPct val="0"/>
                </a:spcAft>
                <a:defRPr sz="22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0"/>
                </a:spcBef>
                <a:spcAft>
                  <a:spcPct val="0"/>
                </a:spcAft>
                <a:defRPr sz="22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0"/>
                </a:spcBef>
                <a:spcAft>
                  <a:spcPct val="0"/>
                </a:spcAft>
                <a:defRPr sz="22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0"/>
                </a:spcBef>
                <a:spcAft>
                  <a:spcPct val="0"/>
                </a:spcAft>
                <a:defRPr sz="2200">
                  <a:solidFill>
                    <a:schemeClr val="tx1"/>
                  </a:solidFill>
                  <a:latin typeface="Tahoma" panose="020B0604030504040204" pitchFamily="34" charset="0"/>
                  <a:cs typeface="Arial" panose="020B0604020202020204" pitchFamily="34" charset="0"/>
                </a:defRPr>
              </a:lvl9pPr>
            </a:lstStyle>
            <a:p>
              <a:pPr>
                <a:spcBef>
                  <a:spcPct val="50000"/>
                </a:spcBef>
              </a:pPr>
              <a:r>
                <a:rPr lang="en-US" altLang="en-US" sz="1200" dirty="0">
                  <a:latin typeface="Roboto Slab" pitchFamily="2" charset="0"/>
                  <a:ea typeface="Roboto Slab" pitchFamily="2" charset="0"/>
                </a:rPr>
                <a:t>2003 – 2005 Large pilot-research at Ede WWTP</a:t>
              </a:r>
            </a:p>
          </p:txBody>
        </p:sp>
        <p:sp>
          <p:nvSpPr>
            <p:cNvPr id="25610" name="Text Box 11">
              <a:extLst>
                <a:ext uri="{FF2B5EF4-FFF2-40B4-BE49-F238E27FC236}">
                  <a16:creationId xmlns:a16="http://schemas.microsoft.com/office/drawing/2014/main" id="{483B2148-0510-47D0-B834-CCC021E05068}"/>
                </a:ext>
              </a:extLst>
            </p:cNvPr>
            <p:cNvSpPr txBox="1">
              <a:spLocks noChangeArrowheads="1"/>
            </p:cNvSpPr>
            <p:nvPr/>
          </p:nvSpPr>
          <p:spPr bwMode="auto">
            <a:xfrm>
              <a:off x="2740" y="3152"/>
              <a:ext cx="1168" cy="4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200">
                  <a:solidFill>
                    <a:schemeClr val="tx1"/>
                  </a:solidFill>
                  <a:latin typeface="Tahoma" panose="020B0604030504040204" pitchFamily="34" charset="0"/>
                  <a:cs typeface="Arial" panose="020B0604020202020204" pitchFamily="34" charset="0"/>
                </a:defRPr>
              </a:lvl1pPr>
              <a:lvl2pPr marL="742950" indent="-285750">
                <a:defRPr sz="2200">
                  <a:solidFill>
                    <a:schemeClr val="tx1"/>
                  </a:solidFill>
                  <a:latin typeface="Tahoma" panose="020B0604030504040204" pitchFamily="34" charset="0"/>
                  <a:cs typeface="Arial" panose="020B0604020202020204" pitchFamily="34" charset="0"/>
                </a:defRPr>
              </a:lvl2pPr>
              <a:lvl3pPr marL="1143000" indent="-228600">
                <a:defRPr sz="2200">
                  <a:solidFill>
                    <a:schemeClr val="tx1"/>
                  </a:solidFill>
                  <a:latin typeface="Tahoma" panose="020B0604030504040204" pitchFamily="34" charset="0"/>
                  <a:cs typeface="Arial" panose="020B0604020202020204" pitchFamily="34" charset="0"/>
                </a:defRPr>
              </a:lvl3pPr>
              <a:lvl4pPr marL="1600200" indent="-228600">
                <a:defRPr sz="2200">
                  <a:solidFill>
                    <a:schemeClr val="tx1"/>
                  </a:solidFill>
                  <a:latin typeface="Tahoma" panose="020B0604030504040204" pitchFamily="34" charset="0"/>
                  <a:cs typeface="Arial" panose="020B0604020202020204" pitchFamily="34" charset="0"/>
                </a:defRPr>
              </a:lvl4pPr>
              <a:lvl5pPr marL="2057400" indent="-228600">
                <a:defRPr sz="22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0"/>
                </a:spcBef>
                <a:spcAft>
                  <a:spcPct val="0"/>
                </a:spcAft>
                <a:defRPr sz="22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0"/>
                </a:spcBef>
                <a:spcAft>
                  <a:spcPct val="0"/>
                </a:spcAft>
                <a:defRPr sz="22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0"/>
                </a:spcBef>
                <a:spcAft>
                  <a:spcPct val="0"/>
                </a:spcAft>
                <a:defRPr sz="22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0"/>
                </a:spcBef>
                <a:spcAft>
                  <a:spcPct val="0"/>
                </a:spcAft>
                <a:defRPr sz="2200">
                  <a:solidFill>
                    <a:schemeClr val="tx1"/>
                  </a:solidFill>
                  <a:latin typeface="Tahoma" panose="020B0604030504040204" pitchFamily="34" charset="0"/>
                  <a:cs typeface="Arial" panose="020B0604020202020204" pitchFamily="34" charset="0"/>
                </a:defRPr>
              </a:lvl9pPr>
            </a:lstStyle>
            <a:p>
              <a:pPr>
                <a:spcBef>
                  <a:spcPct val="50000"/>
                </a:spcBef>
              </a:pPr>
              <a:r>
                <a:rPr lang="en-US" altLang="en-US" sz="1200">
                  <a:latin typeface="Roboto Slab" pitchFamily="2" charset="0"/>
                  <a:ea typeface="Roboto Slab" pitchFamily="2" charset="0"/>
                </a:rPr>
                <a:t>2005 Start-up industrial launching customer</a:t>
              </a:r>
            </a:p>
          </p:txBody>
        </p:sp>
        <p:sp>
          <p:nvSpPr>
            <p:cNvPr id="25611" name="Text Box 12">
              <a:extLst>
                <a:ext uri="{FF2B5EF4-FFF2-40B4-BE49-F238E27FC236}">
                  <a16:creationId xmlns:a16="http://schemas.microsoft.com/office/drawing/2014/main" id="{AF5695EC-72A5-4A47-901D-621689BC4CC1}"/>
                </a:ext>
              </a:extLst>
            </p:cNvPr>
            <p:cNvSpPr txBox="1">
              <a:spLocks noChangeArrowheads="1"/>
            </p:cNvSpPr>
            <p:nvPr/>
          </p:nvSpPr>
          <p:spPr bwMode="auto">
            <a:xfrm>
              <a:off x="3237" y="1944"/>
              <a:ext cx="1461" cy="4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200">
                  <a:solidFill>
                    <a:schemeClr val="tx1"/>
                  </a:solidFill>
                  <a:latin typeface="Tahoma" panose="020B0604030504040204" pitchFamily="34" charset="0"/>
                  <a:cs typeface="Arial" panose="020B0604020202020204" pitchFamily="34" charset="0"/>
                </a:defRPr>
              </a:lvl1pPr>
              <a:lvl2pPr marL="742950" indent="-285750">
                <a:defRPr sz="2200">
                  <a:solidFill>
                    <a:schemeClr val="tx1"/>
                  </a:solidFill>
                  <a:latin typeface="Tahoma" panose="020B0604030504040204" pitchFamily="34" charset="0"/>
                  <a:cs typeface="Arial" panose="020B0604020202020204" pitchFamily="34" charset="0"/>
                </a:defRPr>
              </a:lvl2pPr>
              <a:lvl3pPr marL="1143000" indent="-228600">
                <a:defRPr sz="2200">
                  <a:solidFill>
                    <a:schemeClr val="tx1"/>
                  </a:solidFill>
                  <a:latin typeface="Tahoma" panose="020B0604030504040204" pitchFamily="34" charset="0"/>
                  <a:cs typeface="Arial" panose="020B0604020202020204" pitchFamily="34" charset="0"/>
                </a:defRPr>
              </a:lvl3pPr>
              <a:lvl4pPr marL="1600200" indent="-228600">
                <a:defRPr sz="2200">
                  <a:solidFill>
                    <a:schemeClr val="tx1"/>
                  </a:solidFill>
                  <a:latin typeface="Tahoma" panose="020B0604030504040204" pitchFamily="34" charset="0"/>
                  <a:cs typeface="Arial" panose="020B0604020202020204" pitchFamily="34" charset="0"/>
                </a:defRPr>
              </a:lvl4pPr>
              <a:lvl5pPr marL="2057400" indent="-228600">
                <a:defRPr sz="22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0"/>
                </a:spcBef>
                <a:spcAft>
                  <a:spcPct val="0"/>
                </a:spcAft>
                <a:defRPr sz="22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0"/>
                </a:spcBef>
                <a:spcAft>
                  <a:spcPct val="0"/>
                </a:spcAft>
                <a:defRPr sz="22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0"/>
                </a:spcBef>
                <a:spcAft>
                  <a:spcPct val="0"/>
                </a:spcAft>
                <a:defRPr sz="22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0"/>
                </a:spcBef>
                <a:spcAft>
                  <a:spcPct val="0"/>
                </a:spcAft>
                <a:defRPr sz="2200">
                  <a:solidFill>
                    <a:schemeClr val="tx1"/>
                  </a:solidFill>
                  <a:latin typeface="Tahoma" panose="020B0604030504040204" pitchFamily="34" charset="0"/>
                  <a:cs typeface="Arial" panose="020B0604020202020204" pitchFamily="34" charset="0"/>
                </a:defRPr>
              </a:lvl9pPr>
            </a:lstStyle>
            <a:p>
              <a:pPr>
                <a:spcBef>
                  <a:spcPct val="50000"/>
                </a:spcBef>
              </a:pPr>
              <a:r>
                <a:rPr lang="en-US" altLang="en-US" sz="1200" dirty="0">
                  <a:latin typeface="Roboto Slab" pitchFamily="2" charset="0"/>
                  <a:ea typeface="Roboto Slab" pitchFamily="2" charset="0"/>
                </a:rPr>
                <a:t>2006 Industrial units</a:t>
              </a:r>
              <a:br>
                <a:rPr lang="en-US" altLang="en-US" sz="1200" dirty="0">
                  <a:latin typeface="Roboto Slab" pitchFamily="2" charset="0"/>
                  <a:ea typeface="Roboto Slab" pitchFamily="2" charset="0"/>
                </a:rPr>
              </a:br>
              <a:r>
                <a:rPr lang="en-US" altLang="en-US" sz="1200" dirty="0">
                  <a:latin typeface="Roboto Slab" pitchFamily="2" charset="0"/>
                  <a:ea typeface="Roboto Slab" pitchFamily="2" charset="0"/>
                </a:rPr>
                <a:t>start Municipal National</a:t>
              </a:r>
              <a:br>
                <a:rPr lang="en-US" altLang="en-US" sz="1200" dirty="0">
                  <a:latin typeface="Roboto Slab" pitchFamily="2" charset="0"/>
                  <a:ea typeface="Roboto Slab" pitchFamily="2" charset="0"/>
                </a:rPr>
              </a:br>
              <a:r>
                <a:rPr lang="en-US" altLang="en-US" sz="1200" dirty="0">
                  <a:latin typeface="Roboto Slab" pitchFamily="2" charset="0"/>
                  <a:ea typeface="Roboto Slab" pitchFamily="2" charset="0"/>
                </a:rPr>
                <a:t>           </a:t>
              </a:r>
              <a:r>
                <a:rPr lang="en-US" altLang="en-US" sz="1200" dirty="0" err="1">
                  <a:latin typeface="Roboto Slab" pitchFamily="2" charset="0"/>
                  <a:ea typeface="Roboto Slab" pitchFamily="2" charset="0"/>
                </a:rPr>
                <a:t>Nereda</a:t>
              </a:r>
              <a:r>
                <a:rPr lang="en-US" altLang="en-US" sz="1200" dirty="0">
                  <a:latin typeface="Roboto Slab" pitchFamily="2" charset="0"/>
                  <a:ea typeface="Roboto Slab" pitchFamily="2" charset="0"/>
                </a:rPr>
                <a:t> Research</a:t>
              </a:r>
            </a:p>
          </p:txBody>
        </p:sp>
        <p:sp>
          <p:nvSpPr>
            <p:cNvPr id="25612" name="Text Box 13">
              <a:extLst>
                <a:ext uri="{FF2B5EF4-FFF2-40B4-BE49-F238E27FC236}">
                  <a16:creationId xmlns:a16="http://schemas.microsoft.com/office/drawing/2014/main" id="{76757742-68E6-47E2-8F65-78977FBF4F1D}"/>
                </a:ext>
              </a:extLst>
            </p:cNvPr>
            <p:cNvSpPr txBox="1">
              <a:spLocks noChangeArrowheads="1"/>
            </p:cNvSpPr>
            <p:nvPr/>
          </p:nvSpPr>
          <p:spPr bwMode="auto">
            <a:xfrm>
              <a:off x="4004" y="3384"/>
              <a:ext cx="1144" cy="4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200">
                  <a:solidFill>
                    <a:schemeClr val="tx1"/>
                  </a:solidFill>
                  <a:latin typeface="Tahoma" panose="020B0604030504040204" pitchFamily="34" charset="0"/>
                  <a:cs typeface="Arial" panose="020B0604020202020204" pitchFamily="34" charset="0"/>
                </a:defRPr>
              </a:lvl1pPr>
              <a:lvl2pPr marL="742950" indent="-285750">
                <a:defRPr sz="2200">
                  <a:solidFill>
                    <a:schemeClr val="tx1"/>
                  </a:solidFill>
                  <a:latin typeface="Tahoma" panose="020B0604030504040204" pitchFamily="34" charset="0"/>
                  <a:cs typeface="Arial" panose="020B0604020202020204" pitchFamily="34" charset="0"/>
                </a:defRPr>
              </a:lvl2pPr>
              <a:lvl3pPr marL="1143000" indent="-228600">
                <a:defRPr sz="2200">
                  <a:solidFill>
                    <a:schemeClr val="tx1"/>
                  </a:solidFill>
                  <a:latin typeface="Tahoma" panose="020B0604030504040204" pitchFamily="34" charset="0"/>
                  <a:cs typeface="Arial" panose="020B0604020202020204" pitchFamily="34" charset="0"/>
                </a:defRPr>
              </a:lvl3pPr>
              <a:lvl4pPr marL="1600200" indent="-228600">
                <a:defRPr sz="2200">
                  <a:solidFill>
                    <a:schemeClr val="tx1"/>
                  </a:solidFill>
                  <a:latin typeface="Tahoma" panose="020B0604030504040204" pitchFamily="34" charset="0"/>
                  <a:cs typeface="Arial" panose="020B0604020202020204" pitchFamily="34" charset="0"/>
                </a:defRPr>
              </a:lvl4pPr>
              <a:lvl5pPr marL="2057400" indent="-228600">
                <a:defRPr sz="22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0"/>
                </a:spcBef>
                <a:spcAft>
                  <a:spcPct val="0"/>
                </a:spcAft>
                <a:defRPr sz="22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0"/>
                </a:spcBef>
                <a:spcAft>
                  <a:spcPct val="0"/>
                </a:spcAft>
                <a:defRPr sz="22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0"/>
                </a:spcBef>
                <a:spcAft>
                  <a:spcPct val="0"/>
                </a:spcAft>
                <a:defRPr sz="22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0"/>
                </a:spcBef>
                <a:spcAft>
                  <a:spcPct val="0"/>
                </a:spcAft>
                <a:defRPr sz="2200">
                  <a:solidFill>
                    <a:schemeClr val="tx1"/>
                  </a:solidFill>
                  <a:latin typeface="Tahoma" panose="020B0604030504040204" pitchFamily="34" charset="0"/>
                  <a:cs typeface="Arial" panose="020B0604020202020204" pitchFamily="34" charset="0"/>
                </a:defRPr>
              </a:lvl9pPr>
            </a:lstStyle>
            <a:p>
              <a:pPr>
                <a:spcBef>
                  <a:spcPct val="50000"/>
                </a:spcBef>
              </a:pPr>
              <a:r>
                <a:rPr lang="en-US" altLang="en-US" sz="1200">
                  <a:latin typeface="Roboto Slab" pitchFamily="2" charset="0"/>
                  <a:ea typeface="Roboto Slab" pitchFamily="2" charset="0"/>
                </a:rPr>
                <a:t>2006 / 2008 Design/construction municipal demo units</a:t>
              </a:r>
            </a:p>
          </p:txBody>
        </p:sp>
        <p:sp>
          <p:nvSpPr>
            <p:cNvPr id="25613" name="Text Box 14">
              <a:extLst>
                <a:ext uri="{FF2B5EF4-FFF2-40B4-BE49-F238E27FC236}">
                  <a16:creationId xmlns:a16="http://schemas.microsoft.com/office/drawing/2014/main" id="{2626076C-C442-4831-9BE1-3C4919A3CDF6}"/>
                </a:ext>
              </a:extLst>
            </p:cNvPr>
            <p:cNvSpPr txBox="1">
              <a:spLocks noChangeArrowheads="1"/>
            </p:cNvSpPr>
            <p:nvPr/>
          </p:nvSpPr>
          <p:spPr bwMode="auto">
            <a:xfrm>
              <a:off x="4164" y="1224"/>
              <a:ext cx="984" cy="4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200">
                  <a:solidFill>
                    <a:schemeClr val="tx1"/>
                  </a:solidFill>
                  <a:latin typeface="Tahoma" panose="020B0604030504040204" pitchFamily="34" charset="0"/>
                  <a:cs typeface="Arial" panose="020B0604020202020204" pitchFamily="34" charset="0"/>
                </a:defRPr>
              </a:lvl1pPr>
              <a:lvl2pPr marL="742950" indent="-285750">
                <a:defRPr sz="2200">
                  <a:solidFill>
                    <a:schemeClr val="tx1"/>
                  </a:solidFill>
                  <a:latin typeface="Tahoma" panose="020B0604030504040204" pitchFamily="34" charset="0"/>
                  <a:cs typeface="Arial" panose="020B0604020202020204" pitchFamily="34" charset="0"/>
                </a:defRPr>
              </a:lvl2pPr>
              <a:lvl3pPr marL="1143000" indent="-228600">
                <a:defRPr sz="2200">
                  <a:solidFill>
                    <a:schemeClr val="tx1"/>
                  </a:solidFill>
                  <a:latin typeface="Tahoma" panose="020B0604030504040204" pitchFamily="34" charset="0"/>
                  <a:cs typeface="Arial" panose="020B0604020202020204" pitchFamily="34" charset="0"/>
                </a:defRPr>
              </a:lvl3pPr>
              <a:lvl4pPr marL="1600200" indent="-228600">
                <a:defRPr sz="2200">
                  <a:solidFill>
                    <a:schemeClr val="tx1"/>
                  </a:solidFill>
                  <a:latin typeface="Tahoma" panose="020B0604030504040204" pitchFamily="34" charset="0"/>
                  <a:cs typeface="Arial" panose="020B0604020202020204" pitchFamily="34" charset="0"/>
                </a:defRPr>
              </a:lvl4pPr>
              <a:lvl5pPr marL="2057400" indent="-228600">
                <a:defRPr sz="22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0"/>
                </a:spcBef>
                <a:spcAft>
                  <a:spcPct val="0"/>
                </a:spcAft>
                <a:defRPr sz="22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0"/>
                </a:spcBef>
                <a:spcAft>
                  <a:spcPct val="0"/>
                </a:spcAft>
                <a:defRPr sz="22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0"/>
                </a:spcBef>
                <a:spcAft>
                  <a:spcPct val="0"/>
                </a:spcAft>
                <a:defRPr sz="22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0"/>
                </a:spcBef>
                <a:spcAft>
                  <a:spcPct val="0"/>
                </a:spcAft>
                <a:defRPr sz="2200">
                  <a:solidFill>
                    <a:schemeClr val="tx1"/>
                  </a:solidFill>
                  <a:latin typeface="Tahoma" panose="020B0604030504040204" pitchFamily="34" charset="0"/>
                  <a:cs typeface="Arial" panose="020B0604020202020204" pitchFamily="34" charset="0"/>
                </a:defRPr>
              </a:lvl9pPr>
            </a:lstStyle>
            <a:p>
              <a:pPr>
                <a:spcBef>
                  <a:spcPct val="50000"/>
                </a:spcBef>
              </a:pPr>
              <a:r>
                <a:rPr lang="en-US" altLang="en-US" sz="1200" dirty="0">
                  <a:latin typeface="Roboto Slab" pitchFamily="2" charset="0"/>
                  <a:ea typeface="Roboto Slab" pitchFamily="2" charset="0"/>
                </a:rPr>
                <a:t>2012 first Dutch full scale municipal plant</a:t>
              </a:r>
            </a:p>
          </p:txBody>
        </p:sp>
        <p:grpSp>
          <p:nvGrpSpPr>
            <p:cNvPr id="25614" name="Group 15">
              <a:extLst>
                <a:ext uri="{FF2B5EF4-FFF2-40B4-BE49-F238E27FC236}">
                  <a16:creationId xmlns:a16="http://schemas.microsoft.com/office/drawing/2014/main" id="{D606DB65-A4CC-418F-8FDD-8A7ED93CD935}"/>
                </a:ext>
              </a:extLst>
            </p:cNvPr>
            <p:cNvGrpSpPr>
              <a:grpSpLocks/>
            </p:cNvGrpSpPr>
            <p:nvPr/>
          </p:nvGrpSpPr>
          <p:grpSpPr bwMode="auto">
            <a:xfrm>
              <a:off x="439" y="2552"/>
              <a:ext cx="424" cy="144"/>
              <a:chOff x="1272" y="2056"/>
              <a:chExt cx="424" cy="144"/>
            </a:xfrm>
          </p:grpSpPr>
          <p:sp>
            <p:nvSpPr>
              <p:cNvPr id="25657" name="AutoShape 16">
                <a:extLst>
                  <a:ext uri="{FF2B5EF4-FFF2-40B4-BE49-F238E27FC236}">
                    <a16:creationId xmlns:a16="http://schemas.microsoft.com/office/drawing/2014/main" id="{E0CC9A64-5882-486C-AA7A-3CC8B6D20234}"/>
                  </a:ext>
                </a:extLst>
              </p:cNvPr>
              <p:cNvSpPr>
                <a:spLocks noChangeArrowheads="1"/>
              </p:cNvSpPr>
              <p:nvPr/>
            </p:nvSpPr>
            <p:spPr bwMode="auto">
              <a:xfrm>
                <a:off x="1272" y="2056"/>
                <a:ext cx="216" cy="144"/>
              </a:xfrm>
              <a:prstGeom prst="flowChartProcess">
                <a:avLst/>
              </a:prstGeom>
              <a:solidFill>
                <a:srgbClr val="DDDDDD"/>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200">
                    <a:solidFill>
                      <a:schemeClr val="tx1"/>
                    </a:solidFill>
                    <a:latin typeface="Tahoma" panose="020B0604030504040204" pitchFamily="34" charset="0"/>
                    <a:cs typeface="Arial" panose="020B0604020202020204" pitchFamily="34" charset="0"/>
                  </a:defRPr>
                </a:lvl1pPr>
                <a:lvl2pPr marL="742950" indent="-285750">
                  <a:defRPr sz="2200">
                    <a:solidFill>
                      <a:schemeClr val="tx1"/>
                    </a:solidFill>
                    <a:latin typeface="Tahoma" panose="020B0604030504040204" pitchFamily="34" charset="0"/>
                    <a:cs typeface="Arial" panose="020B0604020202020204" pitchFamily="34" charset="0"/>
                  </a:defRPr>
                </a:lvl2pPr>
                <a:lvl3pPr marL="1143000" indent="-228600">
                  <a:defRPr sz="2200">
                    <a:solidFill>
                      <a:schemeClr val="tx1"/>
                    </a:solidFill>
                    <a:latin typeface="Tahoma" panose="020B0604030504040204" pitchFamily="34" charset="0"/>
                    <a:cs typeface="Arial" panose="020B0604020202020204" pitchFamily="34" charset="0"/>
                  </a:defRPr>
                </a:lvl3pPr>
                <a:lvl4pPr marL="1600200" indent="-228600">
                  <a:defRPr sz="2200">
                    <a:solidFill>
                      <a:schemeClr val="tx1"/>
                    </a:solidFill>
                    <a:latin typeface="Tahoma" panose="020B0604030504040204" pitchFamily="34" charset="0"/>
                    <a:cs typeface="Arial" panose="020B0604020202020204" pitchFamily="34" charset="0"/>
                  </a:defRPr>
                </a:lvl4pPr>
                <a:lvl5pPr marL="2057400" indent="-228600">
                  <a:defRPr sz="22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0"/>
                  </a:spcBef>
                  <a:spcAft>
                    <a:spcPct val="0"/>
                  </a:spcAft>
                  <a:defRPr sz="22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0"/>
                  </a:spcBef>
                  <a:spcAft>
                    <a:spcPct val="0"/>
                  </a:spcAft>
                  <a:defRPr sz="22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0"/>
                  </a:spcBef>
                  <a:spcAft>
                    <a:spcPct val="0"/>
                  </a:spcAft>
                  <a:defRPr sz="22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0"/>
                  </a:spcBef>
                  <a:spcAft>
                    <a:spcPct val="0"/>
                  </a:spcAft>
                  <a:defRPr sz="2200">
                    <a:solidFill>
                      <a:schemeClr val="tx1"/>
                    </a:solidFill>
                    <a:latin typeface="Tahoma" panose="020B0604030504040204" pitchFamily="34" charset="0"/>
                    <a:cs typeface="Arial" panose="020B0604020202020204" pitchFamily="34" charset="0"/>
                  </a:defRPr>
                </a:lvl9pPr>
              </a:lstStyle>
              <a:p>
                <a:endParaRPr lang="en-US" altLang="en-US">
                  <a:latin typeface="Roboto Slab" pitchFamily="2" charset="0"/>
                  <a:ea typeface="Roboto Slab" pitchFamily="2" charset="0"/>
                </a:endParaRPr>
              </a:p>
            </p:txBody>
          </p:sp>
          <p:sp>
            <p:nvSpPr>
              <p:cNvPr id="25658" name="AutoShape 17">
                <a:extLst>
                  <a:ext uri="{FF2B5EF4-FFF2-40B4-BE49-F238E27FC236}">
                    <a16:creationId xmlns:a16="http://schemas.microsoft.com/office/drawing/2014/main" id="{9D3E1532-0CD7-4D89-85C0-CA7B130C9001}"/>
                  </a:ext>
                </a:extLst>
              </p:cNvPr>
              <p:cNvSpPr>
                <a:spLocks noChangeArrowheads="1"/>
              </p:cNvSpPr>
              <p:nvPr/>
            </p:nvSpPr>
            <p:spPr bwMode="auto">
              <a:xfrm>
                <a:off x="1480" y="2056"/>
                <a:ext cx="216" cy="144"/>
              </a:xfrm>
              <a:prstGeom prst="flowChartProcess">
                <a:avLst/>
              </a:prstGeom>
              <a:solidFill>
                <a:srgbClr val="80808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200">
                    <a:solidFill>
                      <a:schemeClr val="tx1"/>
                    </a:solidFill>
                    <a:latin typeface="Tahoma" panose="020B0604030504040204" pitchFamily="34" charset="0"/>
                    <a:cs typeface="Arial" panose="020B0604020202020204" pitchFamily="34" charset="0"/>
                  </a:defRPr>
                </a:lvl1pPr>
                <a:lvl2pPr marL="742950" indent="-285750">
                  <a:defRPr sz="2200">
                    <a:solidFill>
                      <a:schemeClr val="tx1"/>
                    </a:solidFill>
                    <a:latin typeface="Tahoma" panose="020B0604030504040204" pitchFamily="34" charset="0"/>
                    <a:cs typeface="Arial" panose="020B0604020202020204" pitchFamily="34" charset="0"/>
                  </a:defRPr>
                </a:lvl2pPr>
                <a:lvl3pPr marL="1143000" indent="-228600">
                  <a:defRPr sz="2200">
                    <a:solidFill>
                      <a:schemeClr val="tx1"/>
                    </a:solidFill>
                    <a:latin typeface="Tahoma" panose="020B0604030504040204" pitchFamily="34" charset="0"/>
                    <a:cs typeface="Arial" panose="020B0604020202020204" pitchFamily="34" charset="0"/>
                  </a:defRPr>
                </a:lvl3pPr>
                <a:lvl4pPr marL="1600200" indent="-228600">
                  <a:defRPr sz="2200">
                    <a:solidFill>
                      <a:schemeClr val="tx1"/>
                    </a:solidFill>
                    <a:latin typeface="Tahoma" panose="020B0604030504040204" pitchFamily="34" charset="0"/>
                    <a:cs typeface="Arial" panose="020B0604020202020204" pitchFamily="34" charset="0"/>
                  </a:defRPr>
                </a:lvl4pPr>
                <a:lvl5pPr marL="2057400" indent="-228600">
                  <a:defRPr sz="22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0"/>
                  </a:spcBef>
                  <a:spcAft>
                    <a:spcPct val="0"/>
                  </a:spcAft>
                  <a:defRPr sz="22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0"/>
                  </a:spcBef>
                  <a:spcAft>
                    <a:spcPct val="0"/>
                  </a:spcAft>
                  <a:defRPr sz="22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0"/>
                  </a:spcBef>
                  <a:spcAft>
                    <a:spcPct val="0"/>
                  </a:spcAft>
                  <a:defRPr sz="22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0"/>
                  </a:spcBef>
                  <a:spcAft>
                    <a:spcPct val="0"/>
                  </a:spcAft>
                  <a:defRPr sz="2200">
                    <a:solidFill>
                      <a:schemeClr val="tx1"/>
                    </a:solidFill>
                    <a:latin typeface="Tahoma" panose="020B0604030504040204" pitchFamily="34" charset="0"/>
                    <a:cs typeface="Arial" panose="020B0604020202020204" pitchFamily="34" charset="0"/>
                  </a:defRPr>
                </a:lvl9pPr>
              </a:lstStyle>
              <a:p>
                <a:endParaRPr lang="en-US" altLang="en-US">
                  <a:latin typeface="Roboto Slab" pitchFamily="2" charset="0"/>
                  <a:ea typeface="Roboto Slab" pitchFamily="2" charset="0"/>
                </a:endParaRPr>
              </a:p>
            </p:txBody>
          </p:sp>
        </p:grpSp>
        <p:grpSp>
          <p:nvGrpSpPr>
            <p:cNvPr id="25615" name="Group 18">
              <a:extLst>
                <a:ext uri="{FF2B5EF4-FFF2-40B4-BE49-F238E27FC236}">
                  <a16:creationId xmlns:a16="http://schemas.microsoft.com/office/drawing/2014/main" id="{F74257CD-7945-4300-A16D-50626BA22646}"/>
                </a:ext>
              </a:extLst>
            </p:cNvPr>
            <p:cNvGrpSpPr>
              <a:grpSpLocks/>
            </p:cNvGrpSpPr>
            <p:nvPr/>
          </p:nvGrpSpPr>
          <p:grpSpPr bwMode="auto">
            <a:xfrm>
              <a:off x="863" y="2552"/>
              <a:ext cx="424" cy="144"/>
              <a:chOff x="1272" y="2056"/>
              <a:chExt cx="424" cy="144"/>
            </a:xfrm>
          </p:grpSpPr>
          <p:sp>
            <p:nvSpPr>
              <p:cNvPr id="25655" name="AutoShape 19">
                <a:extLst>
                  <a:ext uri="{FF2B5EF4-FFF2-40B4-BE49-F238E27FC236}">
                    <a16:creationId xmlns:a16="http://schemas.microsoft.com/office/drawing/2014/main" id="{14371E58-C0DF-4D75-8E00-32B610705DDE}"/>
                  </a:ext>
                </a:extLst>
              </p:cNvPr>
              <p:cNvSpPr>
                <a:spLocks noChangeArrowheads="1"/>
              </p:cNvSpPr>
              <p:nvPr/>
            </p:nvSpPr>
            <p:spPr bwMode="auto">
              <a:xfrm>
                <a:off x="1272" y="2056"/>
                <a:ext cx="216" cy="144"/>
              </a:xfrm>
              <a:prstGeom prst="flowChartProcess">
                <a:avLst/>
              </a:prstGeom>
              <a:solidFill>
                <a:srgbClr val="DDDDDD"/>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200">
                    <a:solidFill>
                      <a:schemeClr val="tx1"/>
                    </a:solidFill>
                    <a:latin typeface="Tahoma" panose="020B0604030504040204" pitchFamily="34" charset="0"/>
                    <a:cs typeface="Arial" panose="020B0604020202020204" pitchFamily="34" charset="0"/>
                  </a:defRPr>
                </a:lvl1pPr>
                <a:lvl2pPr marL="742950" indent="-285750">
                  <a:defRPr sz="2200">
                    <a:solidFill>
                      <a:schemeClr val="tx1"/>
                    </a:solidFill>
                    <a:latin typeface="Tahoma" panose="020B0604030504040204" pitchFamily="34" charset="0"/>
                    <a:cs typeface="Arial" panose="020B0604020202020204" pitchFamily="34" charset="0"/>
                  </a:defRPr>
                </a:lvl2pPr>
                <a:lvl3pPr marL="1143000" indent="-228600">
                  <a:defRPr sz="2200">
                    <a:solidFill>
                      <a:schemeClr val="tx1"/>
                    </a:solidFill>
                    <a:latin typeface="Tahoma" panose="020B0604030504040204" pitchFamily="34" charset="0"/>
                    <a:cs typeface="Arial" panose="020B0604020202020204" pitchFamily="34" charset="0"/>
                  </a:defRPr>
                </a:lvl3pPr>
                <a:lvl4pPr marL="1600200" indent="-228600">
                  <a:defRPr sz="2200">
                    <a:solidFill>
                      <a:schemeClr val="tx1"/>
                    </a:solidFill>
                    <a:latin typeface="Tahoma" panose="020B0604030504040204" pitchFamily="34" charset="0"/>
                    <a:cs typeface="Arial" panose="020B0604020202020204" pitchFamily="34" charset="0"/>
                  </a:defRPr>
                </a:lvl4pPr>
                <a:lvl5pPr marL="2057400" indent="-228600">
                  <a:defRPr sz="22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0"/>
                  </a:spcBef>
                  <a:spcAft>
                    <a:spcPct val="0"/>
                  </a:spcAft>
                  <a:defRPr sz="22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0"/>
                  </a:spcBef>
                  <a:spcAft>
                    <a:spcPct val="0"/>
                  </a:spcAft>
                  <a:defRPr sz="22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0"/>
                  </a:spcBef>
                  <a:spcAft>
                    <a:spcPct val="0"/>
                  </a:spcAft>
                  <a:defRPr sz="22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0"/>
                  </a:spcBef>
                  <a:spcAft>
                    <a:spcPct val="0"/>
                  </a:spcAft>
                  <a:defRPr sz="2200">
                    <a:solidFill>
                      <a:schemeClr val="tx1"/>
                    </a:solidFill>
                    <a:latin typeface="Tahoma" panose="020B0604030504040204" pitchFamily="34" charset="0"/>
                    <a:cs typeface="Arial" panose="020B0604020202020204" pitchFamily="34" charset="0"/>
                  </a:defRPr>
                </a:lvl9pPr>
              </a:lstStyle>
              <a:p>
                <a:endParaRPr lang="en-US" altLang="en-US">
                  <a:latin typeface="Roboto Slab" pitchFamily="2" charset="0"/>
                  <a:ea typeface="Roboto Slab" pitchFamily="2" charset="0"/>
                </a:endParaRPr>
              </a:p>
            </p:txBody>
          </p:sp>
          <p:sp>
            <p:nvSpPr>
              <p:cNvPr id="25656" name="AutoShape 20">
                <a:extLst>
                  <a:ext uri="{FF2B5EF4-FFF2-40B4-BE49-F238E27FC236}">
                    <a16:creationId xmlns:a16="http://schemas.microsoft.com/office/drawing/2014/main" id="{58C34398-2D8A-4E8C-8773-38AC12FC9681}"/>
                  </a:ext>
                </a:extLst>
              </p:cNvPr>
              <p:cNvSpPr>
                <a:spLocks noChangeArrowheads="1"/>
              </p:cNvSpPr>
              <p:nvPr/>
            </p:nvSpPr>
            <p:spPr bwMode="auto">
              <a:xfrm>
                <a:off x="1480" y="2056"/>
                <a:ext cx="216" cy="144"/>
              </a:xfrm>
              <a:prstGeom prst="flowChartProcess">
                <a:avLst/>
              </a:prstGeom>
              <a:solidFill>
                <a:srgbClr val="80808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200">
                    <a:solidFill>
                      <a:schemeClr val="tx1"/>
                    </a:solidFill>
                    <a:latin typeface="Tahoma" panose="020B0604030504040204" pitchFamily="34" charset="0"/>
                    <a:cs typeface="Arial" panose="020B0604020202020204" pitchFamily="34" charset="0"/>
                  </a:defRPr>
                </a:lvl1pPr>
                <a:lvl2pPr marL="742950" indent="-285750">
                  <a:defRPr sz="2200">
                    <a:solidFill>
                      <a:schemeClr val="tx1"/>
                    </a:solidFill>
                    <a:latin typeface="Tahoma" panose="020B0604030504040204" pitchFamily="34" charset="0"/>
                    <a:cs typeface="Arial" panose="020B0604020202020204" pitchFamily="34" charset="0"/>
                  </a:defRPr>
                </a:lvl2pPr>
                <a:lvl3pPr marL="1143000" indent="-228600">
                  <a:defRPr sz="2200">
                    <a:solidFill>
                      <a:schemeClr val="tx1"/>
                    </a:solidFill>
                    <a:latin typeface="Tahoma" panose="020B0604030504040204" pitchFamily="34" charset="0"/>
                    <a:cs typeface="Arial" panose="020B0604020202020204" pitchFamily="34" charset="0"/>
                  </a:defRPr>
                </a:lvl3pPr>
                <a:lvl4pPr marL="1600200" indent="-228600">
                  <a:defRPr sz="2200">
                    <a:solidFill>
                      <a:schemeClr val="tx1"/>
                    </a:solidFill>
                    <a:latin typeface="Tahoma" panose="020B0604030504040204" pitchFamily="34" charset="0"/>
                    <a:cs typeface="Arial" panose="020B0604020202020204" pitchFamily="34" charset="0"/>
                  </a:defRPr>
                </a:lvl4pPr>
                <a:lvl5pPr marL="2057400" indent="-228600">
                  <a:defRPr sz="22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0"/>
                  </a:spcBef>
                  <a:spcAft>
                    <a:spcPct val="0"/>
                  </a:spcAft>
                  <a:defRPr sz="22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0"/>
                  </a:spcBef>
                  <a:spcAft>
                    <a:spcPct val="0"/>
                  </a:spcAft>
                  <a:defRPr sz="22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0"/>
                  </a:spcBef>
                  <a:spcAft>
                    <a:spcPct val="0"/>
                  </a:spcAft>
                  <a:defRPr sz="22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0"/>
                  </a:spcBef>
                  <a:spcAft>
                    <a:spcPct val="0"/>
                  </a:spcAft>
                  <a:defRPr sz="2200">
                    <a:solidFill>
                      <a:schemeClr val="tx1"/>
                    </a:solidFill>
                    <a:latin typeface="Tahoma" panose="020B0604030504040204" pitchFamily="34" charset="0"/>
                    <a:cs typeface="Arial" panose="020B0604020202020204" pitchFamily="34" charset="0"/>
                  </a:defRPr>
                </a:lvl9pPr>
              </a:lstStyle>
              <a:p>
                <a:endParaRPr lang="en-US" altLang="en-US">
                  <a:latin typeface="Roboto Slab" pitchFamily="2" charset="0"/>
                  <a:ea typeface="Roboto Slab" pitchFamily="2" charset="0"/>
                </a:endParaRPr>
              </a:p>
            </p:txBody>
          </p:sp>
        </p:grpSp>
        <p:sp>
          <p:nvSpPr>
            <p:cNvPr id="25616" name="AutoShape 21">
              <a:extLst>
                <a:ext uri="{FF2B5EF4-FFF2-40B4-BE49-F238E27FC236}">
                  <a16:creationId xmlns:a16="http://schemas.microsoft.com/office/drawing/2014/main" id="{8932F27C-98F7-4F1A-8779-14BF921C9C5B}"/>
                </a:ext>
              </a:extLst>
            </p:cNvPr>
            <p:cNvSpPr>
              <a:spLocks noChangeArrowheads="1"/>
            </p:cNvSpPr>
            <p:nvPr/>
          </p:nvSpPr>
          <p:spPr bwMode="auto">
            <a:xfrm>
              <a:off x="1490" y="2552"/>
              <a:ext cx="216" cy="144"/>
            </a:xfrm>
            <a:prstGeom prst="flowChartProcess">
              <a:avLst/>
            </a:prstGeom>
            <a:solidFill>
              <a:srgbClr val="80808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200">
                  <a:solidFill>
                    <a:schemeClr val="tx1"/>
                  </a:solidFill>
                  <a:latin typeface="Tahoma" panose="020B0604030504040204" pitchFamily="34" charset="0"/>
                  <a:cs typeface="Arial" panose="020B0604020202020204" pitchFamily="34" charset="0"/>
                </a:defRPr>
              </a:lvl1pPr>
              <a:lvl2pPr marL="742950" indent="-285750">
                <a:defRPr sz="2200">
                  <a:solidFill>
                    <a:schemeClr val="tx1"/>
                  </a:solidFill>
                  <a:latin typeface="Tahoma" panose="020B0604030504040204" pitchFamily="34" charset="0"/>
                  <a:cs typeface="Arial" panose="020B0604020202020204" pitchFamily="34" charset="0"/>
                </a:defRPr>
              </a:lvl2pPr>
              <a:lvl3pPr marL="1143000" indent="-228600">
                <a:defRPr sz="2200">
                  <a:solidFill>
                    <a:schemeClr val="tx1"/>
                  </a:solidFill>
                  <a:latin typeface="Tahoma" panose="020B0604030504040204" pitchFamily="34" charset="0"/>
                  <a:cs typeface="Arial" panose="020B0604020202020204" pitchFamily="34" charset="0"/>
                </a:defRPr>
              </a:lvl3pPr>
              <a:lvl4pPr marL="1600200" indent="-228600">
                <a:defRPr sz="2200">
                  <a:solidFill>
                    <a:schemeClr val="tx1"/>
                  </a:solidFill>
                  <a:latin typeface="Tahoma" panose="020B0604030504040204" pitchFamily="34" charset="0"/>
                  <a:cs typeface="Arial" panose="020B0604020202020204" pitchFamily="34" charset="0"/>
                </a:defRPr>
              </a:lvl4pPr>
              <a:lvl5pPr marL="2057400" indent="-228600">
                <a:defRPr sz="22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0"/>
                </a:spcBef>
                <a:spcAft>
                  <a:spcPct val="0"/>
                </a:spcAft>
                <a:defRPr sz="22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0"/>
                </a:spcBef>
                <a:spcAft>
                  <a:spcPct val="0"/>
                </a:spcAft>
                <a:defRPr sz="22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0"/>
                </a:spcBef>
                <a:spcAft>
                  <a:spcPct val="0"/>
                </a:spcAft>
                <a:defRPr sz="22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0"/>
                </a:spcBef>
                <a:spcAft>
                  <a:spcPct val="0"/>
                </a:spcAft>
                <a:defRPr sz="2200">
                  <a:solidFill>
                    <a:schemeClr val="tx1"/>
                  </a:solidFill>
                  <a:latin typeface="Tahoma" panose="020B0604030504040204" pitchFamily="34" charset="0"/>
                  <a:cs typeface="Arial" panose="020B0604020202020204" pitchFamily="34" charset="0"/>
                </a:defRPr>
              </a:lvl9pPr>
            </a:lstStyle>
            <a:p>
              <a:endParaRPr lang="en-US" altLang="en-US">
                <a:latin typeface="Roboto Slab" pitchFamily="2" charset="0"/>
                <a:ea typeface="Roboto Slab" pitchFamily="2" charset="0"/>
              </a:endParaRPr>
            </a:p>
          </p:txBody>
        </p:sp>
        <p:grpSp>
          <p:nvGrpSpPr>
            <p:cNvPr id="25617" name="Group 22">
              <a:extLst>
                <a:ext uri="{FF2B5EF4-FFF2-40B4-BE49-F238E27FC236}">
                  <a16:creationId xmlns:a16="http://schemas.microsoft.com/office/drawing/2014/main" id="{21291E1B-E376-417F-95D1-B2C49AA19E33}"/>
                </a:ext>
              </a:extLst>
            </p:cNvPr>
            <p:cNvGrpSpPr>
              <a:grpSpLocks/>
            </p:cNvGrpSpPr>
            <p:nvPr/>
          </p:nvGrpSpPr>
          <p:grpSpPr bwMode="auto">
            <a:xfrm>
              <a:off x="1707" y="2552"/>
              <a:ext cx="424" cy="144"/>
              <a:chOff x="1272" y="2056"/>
              <a:chExt cx="424" cy="144"/>
            </a:xfrm>
          </p:grpSpPr>
          <p:sp>
            <p:nvSpPr>
              <p:cNvPr id="25653" name="AutoShape 23">
                <a:extLst>
                  <a:ext uri="{FF2B5EF4-FFF2-40B4-BE49-F238E27FC236}">
                    <a16:creationId xmlns:a16="http://schemas.microsoft.com/office/drawing/2014/main" id="{68518292-CBE4-403D-B740-9614108DD94F}"/>
                  </a:ext>
                </a:extLst>
              </p:cNvPr>
              <p:cNvSpPr>
                <a:spLocks noChangeArrowheads="1"/>
              </p:cNvSpPr>
              <p:nvPr/>
            </p:nvSpPr>
            <p:spPr bwMode="auto">
              <a:xfrm>
                <a:off x="1272" y="2056"/>
                <a:ext cx="216" cy="144"/>
              </a:xfrm>
              <a:prstGeom prst="flowChartProcess">
                <a:avLst/>
              </a:prstGeom>
              <a:solidFill>
                <a:srgbClr val="DDDDDD"/>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200">
                    <a:solidFill>
                      <a:schemeClr val="tx1"/>
                    </a:solidFill>
                    <a:latin typeface="Tahoma" panose="020B0604030504040204" pitchFamily="34" charset="0"/>
                    <a:cs typeface="Arial" panose="020B0604020202020204" pitchFamily="34" charset="0"/>
                  </a:defRPr>
                </a:lvl1pPr>
                <a:lvl2pPr marL="742950" indent="-285750">
                  <a:defRPr sz="2200">
                    <a:solidFill>
                      <a:schemeClr val="tx1"/>
                    </a:solidFill>
                    <a:latin typeface="Tahoma" panose="020B0604030504040204" pitchFamily="34" charset="0"/>
                    <a:cs typeface="Arial" panose="020B0604020202020204" pitchFamily="34" charset="0"/>
                  </a:defRPr>
                </a:lvl2pPr>
                <a:lvl3pPr marL="1143000" indent="-228600">
                  <a:defRPr sz="2200">
                    <a:solidFill>
                      <a:schemeClr val="tx1"/>
                    </a:solidFill>
                    <a:latin typeface="Tahoma" panose="020B0604030504040204" pitchFamily="34" charset="0"/>
                    <a:cs typeface="Arial" panose="020B0604020202020204" pitchFamily="34" charset="0"/>
                  </a:defRPr>
                </a:lvl3pPr>
                <a:lvl4pPr marL="1600200" indent="-228600">
                  <a:defRPr sz="2200">
                    <a:solidFill>
                      <a:schemeClr val="tx1"/>
                    </a:solidFill>
                    <a:latin typeface="Tahoma" panose="020B0604030504040204" pitchFamily="34" charset="0"/>
                    <a:cs typeface="Arial" panose="020B0604020202020204" pitchFamily="34" charset="0"/>
                  </a:defRPr>
                </a:lvl4pPr>
                <a:lvl5pPr marL="2057400" indent="-228600">
                  <a:defRPr sz="22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0"/>
                  </a:spcBef>
                  <a:spcAft>
                    <a:spcPct val="0"/>
                  </a:spcAft>
                  <a:defRPr sz="22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0"/>
                  </a:spcBef>
                  <a:spcAft>
                    <a:spcPct val="0"/>
                  </a:spcAft>
                  <a:defRPr sz="22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0"/>
                  </a:spcBef>
                  <a:spcAft>
                    <a:spcPct val="0"/>
                  </a:spcAft>
                  <a:defRPr sz="22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0"/>
                  </a:spcBef>
                  <a:spcAft>
                    <a:spcPct val="0"/>
                  </a:spcAft>
                  <a:defRPr sz="2200">
                    <a:solidFill>
                      <a:schemeClr val="tx1"/>
                    </a:solidFill>
                    <a:latin typeface="Tahoma" panose="020B0604030504040204" pitchFamily="34" charset="0"/>
                    <a:cs typeface="Arial" panose="020B0604020202020204" pitchFamily="34" charset="0"/>
                  </a:defRPr>
                </a:lvl9pPr>
              </a:lstStyle>
              <a:p>
                <a:endParaRPr lang="en-US" altLang="en-US">
                  <a:latin typeface="Roboto Slab" pitchFamily="2" charset="0"/>
                  <a:ea typeface="Roboto Slab" pitchFamily="2" charset="0"/>
                </a:endParaRPr>
              </a:p>
            </p:txBody>
          </p:sp>
          <p:sp>
            <p:nvSpPr>
              <p:cNvPr id="25654" name="AutoShape 24">
                <a:extLst>
                  <a:ext uri="{FF2B5EF4-FFF2-40B4-BE49-F238E27FC236}">
                    <a16:creationId xmlns:a16="http://schemas.microsoft.com/office/drawing/2014/main" id="{69608916-07C9-4474-9868-9D7CA1FD932F}"/>
                  </a:ext>
                </a:extLst>
              </p:cNvPr>
              <p:cNvSpPr>
                <a:spLocks noChangeArrowheads="1"/>
              </p:cNvSpPr>
              <p:nvPr/>
            </p:nvSpPr>
            <p:spPr bwMode="auto">
              <a:xfrm>
                <a:off x="1480" y="2056"/>
                <a:ext cx="216" cy="144"/>
              </a:xfrm>
              <a:prstGeom prst="flowChartProcess">
                <a:avLst/>
              </a:prstGeom>
              <a:solidFill>
                <a:srgbClr val="80808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200">
                    <a:solidFill>
                      <a:schemeClr val="tx1"/>
                    </a:solidFill>
                    <a:latin typeface="Tahoma" panose="020B0604030504040204" pitchFamily="34" charset="0"/>
                    <a:cs typeface="Arial" panose="020B0604020202020204" pitchFamily="34" charset="0"/>
                  </a:defRPr>
                </a:lvl1pPr>
                <a:lvl2pPr marL="742950" indent="-285750">
                  <a:defRPr sz="2200">
                    <a:solidFill>
                      <a:schemeClr val="tx1"/>
                    </a:solidFill>
                    <a:latin typeface="Tahoma" panose="020B0604030504040204" pitchFamily="34" charset="0"/>
                    <a:cs typeface="Arial" panose="020B0604020202020204" pitchFamily="34" charset="0"/>
                  </a:defRPr>
                </a:lvl2pPr>
                <a:lvl3pPr marL="1143000" indent="-228600">
                  <a:defRPr sz="2200">
                    <a:solidFill>
                      <a:schemeClr val="tx1"/>
                    </a:solidFill>
                    <a:latin typeface="Tahoma" panose="020B0604030504040204" pitchFamily="34" charset="0"/>
                    <a:cs typeface="Arial" panose="020B0604020202020204" pitchFamily="34" charset="0"/>
                  </a:defRPr>
                </a:lvl3pPr>
                <a:lvl4pPr marL="1600200" indent="-228600">
                  <a:defRPr sz="2200">
                    <a:solidFill>
                      <a:schemeClr val="tx1"/>
                    </a:solidFill>
                    <a:latin typeface="Tahoma" panose="020B0604030504040204" pitchFamily="34" charset="0"/>
                    <a:cs typeface="Arial" panose="020B0604020202020204" pitchFamily="34" charset="0"/>
                  </a:defRPr>
                </a:lvl4pPr>
                <a:lvl5pPr marL="2057400" indent="-228600">
                  <a:defRPr sz="22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0"/>
                  </a:spcBef>
                  <a:spcAft>
                    <a:spcPct val="0"/>
                  </a:spcAft>
                  <a:defRPr sz="22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0"/>
                  </a:spcBef>
                  <a:spcAft>
                    <a:spcPct val="0"/>
                  </a:spcAft>
                  <a:defRPr sz="22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0"/>
                  </a:spcBef>
                  <a:spcAft>
                    <a:spcPct val="0"/>
                  </a:spcAft>
                  <a:defRPr sz="22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0"/>
                  </a:spcBef>
                  <a:spcAft>
                    <a:spcPct val="0"/>
                  </a:spcAft>
                  <a:defRPr sz="2200">
                    <a:solidFill>
                      <a:schemeClr val="tx1"/>
                    </a:solidFill>
                    <a:latin typeface="Tahoma" panose="020B0604030504040204" pitchFamily="34" charset="0"/>
                    <a:cs typeface="Arial" panose="020B0604020202020204" pitchFamily="34" charset="0"/>
                  </a:defRPr>
                </a:lvl9pPr>
              </a:lstStyle>
              <a:p>
                <a:endParaRPr lang="en-US" altLang="en-US" dirty="0">
                  <a:latin typeface="Roboto Slab" pitchFamily="2" charset="0"/>
                  <a:ea typeface="Roboto Slab" pitchFamily="2" charset="0"/>
                </a:endParaRPr>
              </a:p>
            </p:txBody>
          </p:sp>
        </p:grpSp>
        <p:grpSp>
          <p:nvGrpSpPr>
            <p:cNvPr id="25618" name="Group 25">
              <a:extLst>
                <a:ext uri="{FF2B5EF4-FFF2-40B4-BE49-F238E27FC236}">
                  <a16:creationId xmlns:a16="http://schemas.microsoft.com/office/drawing/2014/main" id="{93876784-B464-4CE8-8AD2-1D0509211226}"/>
                </a:ext>
              </a:extLst>
            </p:cNvPr>
            <p:cNvGrpSpPr>
              <a:grpSpLocks/>
            </p:cNvGrpSpPr>
            <p:nvPr/>
          </p:nvGrpSpPr>
          <p:grpSpPr bwMode="auto">
            <a:xfrm>
              <a:off x="2129" y="2552"/>
              <a:ext cx="424" cy="144"/>
              <a:chOff x="1272" y="2056"/>
              <a:chExt cx="424" cy="144"/>
            </a:xfrm>
          </p:grpSpPr>
          <p:sp>
            <p:nvSpPr>
              <p:cNvPr id="25651" name="AutoShape 26">
                <a:extLst>
                  <a:ext uri="{FF2B5EF4-FFF2-40B4-BE49-F238E27FC236}">
                    <a16:creationId xmlns:a16="http://schemas.microsoft.com/office/drawing/2014/main" id="{94E6CD20-B9F3-422C-A5D1-80C1B6242CAA}"/>
                  </a:ext>
                </a:extLst>
              </p:cNvPr>
              <p:cNvSpPr>
                <a:spLocks noChangeArrowheads="1"/>
              </p:cNvSpPr>
              <p:nvPr/>
            </p:nvSpPr>
            <p:spPr bwMode="auto">
              <a:xfrm>
                <a:off x="1272" y="2056"/>
                <a:ext cx="216" cy="144"/>
              </a:xfrm>
              <a:prstGeom prst="flowChartProcess">
                <a:avLst/>
              </a:prstGeom>
              <a:solidFill>
                <a:srgbClr val="DDDDDD"/>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200">
                    <a:solidFill>
                      <a:schemeClr val="tx1"/>
                    </a:solidFill>
                    <a:latin typeface="Tahoma" panose="020B0604030504040204" pitchFamily="34" charset="0"/>
                    <a:cs typeface="Arial" panose="020B0604020202020204" pitchFamily="34" charset="0"/>
                  </a:defRPr>
                </a:lvl1pPr>
                <a:lvl2pPr marL="742950" indent="-285750">
                  <a:defRPr sz="2200">
                    <a:solidFill>
                      <a:schemeClr val="tx1"/>
                    </a:solidFill>
                    <a:latin typeface="Tahoma" panose="020B0604030504040204" pitchFamily="34" charset="0"/>
                    <a:cs typeface="Arial" panose="020B0604020202020204" pitchFamily="34" charset="0"/>
                  </a:defRPr>
                </a:lvl2pPr>
                <a:lvl3pPr marL="1143000" indent="-228600">
                  <a:defRPr sz="2200">
                    <a:solidFill>
                      <a:schemeClr val="tx1"/>
                    </a:solidFill>
                    <a:latin typeface="Tahoma" panose="020B0604030504040204" pitchFamily="34" charset="0"/>
                    <a:cs typeface="Arial" panose="020B0604020202020204" pitchFamily="34" charset="0"/>
                  </a:defRPr>
                </a:lvl3pPr>
                <a:lvl4pPr marL="1600200" indent="-228600">
                  <a:defRPr sz="2200">
                    <a:solidFill>
                      <a:schemeClr val="tx1"/>
                    </a:solidFill>
                    <a:latin typeface="Tahoma" panose="020B0604030504040204" pitchFamily="34" charset="0"/>
                    <a:cs typeface="Arial" panose="020B0604020202020204" pitchFamily="34" charset="0"/>
                  </a:defRPr>
                </a:lvl4pPr>
                <a:lvl5pPr marL="2057400" indent="-228600">
                  <a:defRPr sz="22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0"/>
                  </a:spcBef>
                  <a:spcAft>
                    <a:spcPct val="0"/>
                  </a:spcAft>
                  <a:defRPr sz="22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0"/>
                  </a:spcBef>
                  <a:spcAft>
                    <a:spcPct val="0"/>
                  </a:spcAft>
                  <a:defRPr sz="22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0"/>
                  </a:spcBef>
                  <a:spcAft>
                    <a:spcPct val="0"/>
                  </a:spcAft>
                  <a:defRPr sz="22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0"/>
                  </a:spcBef>
                  <a:spcAft>
                    <a:spcPct val="0"/>
                  </a:spcAft>
                  <a:defRPr sz="2200">
                    <a:solidFill>
                      <a:schemeClr val="tx1"/>
                    </a:solidFill>
                    <a:latin typeface="Tahoma" panose="020B0604030504040204" pitchFamily="34" charset="0"/>
                    <a:cs typeface="Arial" panose="020B0604020202020204" pitchFamily="34" charset="0"/>
                  </a:defRPr>
                </a:lvl9pPr>
              </a:lstStyle>
              <a:p>
                <a:endParaRPr lang="en-US" altLang="en-US">
                  <a:latin typeface="Roboto Slab" pitchFamily="2" charset="0"/>
                  <a:ea typeface="Roboto Slab" pitchFamily="2" charset="0"/>
                </a:endParaRPr>
              </a:p>
            </p:txBody>
          </p:sp>
          <p:sp>
            <p:nvSpPr>
              <p:cNvPr id="25652" name="AutoShape 27">
                <a:extLst>
                  <a:ext uri="{FF2B5EF4-FFF2-40B4-BE49-F238E27FC236}">
                    <a16:creationId xmlns:a16="http://schemas.microsoft.com/office/drawing/2014/main" id="{AF137EF9-76CF-4BE9-ABEB-0D2DF12F8863}"/>
                  </a:ext>
                </a:extLst>
              </p:cNvPr>
              <p:cNvSpPr>
                <a:spLocks noChangeArrowheads="1"/>
              </p:cNvSpPr>
              <p:nvPr/>
            </p:nvSpPr>
            <p:spPr bwMode="auto">
              <a:xfrm>
                <a:off x="1480" y="2056"/>
                <a:ext cx="216" cy="144"/>
              </a:xfrm>
              <a:prstGeom prst="flowChartProcess">
                <a:avLst/>
              </a:prstGeom>
              <a:solidFill>
                <a:srgbClr val="80808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200">
                    <a:solidFill>
                      <a:schemeClr val="tx1"/>
                    </a:solidFill>
                    <a:latin typeface="Tahoma" panose="020B0604030504040204" pitchFamily="34" charset="0"/>
                    <a:cs typeface="Arial" panose="020B0604020202020204" pitchFamily="34" charset="0"/>
                  </a:defRPr>
                </a:lvl1pPr>
                <a:lvl2pPr marL="742950" indent="-285750">
                  <a:defRPr sz="2200">
                    <a:solidFill>
                      <a:schemeClr val="tx1"/>
                    </a:solidFill>
                    <a:latin typeface="Tahoma" panose="020B0604030504040204" pitchFamily="34" charset="0"/>
                    <a:cs typeface="Arial" panose="020B0604020202020204" pitchFamily="34" charset="0"/>
                  </a:defRPr>
                </a:lvl2pPr>
                <a:lvl3pPr marL="1143000" indent="-228600">
                  <a:defRPr sz="2200">
                    <a:solidFill>
                      <a:schemeClr val="tx1"/>
                    </a:solidFill>
                    <a:latin typeface="Tahoma" panose="020B0604030504040204" pitchFamily="34" charset="0"/>
                    <a:cs typeface="Arial" panose="020B0604020202020204" pitchFamily="34" charset="0"/>
                  </a:defRPr>
                </a:lvl3pPr>
                <a:lvl4pPr marL="1600200" indent="-228600">
                  <a:defRPr sz="2200">
                    <a:solidFill>
                      <a:schemeClr val="tx1"/>
                    </a:solidFill>
                    <a:latin typeface="Tahoma" panose="020B0604030504040204" pitchFamily="34" charset="0"/>
                    <a:cs typeface="Arial" panose="020B0604020202020204" pitchFamily="34" charset="0"/>
                  </a:defRPr>
                </a:lvl4pPr>
                <a:lvl5pPr marL="2057400" indent="-228600">
                  <a:defRPr sz="22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0"/>
                  </a:spcBef>
                  <a:spcAft>
                    <a:spcPct val="0"/>
                  </a:spcAft>
                  <a:defRPr sz="22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0"/>
                  </a:spcBef>
                  <a:spcAft>
                    <a:spcPct val="0"/>
                  </a:spcAft>
                  <a:defRPr sz="22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0"/>
                  </a:spcBef>
                  <a:spcAft>
                    <a:spcPct val="0"/>
                  </a:spcAft>
                  <a:defRPr sz="22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0"/>
                  </a:spcBef>
                  <a:spcAft>
                    <a:spcPct val="0"/>
                  </a:spcAft>
                  <a:defRPr sz="2200">
                    <a:solidFill>
                      <a:schemeClr val="tx1"/>
                    </a:solidFill>
                    <a:latin typeface="Tahoma" panose="020B0604030504040204" pitchFamily="34" charset="0"/>
                    <a:cs typeface="Arial" panose="020B0604020202020204" pitchFamily="34" charset="0"/>
                  </a:defRPr>
                </a:lvl9pPr>
              </a:lstStyle>
              <a:p>
                <a:endParaRPr lang="en-US" altLang="en-US">
                  <a:latin typeface="Roboto Slab" pitchFamily="2" charset="0"/>
                  <a:ea typeface="Roboto Slab" pitchFamily="2" charset="0"/>
                </a:endParaRPr>
              </a:p>
            </p:txBody>
          </p:sp>
        </p:grpSp>
        <p:grpSp>
          <p:nvGrpSpPr>
            <p:cNvPr id="25619" name="Group 28">
              <a:extLst>
                <a:ext uri="{FF2B5EF4-FFF2-40B4-BE49-F238E27FC236}">
                  <a16:creationId xmlns:a16="http://schemas.microsoft.com/office/drawing/2014/main" id="{5A3BEC0E-02E4-451E-B933-4F1C1AC9E258}"/>
                </a:ext>
              </a:extLst>
            </p:cNvPr>
            <p:cNvGrpSpPr>
              <a:grpSpLocks/>
            </p:cNvGrpSpPr>
            <p:nvPr/>
          </p:nvGrpSpPr>
          <p:grpSpPr bwMode="auto">
            <a:xfrm>
              <a:off x="2551" y="2551"/>
              <a:ext cx="424" cy="144"/>
              <a:chOff x="1272" y="2056"/>
              <a:chExt cx="424" cy="144"/>
            </a:xfrm>
          </p:grpSpPr>
          <p:sp>
            <p:nvSpPr>
              <p:cNvPr id="25649" name="AutoShape 29">
                <a:extLst>
                  <a:ext uri="{FF2B5EF4-FFF2-40B4-BE49-F238E27FC236}">
                    <a16:creationId xmlns:a16="http://schemas.microsoft.com/office/drawing/2014/main" id="{5E1D3823-4844-4F3B-872B-259550AA2141}"/>
                  </a:ext>
                </a:extLst>
              </p:cNvPr>
              <p:cNvSpPr>
                <a:spLocks noChangeArrowheads="1"/>
              </p:cNvSpPr>
              <p:nvPr/>
            </p:nvSpPr>
            <p:spPr bwMode="auto">
              <a:xfrm>
                <a:off x="1272" y="2056"/>
                <a:ext cx="216" cy="144"/>
              </a:xfrm>
              <a:prstGeom prst="flowChartProcess">
                <a:avLst/>
              </a:prstGeom>
              <a:solidFill>
                <a:srgbClr val="DDDDDD"/>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200">
                    <a:solidFill>
                      <a:schemeClr val="tx1"/>
                    </a:solidFill>
                    <a:latin typeface="Tahoma" panose="020B0604030504040204" pitchFamily="34" charset="0"/>
                    <a:cs typeface="Arial" panose="020B0604020202020204" pitchFamily="34" charset="0"/>
                  </a:defRPr>
                </a:lvl1pPr>
                <a:lvl2pPr marL="742950" indent="-285750">
                  <a:defRPr sz="2200">
                    <a:solidFill>
                      <a:schemeClr val="tx1"/>
                    </a:solidFill>
                    <a:latin typeface="Tahoma" panose="020B0604030504040204" pitchFamily="34" charset="0"/>
                    <a:cs typeface="Arial" panose="020B0604020202020204" pitchFamily="34" charset="0"/>
                  </a:defRPr>
                </a:lvl2pPr>
                <a:lvl3pPr marL="1143000" indent="-228600">
                  <a:defRPr sz="2200">
                    <a:solidFill>
                      <a:schemeClr val="tx1"/>
                    </a:solidFill>
                    <a:latin typeface="Tahoma" panose="020B0604030504040204" pitchFamily="34" charset="0"/>
                    <a:cs typeface="Arial" panose="020B0604020202020204" pitchFamily="34" charset="0"/>
                  </a:defRPr>
                </a:lvl3pPr>
                <a:lvl4pPr marL="1600200" indent="-228600">
                  <a:defRPr sz="2200">
                    <a:solidFill>
                      <a:schemeClr val="tx1"/>
                    </a:solidFill>
                    <a:latin typeface="Tahoma" panose="020B0604030504040204" pitchFamily="34" charset="0"/>
                    <a:cs typeface="Arial" panose="020B0604020202020204" pitchFamily="34" charset="0"/>
                  </a:defRPr>
                </a:lvl4pPr>
                <a:lvl5pPr marL="2057400" indent="-228600">
                  <a:defRPr sz="22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0"/>
                  </a:spcBef>
                  <a:spcAft>
                    <a:spcPct val="0"/>
                  </a:spcAft>
                  <a:defRPr sz="22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0"/>
                  </a:spcBef>
                  <a:spcAft>
                    <a:spcPct val="0"/>
                  </a:spcAft>
                  <a:defRPr sz="22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0"/>
                  </a:spcBef>
                  <a:spcAft>
                    <a:spcPct val="0"/>
                  </a:spcAft>
                  <a:defRPr sz="22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0"/>
                  </a:spcBef>
                  <a:spcAft>
                    <a:spcPct val="0"/>
                  </a:spcAft>
                  <a:defRPr sz="2200">
                    <a:solidFill>
                      <a:schemeClr val="tx1"/>
                    </a:solidFill>
                    <a:latin typeface="Tahoma" panose="020B0604030504040204" pitchFamily="34" charset="0"/>
                    <a:cs typeface="Arial" panose="020B0604020202020204" pitchFamily="34" charset="0"/>
                  </a:defRPr>
                </a:lvl9pPr>
              </a:lstStyle>
              <a:p>
                <a:endParaRPr lang="en-US" altLang="en-US">
                  <a:latin typeface="Roboto Slab" pitchFamily="2" charset="0"/>
                  <a:ea typeface="Roboto Slab" pitchFamily="2" charset="0"/>
                </a:endParaRPr>
              </a:p>
            </p:txBody>
          </p:sp>
          <p:sp>
            <p:nvSpPr>
              <p:cNvPr id="25650" name="AutoShape 30">
                <a:extLst>
                  <a:ext uri="{FF2B5EF4-FFF2-40B4-BE49-F238E27FC236}">
                    <a16:creationId xmlns:a16="http://schemas.microsoft.com/office/drawing/2014/main" id="{3978BA7F-CF9C-4084-A368-15D93C72AEC4}"/>
                  </a:ext>
                </a:extLst>
              </p:cNvPr>
              <p:cNvSpPr>
                <a:spLocks noChangeArrowheads="1"/>
              </p:cNvSpPr>
              <p:nvPr/>
            </p:nvSpPr>
            <p:spPr bwMode="auto">
              <a:xfrm>
                <a:off x="1480" y="2056"/>
                <a:ext cx="216" cy="144"/>
              </a:xfrm>
              <a:prstGeom prst="flowChartProcess">
                <a:avLst/>
              </a:prstGeom>
              <a:solidFill>
                <a:srgbClr val="80808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200">
                    <a:solidFill>
                      <a:schemeClr val="tx1"/>
                    </a:solidFill>
                    <a:latin typeface="Tahoma" panose="020B0604030504040204" pitchFamily="34" charset="0"/>
                    <a:cs typeface="Arial" panose="020B0604020202020204" pitchFamily="34" charset="0"/>
                  </a:defRPr>
                </a:lvl1pPr>
                <a:lvl2pPr marL="742950" indent="-285750">
                  <a:defRPr sz="2200">
                    <a:solidFill>
                      <a:schemeClr val="tx1"/>
                    </a:solidFill>
                    <a:latin typeface="Tahoma" panose="020B0604030504040204" pitchFamily="34" charset="0"/>
                    <a:cs typeface="Arial" panose="020B0604020202020204" pitchFamily="34" charset="0"/>
                  </a:defRPr>
                </a:lvl2pPr>
                <a:lvl3pPr marL="1143000" indent="-228600">
                  <a:defRPr sz="2200">
                    <a:solidFill>
                      <a:schemeClr val="tx1"/>
                    </a:solidFill>
                    <a:latin typeface="Tahoma" panose="020B0604030504040204" pitchFamily="34" charset="0"/>
                    <a:cs typeface="Arial" panose="020B0604020202020204" pitchFamily="34" charset="0"/>
                  </a:defRPr>
                </a:lvl3pPr>
                <a:lvl4pPr marL="1600200" indent="-228600">
                  <a:defRPr sz="2200">
                    <a:solidFill>
                      <a:schemeClr val="tx1"/>
                    </a:solidFill>
                    <a:latin typeface="Tahoma" panose="020B0604030504040204" pitchFamily="34" charset="0"/>
                    <a:cs typeface="Arial" panose="020B0604020202020204" pitchFamily="34" charset="0"/>
                  </a:defRPr>
                </a:lvl4pPr>
                <a:lvl5pPr marL="2057400" indent="-228600">
                  <a:defRPr sz="22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0"/>
                  </a:spcBef>
                  <a:spcAft>
                    <a:spcPct val="0"/>
                  </a:spcAft>
                  <a:defRPr sz="22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0"/>
                  </a:spcBef>
                  <a:spcAft>
                    <a:spcPct val="0"/>
                  </a:spcAft>
                  <a:defRPr sz="22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0"/>
                  </a:spcBef>
                  <a:spcAft>
                    <a:spcPct val="0"/>
                  </a:spcAft>
                  <a:defRPr sz="22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0"/>
                  </a:spcBef>
                  <a:spcAft>
                    <a:spcPct val="0"/>
                  </a:spcAft>
                  <a:defRPr sz="2200">
                    <a:solidFill>
                      <a:schemeClr val="tx1"/>
                    </a:solidFill>
                    <a:latin typeface="Tahoma" panose="020B0604030504040204" pitchFamily="34" charset="0"/>
                    <a:cs typeface="Arial" panose="020B0604020202020204" pitchFamily="34" charset="0"/>
                  </a:defRPr>
                </a:lvl9pPr>
              </a:lstStyle>
              <a:p>
                <a:endParaRPr lang="en-US" altLang="en-US">
                  <a:latin typeface="Roboto Slab" pitchFamily="2" charset="0"/>
                  <a:ea typeface="Roboto Slab" pitchFamily="2" charset="0"/>
                </a:endParaRPr>
              </a:p>
            </p:txBody>
          </p:sp>
        </p:grpSp>
        <p:grpSp>
          <p:nvGrpSpPr>
            <p:cNvPr id="25620" name="Group 31">
              <a:extLst>
                <a:ext uri="{FF2B5EF4-FFF2-40B4-BE49-F238E27FC236}">
                  <a16:creationId xmlns:a16="http://schemas.microsoft.com/office/drawing/2014/main" id="{536475CD-C4DA-4A8A-8FA7-FF230C2ECE91}"/>
                </a:ext>
              </a:extLst>
            </p:cNvPr>
            <p:cNvGrpSpPr>
              <a:grpSpLocks/>
            </p:cNvGrpSpPr>
            <p:nvPr/>
          </p:nvGrpSpPr>
          <p:grpSpPr bwMode="auto">
            <a:xfrm>
              <a:off x="2975" y="2551"/>
              <a:ext cx="424" cy="144"/>
              <a:chOff x="1272" y="2056"/>
              <a:chExt cx="424" cy="144"/>
            </a:xfrm>
          </p:grpSpPr>
          <p:sp>
            <p:nvSpPr>
              <p:cNvPr id="25647" name="AutoShape 32">
                <a:extLst>
                  <a:ext uri="{FF2B5EF4-FFF2-40B4-BE49-F238E27FC236}">
                    <a16:creationId xmlns:a16="http://schemas.microsoft.com/office/drawing/2014/main" id="{D67FF176-1627-41A3-90A8-F8B21612F73C}"/>
                  </a:ext>
                </a:extLst>
              </p:cNvPr>
              <p:cNvSpPr>
                <a:spLocks noChangeArrowheads="1"/>
              </p:cNvSpPr>
              <p:nvPr/>
            </p:nvSpPr>
            <p:spPr bwMode="auto">
              <a:xfrm>
                <a:off x="1272" y="2056"/>
                <a:ext cx="216" cy="144"/>
              </a:xfrm>
              <a:prstGeom prst="flowChartProcess">
                <a:avLst/>
              </a:prstGeom>
              <a:solidFill>
                <a:srgbClr val="DDDDDD"/>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200">
                    <a:solidFill>
                      <a:schemeClr val="tx1"/>
                    </a:solidFill>
                    <a:latin typeface="Tahoma" panose="020B0604030504040204" pitchFamily="34" charset="0"/>
                    <a:cs typeface="Arial" panose="020B0604020202020204" pitchFamily="34" charset="0"/>
                  </a:defRPr>
                </a:lvl1pPr>
                <a:lvl2pPr marL="742950" indent="-285750">
                  <a:defRPr sz="2200">
                    <a:solidFill>
                      <a:schemeClr val="tx1"/>
                    </a:solidFill>
                    <a:latin typeface="Tahoma" panose="020B0604030504040204" pitchFamily="34" charset="0"/>
                    <a:cs typeface="Arial" panose="020B0604020202020204" pitchFamily="34" charset="0"/>
                  </a:defRPr>
                </a:lvl2pPr>
                <a:lvl3pPr marL="1143000" indent="-228600">
                  <a:defRPr sz="2200">
                    <a:solidFill>
                      <a:schemeClr val="tx1"/>
                    </a:solidFill>
                    <a:latin typeface="Tahoma" panose="020B0604030504040204" pitchFamily="34" charset="0"/>
                    <a:cs typeface="Arial" panose="020B0604020202020204" pitchFamily="34" charset="0"/>
                  </a:defRPr>
                </a:lvl3pPr>
                <a:lvl4pPr marL="1600200" indent="-228600">
                  <a:defRPr sz="2200">
                    <a:solidFill>
                      <a:schemeClr val="tx1"/>
                    </a:solidFill>
                    <a:latin typeface="Tahoma" panose="020B0604030504040204" pitchFamily="34" charset="0"/>
                    <a:cs typeface="Arial" panose="020B0604020202020204" pitchFamily="34" charset="0"/>
                  </a:defRPr>
                </a:lvl4pPr>
                <a:lvl5pPr marL="2057400" indent="-228600">
                  <a:defRPr sz="22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0"/>
                  </a:spcBef>
                  <a:spcAft>
                    <a:spcPct val="0"/>
                  </a:spcAft>
                  <a:defRPr sz="22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0"/>
                  </a:spcBef>
                  <a:spcAft>
                    <a:spcPct val="0"/>
                  </a:spcAft>
                  <a:defRPr sz="22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0"/>
                  </a:spcBef>
                  <a:spcAft>
                    <a:spcPct val="0"/>
                  </a:spcAft>
                  <a:defRPr sz="22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0"/>
                  </a:spcBef>
                  <a:spcAft>
                    <a:spcPct val="0"/>
                  </a:spcAft>
                  <a:defRPr sz="2200">
                    <a:solidFill>
                      <a:schemeClr val="tx1"/>
                    </a:solidFill>
                    <a:latin typeface="Tahoma" panose="020B0604030504040204" pitchFamily="34" charset="0"/>
                    <a:cs typeface="Arial" panose="020B0604020202020204" pitchFamily="34" charset="0"/>
                  </a:defRPr>
                </a:lvl9pPr>
              </a:lstStyle>
              <a:p>
                <a:endParaRPr lang="en-US" altLang="en-US">
                  <a:latin typeface="Roboto Slab" pitchFamily="2" charset="0"/>
                  <a:ea typeface="Roboto Slab" pitchFamily="2" charset="0"/>
                </a:endParaRPr>
              </a:p>
            </p:txBody>
          </p:sp>
          <p:sp>
            <p:nvSpPr>
              <p:cNvPr id="25648" name="AutoShape 33">
                <a:extLst>
                  <a:ext uri="{FF2B5EF4-FFF2-40B4-BE49-F238E27FC236}">
                    <a16:creationId xmlns:a16="http://schemas.microsoft.com/office/drawing/2014/main" id="{868F9387-48FD-45F2-8BA9-467EDDF288C3}"/>
                  </a:ext>
                </a:extLst>
              </p:cNvPr>
              <p:cNvSpPr>
                <a:spLocks noChangeArrowheads="1"/>
              </p:cNvSpPr>
              <p:nvPr/>
            </p:nvSpPr>
            <p:spPr bwMode="auto">
              <a:xfrm>
                <a:off x="1480" y="2056"/>
                <a:ext cx="216" cy="144"/>
              </a:xfrm>
              <a:prstGeom prst="flowChartProcess">
                <a:avLst/>
              </a:prstGeom>
              <a:solidFill>
                <a:srgbClr val="80808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200">
                    <a:solidFill>
                      <a:schemeClr val="tx1"/>
                    </a:solidFill>
                    <a:latin typeface="Tahoma" panose="020B0604030504040204" pitchFamily="34" charset="0"/>
                    <a:cs typeface="Arial" panose="020B0604020202020204" pitchFamily="34" charset="0"/>
                  </a:defRPr>
                </a:lvl1pPr>
                <a:lvl2pPr marL="742950" indent="-285750">
                  <a:defRPr sz="2200">
                    <a:solidFill>
                      <a:schemeClr val="tx1"/>
                    </a:solidFill>
                    <a:latin typeface="Tahoma" panose="020B0604030504040204" pitchFamily="34" charset="0"/>
                    <a:cs typeface="Arial" panose="020B0604020202020204" pitchFamily="34" charset="0"/>
                  </a:defRPr>
                </a:lvl2pPr>
                <a:lvl3pPr marL="1143000" indent="-228600">
                  <a:defRPr sz="2200">
                    <a:solidFill>
                      <a:schemeClr val="tx1"/>
                    </a:solidFill>
                    <a:latin typeface="Tahoma" panose="020B0604030504040204" pitchFamily="34" charset="0"/>
                    <a:cs typeface="Arial" panose="020B0604020202020204" pitchFamily="34" charset="0"/>
                  </a:defRPr>
                </a:lvl3pPr>
                <a:lvl4pPr marL="1600200" indent="-228600">
                  <a:defRPr sz="2200">
                    <a:solidFill>
                      <a:schemeClr val="tx1"/>
                    </a:solidFill>
                    <a:latin typeface="Tahoma" panose="020B0604030504040204" pitchFamily="34" charset="0"/>
                    <a:cs typeface="Arial" panose="020B0604020202020204" pitchFamily="34" charset="0"/>
                  </a:defRPr>
                </a:lvl4pPr>
                <a:lvl5pPr marL="2057400" indent="-228600">
                  <a:defRPr sz="22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0"/>
                  </a:spcBef>
                  <a:spcAft>
                    <a:spcPct val="0"/>
                  </a:spcAft>
                  <a:defRPr sz="22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0"/>
                  </a:spcBef>
                  <a:spcAft>
                    <a:spcPct val="0"/>
                  </a:spcAft>
                  <a:defRPr sz="22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0"/>
                  </a:spcBef>
                  <a:spcAft>
                    <a:spcPct val="0"/>
                  </a:spcAft>
                  <a:defRPr sz="22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0"/>
                  </a:spcBef>
                  <a:spcAft>
                    <a:spcPct val="0"/>
                  </a:spcAft>
                  <a:defRPr sz="2200">
                    <a:solidFill>
                      <a:schemeClr val="tx1"/>
                    </a:solidFill>
                    <a:latin typeface="Tahoma" panose="020B0604030504040204" pitchFamily="34" charset="0"/>
                    <a:cs typeface="Arial" panose="020B0604020202020204" pitchFamily="34" charset="0"/>
                  </a:defRPr>
                </a:lvl9pPr>
              </a:lstStyle>
              <a:p>
                <a:endParaRPr lang="en-US" altLang="en-US">
                  <a:latin typeface="Roboto Slab" pitchFamily="2" charset="0"/>
                  <a:ea typeface="Roboto Slab" pitchFamily="2" charset="0"/>
                </a:endParaRPr>
              </a:p>
            </p:txBody>
          </p:sp>
        </p:grpSp>
        <p:grpSp>
          <p:nvGrpSpPr>
            <p:cNvPr id="25621" name="Group 34">
              <a:extLst>
                <a:ext uri="{FF2B5EF4-FFF2-40B4-BE49-F238E27FC236}">
                  <a16:creationId xmlns:a16="http://schemas.microsoft.com/office/drawing/2014/main" id="{73179A09-C56F-4211-94EE-A5F07C860AC2}"/>
                </a:ext>
              </a:extLst>
            </p:cNvPr>
            <p:cNvGrpSpPr>
              <a:grpSpLocks/>
            </p:cNvGrpSpPr>
            <p:nvPr/>
          </p:nvGrpSpPr>
          <p:grpSpPr bwMode="auto">
            <a:xfrm>
              <a:off x="3400" y="2552"/>
              <a:ext cx="424" cy="144"/>
              <a:chOff x="1272" y="2056"/>
              <a:chExt cx="424" cy="144"/>
            </a:xfrm>
          </p:grpSpPr>
          <p:sp>
            <p:nvSpPr>
              <p:cNvPr id="25645" name="AutoShape 35">
                <a:extLst>
                  <a:ext uri="{FF2B5EF4-FFF2-40B4-BE49-F238E27FC236}">
                    <a16:creationId xmlns:a16="http://schemas.microsoft.com/office/drawing/2014/main" id="{38D1DB06-B684-4F68-9D73-0E914331E2AC}"/>
                  </a:ext>
                </a:extLst>
              </p:cNvPr>
              <p:cNvSpPr>
                <a:spLocks noChangeArrowheads="1"/>
              </p:cNvSpPr>
              <p:nvPr/>
            </p:nvSpPr>
            <p:spPr bwMode="auto">
              <a:xfrm>
                <a:off x="1272" y="2056"/>
                <a:ext cx="216" cy="144"/>
              </a:xfrm>
              <a:prstGeom prst="flowChartProcess">
                <a:avLst/>
              </a:prstGeom>
              <a:solidFill>
                <a:srgbClr val="DDDDDD"/>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200">
                    <a:solidFill>
                      <a:schemeClr val="tx1"/>
                    </a:solidFill>
                    <a:latin typeface="Tahoma" panose="020B0604030504040204" pitchFamily="34" charset="0"/>
                    <a:cs typeface="Arial" panose="020B0604020202020204" pitchFamily="34" charset="0"/>
                  </a:defRPr>
                </a:lvl1pPr>
                <a:lvl2pPr marL="742950" indent="-285750">
                  <a:defRPr sz="2200">
                    <a:solidFill>
                      <a:schemeClr val="tx1"/>
                    </a:solidFill>
                    <a:latin typeface="Tahoma" panose="020B0604030504040204" pitchFamily="34" charset="0"/>
                    <a:cs typeface="Arial" panose="020B0604020202020204" pitchFamily="34" charset="0"/>
                  </a:defRPr>
                </a:lvl2pPr>
                <a:lvl3pPr marL="1143000" indent="-228600">
                  <a:defRPr sz="2200">
                    <a:solidFill>
                      <a:schemeClr val="tx1"/>
                    </a:solidFill>
                    <a:latin typeface="Tahoma" panose="020B0604030504040204" pitchFamily="34" charset="0"/>
                    <a:cs typeface="Arial" panose="020B0604020202020204" pitchFamily="34" charset="0"/>
                  </a:defRPr>
                </a:lvl3pPr>
                <a:lvl4pPr marL="1600200" indent="-228600">
                  <a:defRPr sz="2200">
                    <a:solidFill>
                      <a:schemeClr val="tx1"/>
                    </a:solidFill>
                    <a:latin typeface="Tahoma" panose="020B0604030504040204" pitchFamily="34" charset="0"/>
                    <a:cs typeface="Arial" panose="020B0604020202020204" pitchFamily="34" charset="0"/>
                  </a:defRPr>
                </a:lvl4pPr>
                <a:lvl5pPr marL="2057400" indent="-228600">
                  <a:defRPr sz="22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0"/>
                  </a:spcBef>
                  <a:spcAft>
                    <a:spcPct val="0"/>
                  </a:spcAft>
                  <a:defRPr sz="22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0"/>
                  </a:spcBef>
                  <a:spcAft>
                    <a:spcPct val="0"/>
                  </a:spcAft>
                  <a:defRPr sz="22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0"/>
                  </a:spcBef>
                  <a:spcAft>
                    <a:spcPct val="0"/>
                  </a:spcAft>
                  <a:defRPr sz="22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0"/>
                  </a:spcBef>
                  <a:spcAft>
                    <a:spcPct val="0"/>
                  </a:spcAft>
                  <a:defRPr sz="2200">
                    <a:solidFill>
                      <a:schemeClr val="tx1"/>
                    </a:solidFill>
                    <a:latin typeface="Tahoma" panose="020B0604030504040204" pitchFamily="34" charset="0"/>
                    <a:cs typeface="Arial" panose="020B0604020202020204" pitchFamily="34" charset="0"/>
                  </a:defRPr>
                </a:lvl9pPr>
              </a:lstStyle>
              <a:p>
                <a:endParaRPr lang="en-US" altLang="en-US">
                  <a:latin typeface="Roboto Slab" pitchFamily="2" charset="0"/>
                  <a:ea typeface="Roboto Slab" pitchFamily="2" charset="0"/>
                </a:endParaRPr>
              </a:p>
            </p:txBody>
          </p:sp>
          <p:sp>
            <p:nvSpPr>
              <p:cNvPr id="25646" name="AutoShape 36">
                <a:extLst>
                  <a:ext uri="{FF2B5EF4-FFF2-40B4-BE49-F238E27FC236}">
                    <a16:creationId xmlns:a16="http://schemas.microsoft.com/office/drawing/2014/main" id="{C0D2A7F9-1CF5-409B-82B4-90DA5E0944FA}"/>
                  </a:ext>
                </a:extLst>
              </p:cNvPr>
              <p:cNvSpPr>
                <a:spLocks noChangeArrowheads="1"/>
              </p:cNvSpPr>
              <p:nvPr/>
            </p:nvSpPr>
            <p:spPr bwMode="auto">
              <a:xfrm>
                <a:off x="1480" y="2056"/>
                <a:ext cx="216" cy="144"/>
              </a:xfrm>
              <a:prstGeom prst="flowChartProcess">
                <a:avLst/>
              </a:prstGeom>
              <a:solidFill>
                <a:srgbClr val="80808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200">
                    <a:solidFill>
                      <a:schemeClr val="tx1"/>
                    </a:solidFill>
                    <a:latin typeface="Tahoma" panose="020B0604030504040204" pitchFamily="34" charset="0"/>
                    <a:cs typeface="Arial" panose="020B0604020202020204" pitchFamily="34" charset="0"/>
                  </a:defRPr>
                </a:lvl1pPr>
                <a:lvl2pPr marL="742950" indent="-285750">
                  <a:defRPr sz="2200">
                    <a:solidFill>
                      <a:schemeClr val="tx1"/>
                    </a:solidFill>
                    <a:latin typeface="Tahoma" panose="020B0604030504040204" pitchFamily="34" charset="0"/>
                    <a:cs typeface="Arial" panose="020B0604020202020204" pitchFamily="34" charset="0"/>
                  </a:defRPr>
                </a:lvl2pPr>
                <a:lvl3pPr marL="1143000" indent="-228600">
                  <a:defRPr sz="2200">
                    <a:solidFill>
                      <a:schemeClr val="tx1"/>
                    </a:solidFill>
                    <a:latin typeface="Tahoma" panose="020B0604030504040204" pitchFamily="34" charset="0"/>
                    <a:cs typeface="Arial" panose="020B0604020202020204" pitchFamily="34" charset="0"/>
                  </a:defRPr>
                </a:lvl3pPr>
                <a:lvl4pPr marL="1600200" indent="-228600">
                  <a:defRPr sz="2200">
                    <a:solidFill>
                      <a:schemeClr val="tx1"/>
                    </a:solidFill>
                    <a:latin typeface="Tahoma" panose="020B0604030504040204" pitchFamily="34" charset="0"/>
                    <a:cs typeface="Arial" panose="020B0604020202020204" pitchFamily="34" charset="0"/>
                  </a:defRPr>
                </a:lvl4pPr>
                <a:lvl5pPr marL="2057400" indent="-228600">
                  <a:defRPr sz="22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0"/>
                  </a:spcBef>
                  <a:spcAft>
                    <a:spcPct val="0"/>
                  </a:spcAft>
                  <a:defRPr sz="22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0"/>
                  </a:spcBef>
                  <a:spcAft>
                    <a:spcPct val="0"/>
                  </a:spcAft>
                  <a:defRPr sz="22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0"/>
                  </a:spcBef>
                  <a:spcAft>
                    <a:spcPct val="0"/>
                  </a:spcAft>
                  <a:defRPr sz="22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0"/>
                  </a:spcBef>
                  <a:spcAft>
                    <a:spcPct val="0"/>
                  </a:spcAft>
                  <a:defRPr sz="2200">
                    <a:solidFill>
                      <a:schemeClr val="tx1"/>
                    </a:solidFill>
                    <a:latin typeface="Tahoma" panose="020B0604030504040204" pitchFamily="34" charset="0"/>
                    <a:cs typeface="Arial" panose="020B0604020202020204" pitchFamily="34" charset="0"/>
                  </a:defRPr>
                </a:lvl9pPr>
              </a:lstStyle>
              <a:p>
                <a:endParaRPr lang="en-US" altLang="en-US">
                  <a:latin typeface="Roboto Slab" pitchFamily="2" charset="0"/>
                  <a:ea typeface="Roboto Slab" pitchFamily="2" charset="0"/>
                </a:endParaRPr>
              </a:p>
            </p:txBody>
          </p:sp>
        </p:grpSp>
        <p:grpSp>
          <p:nvGrpSpPr>
            <p:cNvPr id="25622" name="Group 37">
              <a:extLst>
                <a:ext uri="{FF2B5EF4-FFF2-40B4-BE49-F238E27FC236}">
                  <a16:creationId xmlns:a16="http://schemas.microsoft.com/office/drawing/2014/main" id="{D99BFADD-F41A-41ED-9127-44A86CD22BF8}"/>
                </a:ext>
              </a:extLst>
            </p:cNvPr>
            <p:cNvGrpSpPr>
              <a:grpSpLocks/>
            </p:cNvGrpSpPr>
            <p:nvPr/>
          </p:nvGrpSpPr>
          <p:grpSpPr bwMode="auto">
            <a:xfrm>
              <a:off x="3820" y="2552"/>
              <a:ext cx="424" cy="144"/>
              <a:chOff x="1272" y="2056"/>
              <a:chExt cx="424" cy="144"/>
            </a:xfrm>
          </p:grpSpPr>
          <p:sp>
            <p:nvSpPr>
              <p:cNvPr id="25643" name="AutoShape 38">
                <a:extLst>
                  <a:ext uri="{FF2B5EF4-FFF2-40B4-BE49-F238E27FC236}">
                    <a16:creationId xmlns:a16="http://schemas.microsoft.com/office/drawing/2014/main" id="{AB541B25-519C-4F06-9606-F06773927145}"/>
                  </a:ext>
                </a:extLst>
              </p:cNvPr>
              <p:cNvSpPr>
                <a:spLocks noChangeArrowheads="1"/>
              </p:cNvSpPr>
              <p:nvPr/>
            </p:nvSpPr>
            <p:spPr bwMode="auto">
              <a:xfrm>
                <a:off x="1272" y="2056"/>
                <a:ext cx="216" cy="144"/>
              </a:xfrm>
              <a:prstGeom prst="flowChartProcess">
                <a:avLst/>
              </a:prstGeom>
              <a:solidFill>
                <a:srgbClr val="DDDDDD"/>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200">
                    <a:solidFill>
                      <a:schemeClr val="tx1"/>
                    </a:solidFill>
                    <a:latin typeface="Tahoma" panose="020B0604030504040204" pitchFamily="34" charset="0"/>
                    <a:cs typeface="Arial" panose="020B0604020202020204" pitchFamily="34" charset="0"/>
                  </a:defRPr>
                </a:lvl1pPr>
                <a:lvl2pPr marL="742950" indent="-285750">
                  <a:defRPr sz="2200">
                    <a:solidFill>
                      <a:schemeClr val="tx1"/>
                    </a:solidFill>
                    <a:latin typeface="Tahoma" panose="020B0604030504040204" pitchFamily="34" charset="0"/>
                    <a:cs typeface="Arial" panose="020B0604020202020204" pitchFamily="34" charset="0"/>
                  </a:defRPr>
                </a:lvl2pPr>
                <a:lvl3pPr marL="1143000" indent="-228600">
                  <a:defRPr sz="2200">
                    <a:solidFill>
                      <a:schemeClr val="tx1"/>
                    </a:solidFill>
                    <a:latin typeface="Tahoma" panose="020B0604030504040204" pitchFamily="34" charset="0"/>
                    <a:cs typeface="Arial" panose="020B0604020202020204" pitchFamily="34" charset="0"/>
                  </a:defRPr>
                </a:lvl3pPr>
                <a:lvl4pPr marL="1600200" indent="-228600">
                  <a:defRPr sz="2200">
                    <a:solidFill>
                      <a:schemeClr val="tx1"/>
                    </a:solidFill>
                    <a:latin typeface="Tahoma" panose="020B0604030504040204" pitchFamily="34" charset="0"/>
                    <a:cs typeface="Arial" panose="020B0604020202020204" pitchFamily="34" charset="0"/>
                  </a:defRPr>
                </a:lvl4pPr>
                <a:lvl5pPr marL="2057400" indent="-228600">
                  <a:defRPr sz="22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0"/>
                  </a:spcBef>
                  <a:spcAft>
                    <a:spcPct val="0"/>
                  </a:spcAft>
                  <a:defRPr sz="22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0"/>
                  </a:spcBef>
                  <a:spcAft>
                    <a:spcPct val="0"/>
                  </a:spcAft>
                  <a:defRPr sz="22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0"/>
                  </a:spcBef>
                  <a:spcAft>
                    <a:spcPct val="0"/>
                  </a:spcAft>
                  <a:defRPr sz="22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0"/>
                  </a:spcBef>
                  <a:spcAft>
                    <a:spcPct val="0"/>
                  </a:spcAft>
                  <a:defRPr sz="2200">
                    <a:solidFill>
                      <a:schemeClr val="tx1"/>
                    </a:solidFill>
                    <a:latin typeface="Tahoma" panose="020B0604030504040204" pitchFamily="34" charset="0"/>
                    <a:cs typeface="Arial" panose="020B0604020202020204" pitchFamily="34" charset="0"/>
                  </a:defRPr>
                </a:lvl9pPr>
              </a:lstStyle>
              <a:p>
                <a:endParaRPr lang="en-US" altLang="en-US">
                  <a:latin typeface="Roboto Slab" pitchFamily="2" charset="0"/>
                  <a:ea typeface="Roboto Slab" pitchFamily="2" charset="0"/>
                </a:endParaRPr>
              </a:p>
            </p:txBody>
          </p:sp>
          <p:sp>
            <p:nvSpPr>
              <p:cNvPr id="25644" name="AutoShape 39">
                <a:extLst>
                  <a:ext uri="{FF2B5EF4-FFF2-40B4-BE49-F238E27FC236}">
                    <a16:creationId xmlns:a16="http://schemas.microsoft.com/office/drawing/2014/main" id="{679099D6-E92A-443F-ADFF-5E09D234C815}"/>
                  </a:ext>
                </a:extLst>
              </p:cNvPr>
              <p:cNvSpPr>
                <a:spLocks noChangeArrowheads="1"/>
              </p:cNvSpPr>
              <p:nvPr/>
            </p:nvSpPr>
            <p:spPr bwMode="auto">
              <a:xfrm>
                <a:off x="1480" y="2056"/>
                <a:ext cx="216" cy="144"/>
              </a:xfrm>
              <a:prstGeom prst="flowChartProcess">
                <a:avLst/>
              </a:prstGeom>
              <a:solidFill>
                <a:srgbClr val="80808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200">
                    <a:solidFill>
                      <a:schemeClr val="tx1"/>
                    </a:solidFill>
                    <a:latin typeface="Tahoma" panose="020B0604030504040204" pitchFamily="34" charset="0"/>
                    <a:cs typeface="Arial" panose="020B0604020202020204" pitchFamily="34" charset="0"/>
                  </a:defRPr>
                </a:lvl1pPr>
                <a:lvl2pPr marL="742950" indent="-285750">
                  <a:defRPr sz="2200">
                    <a:solidFill>
                      <a:schemeClr val="tx1"/>
                    </a:solidFill>
                    <a:latin typeface="Tahoma" panose="020B0604030504040204" pitchFamily="34" charset="0"/>
                    <a:cs typeface="Arial" panose="020B0604020202020204" pitchFamily="34" charset="0"/>
                  </a:defRPr>
                </a:lvl2pPr>
                <a:lvl3pPr marL="1143000" indent="-228600">
                  <a:defRPr sz="2200">
                    <a:solidFill>
                      <a:schemeClr val="tx1"/>
                    </a:solidFill>
                    <a:latin typeface="Tahoma" panose="020B0604030504040204" pitchFamily="34" charset="0"/>
                    <a:cs typeface="Arial" panose="020B0604020202020204" pitchFamily="34" charset="0"/>
                  </a:defRPr>
                </a:lvl3pPr>
                <a:lvl4pPr marL="1600200" indent="-228600">
                  <a:defRPr sz="2200">
                    <a:solidFill>
                      <a:schemeClr val="tx1"/>
                    </a:solidFill>
                    <a:latin typeface="Tahoma" panose="020B0604030504040204" pitchFamily="34" charset="0"/>
                    <a:cs typeface="Arial" panose="020B0604020202020204" pitchFamily="34" charset="0"/>
                  </a:defRPr>
                </a:lvl4pPr>
                <a:lvl5pPr marL="2057400" indent="-228600">
                  <a:defRPr sz="22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0"/>
                  </a:spcBef>
                  <a:spcAft>
                    <a:spcPct val="0"/>
                  </a:spcAft>
                  <a:defRPr sz="22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0"/>
                  </a:spcBef>
                  <a:spcAft>
                    <a:spcPct val="0"/>
                  </a:spcAft>
                  <a:defRPr sz="22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0"/>
                  </a:spcBef>
                  <a:spcAft>
                    <a:spcPct val="0"/>
                  </a:spcAft>
                  <a:defRPr sz="22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0"/>
                  </a:spcBef>
                  <a:spcAft>
                    <a:spcPct val="0"/>
                  </a:spcAft>
                  <a:defRPr sz="2200">
                    <a:solidFill>
                      <a:schemeClr val="tx1"/>
                    </a:solidFill>
                    <a:latin typeface="Tahoma" panose="020B0604030504040204" pitchFamily="34" charset="0"/>
                    <a:cs typeface="Arial" panose="020B0604020202020204" pitchFamily="34" charset="0"/>
                  </a:defRPr>
                </a:lvl9pPr>
              </a:lstStyle>
              <a:p>
                <a:endParaRPr lang="en-US" altLang="en-US">
                  <a:latin typeface="Roboto Slab" pitchFamily="2" charset="0"/>
                  <a:ea typeface="Roboto Slab" pitchFamily="2" charset="0"/>
                </a:endParaRPr>
              </a:p>
            </p:txBody>
          </p:sp>
        </p:grpSp>
        <p:grpSp>
          <p:nvGrpSpPr>
            <p:cNvPr id="25623" name="Group 40">
              <a:extLst>
                <a:ext uri="{FF2B5EF4-FFF2-40B4-BE49-F238E27FC236}">
                  <a16:creationId xmlns:a16="http://schemas.microsoft.com/office/drawing/2014/main" id="{902DCCF7-7BEF-4EF0-B3D5-8DB9C23B34EC}"/>
                </a:ext>
              </a:extLst>
            </p:cNvPr>
            <p:cNvGrpSpPr>
              <a:grpSpLocks/>
            </p:cNvGrpSpPr>
            <p:nvPr/>
          </p:nvGrpSpPr>
          <p:grpSpPr bwMode="auto">
            <a:xfrm>
              <a:off x="4236" y="2552"/>
              <a:ext cx="424" cy="144"/>
              <a:chOff x="1272" y="2056"/>
              <a:chExt cx="424" cy="144"/>
            </a:xfrm>
          </p:grpSpPr>
          <p:sp>
            <p:nvSpPr>
              <p:cNvPr id="25641" name="AutoShape 41">
                <a:extLst>
                  <a:ext uri="{FF2B5EF4-FFF2-40B4-BE49-F238E27FC236}">
                    <a16:creationId xmlns:a16="http://schemas.microsoft.com/office/drawing/2014/main" id="{FE67F586-1EEB-431A-B28B-C9B9B3F0B5EA}"/>
                  </a:ext>
                </a:extLst>
              </p:cNvPr>
              <p:cNvSpPr>
                <a:spLocks noChangeArrowheads="1"/>
              </p:cNvSpPr>
              <p:nvPr/>
            </p:nvSpPr>
            <p:spPr bwMode="auto">
              <a:xfrm>
                <a:off x="1272" y="2056"/>
                <a:ext cx="216" cy="144"/>
              </a:xfrm>
              <a:prstGeom prst="flowChartProcess">
                <a:avLst/>
              </a:prstGeom>
              <a:solidFill>
                <a:srgbClr val="DDDDDD"/>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200">
                    <a:solidFill>
                      <a:schemeClr val="tx1"/>
                    </a:solidFill>
                    <a:latin typeface="Tahoma" panose="020B0604030504040204" pitchFamily="34" charset="0"/>
                    <a:cs typeface="Arial" panose="020B0604020202020204" pitchFamily="34" charset="0"/>
                  </a:defRPr>
                </a:lvl1pPr>
                <a:lvl2pPr marL="742950" indent="-285750">
                  <a:defRPr sz="2200">
                    <a:solidFill>
                      <a:schemeClr val="tx1"/>
                    </a:solidFill>
                    <a:latin typeface="Tahoma" panose="020B0604030504040204" pitchFamily="34" charset="0"/>
                    <a:cs typeface="Arial" panose="020B0604020202020204" pitchFamily="34" charset="0"/>
                  </a:defRPr>
                </a:lvl2pPr>
                <a:lvl3pPr marL="1143000" indent="-228600">
                  <a:defRPr sz="2200">
                    <a:solidFill>
                      <a:schemeClr val="tx1"/>
                    </a:solidFill>
                    <a:latin typeface="Tahoma" panose="020B0604030504040204" pitchFamily="34" charset="0"/>
                    <a:cs typeface="Arial" panose="020B0604020202020204" pitchFamily="34" charset="0"/>
                  </a:defRPr>
                </a:lvl3pPr>
                <a:lvl4pPr marL="1600200" indent="-228600">
                  <a:defRPr sz="2200">
                    <a:solidFill>
                      <a:schemeClr val="tx1"/>
                    </a:solidFill>
                    <a:latin typeface="Tahoma" panose="020B0604030504040204" pitchFamily="34" charset="0"/>
                    <a:cs typeface="Arial" panose="020B0604020202020204" pitchFamily="34" charset="0"/>
                  </a:defRPr>
                </a:lvl4pPr>
                <a:lvl5pPr marL="2057400" indent="-228600">
                  <a:defRPr sz="22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0"/>
                  </a:spcBef>
                  <a:spcAft>
                    <a:spcPct val="0"/>
                  </a:spcAft>
                  <a:defRPr sz="22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0"/>
                  </a:spcBef>
                  <a:spcAft>
                    <a:spcPct val="0"/>
                  </a:spcAft>
                  <a:defRPr sz="22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0"/>
                  </a:spcBef>
                  <a:spcAft>
                    <a:spcPct val="0"/>
                  </a:spcAft>
                  <a:defRPr sz="22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0"/>
                  </a:spcBef>
                  <a:spcAft>
                    <a:spcPct val="0"/>
                  </a:spcAft>
                  <a:defRPr sz="2200">
                    <a:solidFill>
                      <a:schemeClr val="tx1"/>
                    </a:solidFill>
                    <a:latin typeface="Tahoma" panose="020B0604030504040204" pitchFamily="34" charset="0"/>
                    <a:cs typeface="Arial" panose="020B0604020202020204" pitchFamily="34" charset="0"/>
                  </a:defRPr>
                </a:lvl9pPr>
              </a:lstStyle>
              <a:p>
                <a:endParaRPr lang="en-US" altLang="en-US">
                  <a:latin typeface="Roboto Slab" pitchFamily="2" charset="0"/>
                  <a:ea typeface="Roboto Slab" pitchFamily="2" charset="0"/>
                </a:endParaRPr>
              </a:p>
            </p:txBody>
          </p:sp>
          <p:sp>
            <p:nvSpPr>
              <p:cNvPr id="25642" name="AutoShape 42">
                <a:extLst>
                  <a:ext uri="{FF2B5EF4-FFF2-40B4-BE49-F238E27FC236}">
                    <a16:creationId xmlns:a16="http://schemas.microsoft.com/office/drawing/2014/main" id="{F224BD01-F688-4909-B083-D9B94C3E5675}"/>
                  </a:ext>
                </a:extLst>
              </p:cNvPr>
              <p:cNvSpPr>
                <a:spLocks noChangeArrowheads="1"/>
              </p:cNvSpPr>
              <p:nvPr/>
            </p:nvSpPr>
            <p:spPr bwMode="auto">
              <a:xfrm>
                <a:off x="1480" y="2056"/>
                <a:ext cx="216" cy="144"/>
              </a:xfrm>
              <a:prstGeom prst="flowChartProcess">
                <a:avLst/>
              </a:prstGeom>
              <a:solidFill>
                <a:srgbClr val="80808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200">
                    <a:solidFill>
                      <a:schemeClr val="tx1"/>
                    </a:solidFill>
                    <a:latin typeface="Tahoma" panose="020B0604030504040204" pitchFamily="34" charset="0"/>
                    <a:cs typeface="Arial" panose="020B0604020202020204" pitchFamily="34" charset="0"/>
                  </a:defRPr>
                </a:lvl1pPr>
                <a:lvl2pPr marL="742950" indent="-285750">
                  <a:defRPr sz="2200">
                    <a:solidFill>
                      <a:schemeClr val="tx1"/>
                    </a:solidFill>
                    <a:latin typeface="Tahoma" panose="020B0604030504040204" pitchFamily="34" charset="0"/>
                    <a:cs typeface="Arial" panose="020B0604020202020204" pitchFamily="34" charset="0"/>
                  </a:defRPr>
                </a:lvl2pPr>
                <a:lvl3pPr marL="1143000" indent="-228600">
                  <a:defRPr sz="2200">
                    <a:solidFill>
                      <a:schemeClr val="tx1"/>
                    </a:solidFill>
                    <a:latin typeface="Tahoma" panose="020B0604030504040204" pitchFamily="34" charset="0"/>
                    <a:cs typeface="Arial" panose="020B0604020202020204" pitchFamily="34" charset="0"/>
                  </a:defRPr>
                </a:lvl3pPr>
                <a:lvl4pPr marL="1600200" indent="-228600">
                  <a:defRPr sz="2200">
                    <a:solidFill>
                      <a:schemeClr val="tx1"/>
                    </a:solidFill>
                    <a:latin typeface="Tahoma" panose="020B0604030504040204" pitchFamily="34" charset="0"/>
                    <a:cs typeface="Arial" panose="020B0604020202020204" pitchFamily="34" charset="0"/>
                  </a:defRPr>
                </a:lvl4pPr>
                <a:lvl5pPr marL="2057400" indent="-228600">
                  <a:defRPr sz="22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0"/>
                  </a:spcBef>
                  <a:spcAft>
                    <a:spcPct val="0"/>
                  </a:spcAft>
                  <a:defRPr sz="22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0"/>
                  </a:spcBef>
                  <a:spcAft>
                    <a:spcPct val="0"/>
                  </a:spcAft>
                  <a:defRPr sz="22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0"/>
                  </a:spcBef>
                  <a:spcAft>
                    <a:spcPct val="0"/>
                  </a:spcAft>
                  <a:defRPr sz="22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0"/>
                  </a:spcBef>
                  <a:spcAft>
                    <a:spcPct val="0"/>
                  </a:spcAft>
                  <a:defRPr sz="2200">
                    <a:solidFill>
                      <a:schemeClr val="tx1"/>
                    </a:solidFill>
                    <a:latin typeface="Tahoma" panose="020B0604030504040204" pitchFamily="34" charset="0"/>
                    <a:cs typeface="Arial" panose="020B0604020202020204" pitchFamily="34" charset="0"/>
                  </a:defRPr>
                </a:lvl9pPr>
              </a:lstStyle>
              <a:p>
                <a:endParaRPr lang="en-US" altLang="en-US">
                  <a:latin typeface="Roboto Slab" pitchFamily="2" charset="0"/>
                  <a:ea typeface="Roboto Slab" pitchFamily="2" charset="0"/>
                </a:endParaRPr>
              </a:p>
            </p:txBody>
          </p:sp>
        </p:grpSp>
        <p:grpSp>
          <p:nvGrpSpPr>
            <p:cNvPr id="25624" name="Group 43">
              <a:extLst>
                <a:ext uri="{FF2B5EF4-FFF2-40B4-BE49-F238E27FC236}">
                  <a16:creationId xmlns:a16="http://schemas.microsoft.com/office/drawing/2014/main" id="{9DA798BA-8B73-478C-9314-1FEB2D7AD518}"/>
                </a:ext>
              </a:extLst>
            </p:cNvPr>
            <p:cNvGrpSpPr>
              <a:grpSpLocks/>
            </p:cNvGrpSpPr>
            <p:nvPr/>
          </p:nvGrpSpPr>
          <p:grpSpPr bwMode="auto">
            <a:xfrm>
              <a:off x="4660" y="2552"/>
              <a:ext cx="424" cy="144"/>
              <a:chOff x="1272" y="2056"/>
              <a:chExt cx="424" cy="144"/>
            </a:xfrm>
          </p:grpSpPr>
          <p:sp>
            <p:nvSpPr>
              <p:cNvPr id="25639" name="AutoShape 44">
                <a:extLst>
                  <a:ext uri="{FF2B5EF4-FFF2-40B4-BE49-F238E27FC236}">
                    <a16:creationId xmlns:a16="http://schemas.microsoft.com/office/drawing/2014/main" id="{D1DD1E71-0C8E-479C-9163-B0A8F657BE46}"/>
                  </a:ext>
                </a:extLst>
              </p:cNvPr>
              <p:cNvSpPr>
                <a:spLocks noChangeArrowheads="1"/>
              </p:cNvSpPr>
              <p:nvPr/>
            </p:nvSpPr>
            <p:spPr bwMode="auto">
              <a:xfrm>
                <a:off x="1272" y="2056"/>
                <a:ext cx="216" cy="144"/>
              </a:xfrm>
              <a:prstGeom prst="flowChartProcess">
                <a:avLst/>
              </a:prstGeom>
              <a:solidFill>
                <a:srgbClr val="DDDDDD"/>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200">
                    <a:solidFill>
                      <a:schemeClr val="tx1"/>
                    </a:solidFill>
                    <a:latin typeface="Tahoma" panose="020B0604030504040204" pitchFamily="34" charset="0"/>
                    <a:cs typeface="Arial" panose="020B0604020202020204" pitchFamily="34" charset="0"/>
                  </a:defRPr>
                </a:lvl1pPr>
                <a:lvl2pPr marL="742950" indent="-285750">
                  <a:defRPr sz="2200">
                    <a:solidFill>
                      <a:schemeClr val="tx1"/>
                    </a:solidFill>
                    <a:latin typeface="Tahoma" panose="020B0604030504040204" pitchFamily="34" charset="0"/>
                    <a:cs typeface="Arial" panose="020B0604020202020204" pitchFamily="34" charset="0"/>
                  </a:defRPr>
                </a:lvl2pPr>
                <a:lvl3pPr marL="1143000" indent="-228600">
                  <a:defRPr sz="2200">
                    <a:solidFill>
                      <a:schemeClr val="tx1"/>
                    </a:solidFill>
                    <a:latin typeface="Tahoma" panose="020B0604030504040204" pitchFamily="34" charset="0"/>
                    <a:cs typeface="Arial" panose="020B0604020202020204" pitchFamily="34" charset="0"/>
                  </a:defRPr>
                </a:lvl3pPr>
                <a:lvl4pPr marL="1600200" indent="-228600">
                  <a:defRPr sz="2200">
                    <a:solidFill>
                      <a:schemeClr val="tx1"/>
                    </a:solidFill>
                    <a:latin typeface="Tahoma" panose="020B0604030504040204" pitchFamily="34" charset="0"/>
                    <a:cs typeface="Arial" panose="020B0604020202020204" pitchFamily="34" charset="0"/>
                  </a:defRPr>
                </a:lvl4pPr>
                <a:lvl5pPr marL="2057400" indent="-228600">
                  <a:defRPr sz="22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0"/>
                  </a:spcBef>
                  <a:spcAft>
                    <a:spcPct val="0"/>
                  </a:spcAft>
                  <a:defRPr sz="22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0"/>
                  </a:spcBef>
                  <a:spcAft>
                    <a:spcPct val="0"/>
                  </a:spcAft>
                  <a:defRPr sz="22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0"/>
                  </a:spcBef>
                  <a:spcAft>
                    <a:spcPct val="0"/>
                  </a:spcAft>
                  <a:defRPr sz="22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0"/>
                  </a:spcBef>
                  <a:spcAft>
                    <a:spcPct val="0"/>
                  </a:spcAft>
                  <a:defRPr sz="2200">
                    <a:solidFill>
                      <a:schemeClr val="tx1"/>
                    </a:solidFill>
                    <a:latin typeface="Tahoma" panose="020B0604030504040204" pitchFamily="34" charset="0"/>
                    <a:cs typeface="Arial" panose="020B0604020202020204" pitchFamily="34" charset="0"/>
                  </a:defRPr>
                </a:lvl9pPr>
              </a:lstStyle>
              <a:p>
                <a:endParaRPr lang="en-US" altLang="en-US">
                  <a:latin typeface="Roboto Slab" pitchFamily="2" charset="0"/>
                  <a:ea typeface="Roboto Slab" pitchFamily="2" charset="0"/>
                </a:endParaRPr>
              </a:p>
            </p:txBody>
          </p:sp>
          <p:sp>
            <p:nvSpPr>
              <p:cNvPr id="25640" name="AutoShape 45">
                <a:extLst>
                  <a:ext uri="{FF2B5EF4-FFF2-40B4-BE49-F238E27FC236}">
                    <a16:creationId xmlns:a16="http://schemas.microsoft.com/office/drawing/2014/main" id="{A41951C8-CFD2-4669-BC2D-02BC98EE98EF}"/>
                  </a:ext>
                </a:extLst>
              </p:cNvPr>
              <p:cNvSpPr>
                <a:spLocks noChangeArrowheads="1"/>
              </p:cNvSpPr>
              <p:nvPr/>
            </p:nvSpPr>
            <p:spPr bwMode="auto">
              <a:xfrm>
                <a:off x="1480" y="2056"/>
                <a:ext cx="216" cy="144"/>
              </a:xfrm>
              <a:prstGeom prst="flowChartProcess">
                <a:avLst/>
              </a:prstGeom>
              <a:solidFill>
                <a:srgbClr val="80808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200">
                    <a:solidFill>
                      <a:schemeClr val="tx1"/>
                    </a:solidFill>
                    <a:latin typeface="Tahoma" panose="020B0604030504040204" pitchFamily="34" charset="0"/>
                    <a:cs typeface="Arial" panose="020B0604020202020204" pitchFamily="34" charset="0"/>
                  </a:defRPr>
                </a:lvl1pPr>
                <a:lvl2pPr marL="742950" indent="-285750">
                  <a:defRPr sz="2200">
                    <a:solidFill>
                      <a:schemeClr val="tx1"/>
                    </a:solidFill>
                    <a:latin typeface="Tahoma" panose="020B0604030504040204" pitchFamily="34" charset="0"/>
                    <a:cs typeface="Arial" panose="020B0604020202020204" pitchFamily="34" charset="0"/>
                  </a:defRPr>
                </a:lvl2pPr>
                <a:lvl3pPr marL="1143000" indent="-228600">
                  <a:defRPr sz="2200">
                    <a:solidFill>
                      <a:schemeClr val="tx1"/>
                    </a:solidFill>
                    <a:latin typeface="Tahoma" panose="020B0604030504040204" pitchFamily="34" charset="0"/>
                    <a:cs typeface="Arial" panose="020B0604020202020204" pitchFamily="34" charset="0"/>
                  </a:defRPr>
                </a:lvl3pPr>
                <a:lvl4pPr marL="1600200" indent="-228600">
                  <a:defRPr sz="2200">
                    <a:solidFill>
                      <a:schemeClr val="tx1"/>
                    </a:solidFill>
                    <a:latin typeface="Tahoma" panose="020B0604030504040204" pitchFamily="34" charset="0"/>
                    <a:cs typeface="Arial" panose="020B0604020202020204" pitchFamily="34" charset="0"/>
                  </a:defRPr>
                </a:lvl4pPr>
                <a:lvl5pPr marL="2057400" indent="-228600">
                  <a:defRPr sz="22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0"/>
                  </a:spcBef>
                  <a:spcAft>
                    <a:spcPct val="0"/>
                  </a:spcAft>
                  <a:defRPr sz="22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0"/>
                  </a:spcBef>
                  <a:spcAft>
                    <a:spcPct val="0"/>
                  </a:spcAft>
                  <a:defRPr sz="22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0"/>
                  </a:spcBef>
                  <a:spcAft>
                    <a:spcPct val="0"/>
                  </a:spcAft>
                  <a:defRPr sz="22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0"/>
                  </a:spcBef>
                  <a:spcAft>
                    <a:spcPct val="0"/>
                  </a:spcAft>
                  <a:defRPr sz="2200">
                    <a:solidFill>
                      <a:schemeClr val="tx1"/>
                    </a:solidFill>
                    <a:latin typeface="Tahoma" panose="020B0604030504040204" pitchFamily="34" charset="0"/>
                    <a:cs typeface="Arial" panose="020B0604020202020204" pitchFamily="34" charset="0"/>
                  </a:defRPr>
                </a:lvl9pPr>
              </a:lstStyle>
              <a:p>
                <a:endParaRPr lang="en-US" altLang="en-US">
                  <a:latin typeface="Roboto Slab" pitchFamily="2" charset="0"/>
                  <a:ea typeface="Roboto Slab" pitchFamily="2" charset="0"/>
                </a:endParaRPr>
              </a:p>
            </p:txBody>
          </p:sp>
        </p:grpSp>
        <p:sp>
          <p:nvSpPr>
            <p:cNvPr id="25625" name="Line 46">
              <a:extLst>
                <a:ext uri="{FF2B5EF4-FFF2-40B4-BE49-F238E27FC236}">
                  <a16:creationId xmlns:a16="http://schemas.microsoft.com/office/drawing/2014/main" id="{9E021371-B533-4FF0-8519-3A55A2C19A60}"/>
                </a:ext>
              </a:extLst>
            </p:cNvPr>
            <p:cNvSpPr>
              <a:spLocks noChangeShapeType="1"/>
            </p:cNvSpPr>
            <p:nvPr/>
          </p:nvSpPr>
          <p:spPr bwMode="auto">
            <a:xfrm>
              <a:off x="5020" y="1624"/>
              <a:ext cx="0" cy="856"/>
            </a:xfrm>
            <a:prstGeom prst="line">
              <a:avLst/>
            </a:prstGeom>
            <a:noFill/>
            <a:ln w="38100">
              <a:solidFill>
                <a:schemeClr val="tx1"/>
              </a:solidFill>
              <a:prstDash val="lgDash"/>
              <a:round/>
              <a:headEnd/>
              <a:tailEnd/>
            </a:ln>
            <a:extLst>
              <a:ext uri="{909E8E84-426E-40DD-AFC4-6F175D3DCCD1}">
                <a14:hiddenFill xmlns:a14="http://schemas.microsoft.com/office/drawing/2010/main">
                  <a:noFill/>
                </a14:hiddenFill>
              </a:ext>
            </a:extLst>
          </p:spPr>
          <p:txBody>
            <a:bodyPr/>
            <a:lstStyle/>
            <a:p>
              <a:endParaRPr lang="en-US">
                <a:latin typeface="Roboto Slab" pitchFamily="2" charset="0"/>
                <a:ea typeface="Roboto Slab" pitchFamily="2" charset="0"/>
              </a:endParaRPr>
            </a:p>
          </p:txBody>
        </p:sp>
        <p:sp>
          <p:nvSpPr>
            <p:cNvPr id="25626" name="Line 47">
              <a:extLst>
                <a:ext uri="{FF2B5EF4-FFF2-40B4-BE49-F238E27FC236}">
                  <a16:creationId xmlns:a16="http://schemas.microsoft.com/office/drawing/2014/main" id="{CFE99065-1C43-4BCD-ADCE-A1BB255BA400}"/>
                </a:ext>
              </a:extLst>
            </p:cNvPr>
            <p:cNvSpPr>
              <a:spLocks noChangeShapeType="1"/>
            </p:cNvSpPr>
            <p:nvPr/>
          </p:nvSpPr>
          <p:spPr bwMode="auto">
            <a:xfrm flipH="1">
              <a:off x="460" y="1624"/>
              <a:ext cx="0" cy="856"/>
            </a:xfrm>
            <a:prstGeom prst="line">
              <a:avLst/>
            </a:prstGeom>
            <a:noFill/>
            <a:ln w="38100">
              <a:solidFill>
                <a:schemeClr val="tx1"/>
              </a:solidFill>
              <a:prstDash val="lgDash"/>
              <a:round/>
              <a:headEnd/>
              <a:tailEnd/>
            </a:ln>
            <a:extLst>
              <a:ext uri="{909E8E84-426E-40DD-AFC4-6F175D3DCCD1}">
                <a14:hiddenFill xmlns:a14="http://schemas.microsoft.com/office/drawing/2010/main">
                  <a:noFill/>
                </a14:hiddenFill>
              </a:ext>
            </a:extLst>
          </p:spPr>
          <p:txBody>
            <a:bodyPr/>
            <a:lstStyle/>
            <a:p>
              <a:endParaRPr lang="en-US">
                <a:latin typeface="Roboto Slab" pitchFamily="2" charset="0"/>
                <a:ea typeface="Roboto Slab" pitchFamily="2" charset="0"/>
              </a:endParaRPr>
            </a:p>
          </p:txBody>
        </p:sp>
        <p:sp>
          <p:nvSpPr>
            <p:cNvPr id="25627" name="Line 48">
              <a:extLst>
                <a:ext uri="{FF2B5EF4-FFF2-40B4-BE49-F238E27FC236}">
                  <a16:creationId xmlns:a16="http://schemas.microsoft.com/office/drawing/2014/main" id="{CD8B5746-128D-4E03-B571-14FA2CB46DAA}"/>
                </a:ext>
              </a:extLst>
            </p:cNvPr>
            <p:cNvSpPr>
              <a:spLocks noChangeShapeType="1"/>
            </p:cNvSpPr>
            <p:nvPr/>
          </p:nvSpPr>
          <p:spPr bwMode="auto">
            <a:xfrm>
              <a:off x="2268" y="1632"/>
              <a:ext cx="0" cy="880"/>
            </a:xfrm>
            <a:prstGeom prst="line">
              <a:avLst/>
            </a:prstGeom>
            <a:noFill/>
            <a:ln w="38100">
              <a:solidFill>
                <a:schemeClr val="tx1"/>
              </a:solidFill>
              <a:prstDash val="lgDash"/>
              <a:round/>
              <a:headEnd/>
              <a:tailEnd/>
            </a:ln>
            <a:extLst>
              <a:ext uri="{909E8E84-426E-40DD-AFC4-6F175D3DCCD1}">
                <a14:hiddenFill xmlns:a14="http://schemas.microsoft.com/office/drawing/2010/main">
                  <a:noFill/>
                </a14:hiddenFill>
              </a:ext>
            </a:extLst>
          </p:spPr>
          <p:txBody>
            <a:bodyPr/>
            <a:lstStyle/>
            <a:p>
              <a:endParaRPr lang="en-US">
                <a:latin typeface="Roboto Slab" pitchFamily="2" charset="0"/>
                <a:ea typeface="Roboto Slab" pitchFamily="2" charset="0"/>
              </a:endParaRPr>
            </a:p>
          </p:txBody>
        </p:sp>
        <p:sp>
          <p:nvSpPr>
            <p:cNvPr id="25628" name="Line 49">
              <a:extLst>
                <a:ext uri="{FF2B5EF4-FFF2-40B4-BE49-F238E27FC236}">
                  <a16:creationId xmlns:a16="http://schemas.microsoft.com/office/drawing/2014/main" id="{D3CDBFC1-2543-4C6C-A734-4298D53878DC}"/>
                </a:ext>
              </a:extLst>
            </p:cNvPr>
            <p:cNvSpPr>
              <a:spLocks noChangeShapeType="1"/>
            </p:cNvSpPr>
            <p:nvPr/>
          </p:nvSpPr>
          <p:spPr bwMode="auto">
            <a:xfrm>
              <a:off x="2276" y="2776"/>
              <a:ext cx="0" cy="808"/>
            </a:xfrm>
            <a:prstGeom prst="line">
              <a:avLst/>
            </a:prstGeom>
            <a:noFill/>
            <a:ln w="38100">
              <a:solidFill>
                <a:schemeClr val="tx1"/>
              </a:solidFill>
              <a:prstDash val="lgDash"/>
              <a:round/>
              <a:headEnd/>
              <a:tailEnd/>
            </a:ln>
            <a:extLst>
              <a:ext uri="{909E8E84-426E-40DD-AFC4-6F175D3DCCD1}">
                <a14:hiddenFill xmlns:a14="http://schemas.microsoft.com/office/drawing/2010/main">
                  <a:noFill/>
                </a14:hiddenFill>
              </a:ext>
            </a:extLst>
          </p:spPr>
          <p:txBody>
            <a:bodyPr/>
            <a:lstStyle/>
            <a:p>
              <a:endParaRPr lang="en-US">
                <a:latin typeface="Roboto Slab" pitchFamily="2" charset="0"/>
                <a:ea typeface="Roboto Slab" pitchFamily="2" charset="0"/>
              </a:endParaRPr>
            </a:p>
          </p:txBody>
        </p:sp>
        <p:sp>
          <p:nvSpPr>
            <p:cNvPr id="25629" name="Line 50">
              <a:extLst>
                <a:ext uri="{FF2B5EF4-FFF2-40B4-BE49-F238E27FC236}">
                  <a16:creationId xmlns:a16="http://schemas.microsoft.com/office/drawing/2014/main" id="{E3952FB2-C09B-486F-98C4-A72852812C61}"/>
                </a:ext>
              </a:extLst>
            </p:cNvPr>
            <p:cNvSpPr>
              <a:spLocks noChangeShapeType="1"/>
            </p:cNvSpPr>
            <p:nvPr/>
          </p:nvSpPr>
          <p:spPr bwMode="auto">
            <a:xfrm flipV="1">
              <a:off x="3124" y="2768"/>
              <a:ext cx="0" cy="312"/>
            </a:xfrm>
            <a:prstGeom prst="line">
              <a:avLst/>
            </a:prstGeom>
            <a:noFill/>
            <a:ln w="38100">
              <a:solidFill>
                <a:schemeClr val="tx1"/>
              </a:solidFill>
              <a:prstDash val="lgDash"/>
              <a:round/>
              <a:headEnd/>
              <a:tailEnd/>
            </a:ln>
            <a:extLst>
              <a:ext uri="{909E8E84-426E-40DD-AFC4-6F175D3DCCD1}">
                <a14:hiddenFill xmlns:a14="http://schemas.microsoft.com/office/drawing/2010/main">
                  <a:noFill/>
                </a14:hiddenFill>
              </a:ext>
            </a:extLst>
          </p:spPr>
          <p:txBody>
            <a:bodyPr/>
            <a:lstStyle/>
            <a:p>
              <a:endParaRPr lang="en-US">
                <a:latin typeface="Roboto Slab" pitchFamily="2" charset="0"/>
                <a:ea typeface="Roboto Slab" pitchFamily="2" charset="0"/>
              </a:endParaRPr>
            </a:p>
          </p:txBody>
        </p:sp>
        <p:sp>
          <p:nvSpPr>
            <p:cNvPr id="25630" name="Line 51">
              <a:extLst>
                <a:ext uri="{FF2B5EF4-FFF2-40B4-BE49-F238E27FC236}">
                  <a16:creationId xmlns:a16="http://schemas.microsoft.com/office/drawing/2014/main" id="{48E4095B-D31C-42F1-93CA-A5414BA9FEF2}"/>
                </a:ext>
              </a:extLst>
            </p:cNvPr>
            <p:cNvSpPr>
              <a:spLocks noChangeShapeType="1"/>
            </p:cNvSpPr>
            <p:nvPr/>
          </p:nvSpPr>
          <p:spPr bwMode="auto">
            <a:xfrm flipH="1">
              <a:off x="3411" y="2248"/>
              <a:ext cx="1" cy="259"/>
            </a:xfrm>
            <a:prstGeom prst="line">
              <a:avLst/>
            </a:prstGeom>
            <a:noFill/>
            <a:ln w="38100">
              <a:solidFill>
                <a:schemeClr val="tx1"/>
              </a:solidFill>
              <a:prstDash val="lgDash"/>
              <a:round/>
              <a:headEnd/>
              <a:tailEnd/>
            </a:ln>
            <a:extLst>
              <a:ext uri="{909E8E84-426E-40DD-AFC4-6F175D3DCCD1}">
                <a14:hiddenFill xmlns:a14="http://schemas.microsoft.com/office/drawing/2010/main">
                  <a:noFill/>
                </a14:hiddenFill>
              </a:ext>
            </a:extLst>
          </p:spPr>
          <p:txBody>
            <a:bodyPr/>
            <a:lstStyle/>
            <a:p>
              <a:endParaRPr lang="en-US">
                <a:latin typeface="Roboto Slab" pitchFamily="2" charset="0"/>
                <a:ea typeface="Roboto Slab" pitchFamily="2" charset="0"/>
              </a:endParaRPr>
            </a:p>
          </p:txBody>
        </p:sp>
        <p:sp>
          <p:nvSpPr>
            <p:cNvPr id="25631" name="Line 52">
              <a:extLst>
                <a:ext uri="{FF2B5EF4-FFF2-40B4-BE49-F238E27FC236}">
                  <a16:creationId xmlns:a16="http://schemas.microsoft.com/office/drawing/2014/main" id="{BB78DF3B-F18E-4481-A1BE-B3E96F3B082D}"/>
                </a:ext>
              </a:extLst>
            </p:cNvPr>
            <p:cNvSpPr>
              <a:spLocks noChangeShapeType="1"/>
            </p:cNvSpPr>
            <p:nvPr/>
          </p:nvSpPr>
          <p:spPr bwMode="auto">
            <a:xfrm flipV="1">
              <a:off x="4028" y="2760"/>
              <a:ext cx="8" cy="552"/>
            </a:xfrm>
            <a:prstGeom prst="line">
              <a:avLst/>
            </a:prstGeom>
            <a:noFill/>
            <a:ln w="38100">
              <a:solidFill>
                <a:schemeClr val="tx1"/>
              </a:solidFill>
              <a:prstDash val="lgDash"/>
              <a:round/>
              <a:headEnd/>
              <a:tailEnd/>
            </a:ln>
            <a:extLst>
              <a:ext uri="{909E8E84-426E-40DD-AFC4-6F175D3DCCD1}">
                <a14:hiddenFill xmlns:a14="http://schemas.microsoft.com/office/drawing/2010/main">
                  <a:noFill/>
                </a14:hiddenFill>
              </a:ext>
            </a:extLst>
          </p:spPr>
          <p:txBody>
            <a:bodyPr/>
            <a:lstStyle/>
            <a:p>
              <a:endParaRPr lang="en-US">
                <a:latin typeface="Roboto Slab" pitchFamily="2" charset="0"/>
                <a:ea typeface="Roboto Slab" pitchFamily="2" charset="0"/>
              </a:endParaRPr>
            </a:p>
          </p:txBody>
        </p:sp>
        <p:sp>
          <p:nvSpPr>
            <p:cNvPr id="25632" name="Line 53">
              <a:extLst>
                <a:ext uri="{FF2B5EF4-FFF2-40B4-BE49-F238E27FC236}">
                  <a16:creationId xmlns:a16="http://schemas.microsoft.com/office/drawing/2014/main" id="{F5FDC55D-D3B4-4941-A159-01EFD543806E}"/>
                </a:ext>
              </a:extLst>
            </p:cNvPr>
            <p:cNvSpPr>
              <a:spLocks noChangeShapeType="1"/>
            </p:cNvSpPr>
            <p:nvPr/>
          </p:nvSpPr>
          <p:spPr bwMode="auto">
            <a:xfrm>
              <a:off x="1668" y="2792"/>
              <a:ext cx="0" cy="816"/>
            </a:xfrm>
            <a:prstGeom prst="line">
              <a:avLst/>
            </a:prstGeom>
            <a:noFill/>
            <a:ln w="38100">
              <a:solidFill>
                <a:schemeClr val="tx1"/>
              </a:solidFill>
              <a:prstDash val="lgDash"/>
              <a:round/>
              <a:headEnd/>
              <a:tailEnd/>
            </a:ln>
            <a:extLst>
              <a:ext uri="{909E8E84-426E-40DD-AFC4-6F175D3DCCD1}">
                <a14:hiddenFill xmlns:a14="http://schemas.microsoft.com/office/drawing/2010/main">
                  <a:noFill/>
                </a14:hiddenFill>
              </a:ext>
            </a:extLst>
          </p:spPr>
          <p:txBody>
            <a:bodyPr/>
            <a:lstStyle/>
            <a:p>
              <a:endParaRPr lang="en-US">
                <a:latin typeface="Roboto Slab" pitchFamily="2" charset="0"/>
                <a:ea typeface="Roboto Slab" pitchFamily="2" charset="0"/>
              </a:endParaRPr>
            </a:p>
          </p:txBody>
        </p:sp>
        <p:sp>
          <p:nvSpPr>
            <p:cNvPr id="25633" name="Line 54">
              <a:extLst>
                <a:ext uri="{FF2B5EF4-FFF2-40B4-BE49-F238E27FC236}">
                  <a16:creationId xmlns:a16="http://schemas.microsoft.com/office/drawing/2014/main" id="{0CB20D77-1397-4CE3-854B-333571B28FB6}"/>
                </a:ext>
              </a:extLst>
            </p:cNvPr>
            <p:cNvSpPr>
              <a:spLocks noChangeShapeType="1"/>
            </p:cNvSpPr>
            <p:nvPr/>
          </p:nvSpPr>
          <p:spPr bwMode="auto">
            <a:xfrm>
              <a:off x="2916" y="2032"/>
              <a:ext cx="0" cy="456"/>
            </a:xfrm>
            <a:prstGeom prst="line">
              <a:avLst/>
            </a:prstGeom>
            <a:noFill/>
            <a:ln w="38100">
              <a:solidFill>
                <a:schemeClr val="tx1"/>
              </a:solidFill>
              <a:prstDash val="lgDash"/>
              <a:round/>
              <a:headEnd/>
              <a:tailEnd/>
            </a:ln>
            <a:extLst>
              <a:ext uri="{909E8E84-426E-40DD-AFC4-6F175D3DCCD1}">
                <a14:hiddenFill xmlns:a14="http://schemas.microsoft.com/office/drawing/2010/main">
                  <a:noFill/>
                </a14:hiddenFill>
              </a:ext>
            </a:extLst>
          </p:spPr>
          <p:txBody>
            <a:bodyPr/>
            <a:lstStyle/>
            <a:p>
              <a:endParaRPr lang="en-US">
                <a:latin typeface="Roboto Slab" pitchFamily="2" charset="0"/>
                <a:ea typeface="Roboto Slab" pitchFamily="2" charset="0"/>
              </a:endParaRPr>
            </a:p>
          </p:txBody>
        </p:sp>
        <p:sp>
          <p:nvSpPr>
            <p:cNvPr id="25634" name="Line 55">
              <a:extLst>
                <a:ext uri="{FF2B5EF4-FFF2-40B4-BE49-F238E27FC236}">
                  <a16:creationId xmlns:a16="http://schemas.microsoft.com/office/drawing/2014/main" id="{C78BBA87-C8CA-4E4B-9272-D1691FB7D163}"/>
                </a:ext>
              </a:extLst>
            </p:cNvPr>
            <p:cNvSpPr>
              <a:spLocks noChangeShapeType="1"/>
            </p:cNvSpPr>
            <p:nvPr/>
          </p:nvSpPr>
          <p:spPr bwMode="auto">
            <a:xfrm flipV="1">
              <a:off x="1304" y="2462"/>
              <a:ext cx="94" cy="162"/>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en-US">
                <a:latin typeface="Roboto Slab" pitchFamily="2" charset="0"/>
                <a:ea typeface="Roboto Slab" pitchFamily="2" charset="0"/>
              </a:endParaRPr>
            </a:p>
          </p:txBody>
        </p:sp>
        <p:sp>
          <p:nvSpPr>
            <p:cNvPr id="25635" name="Line 56">
              <a:extLst>
                <a:ext uri="{FF2B5EF4-FFF2-40B4-BE49-F238E27FC236}">
                  <a16:creationId xmlns:a16="http://schemas.microsoft.com/office/drawing/2014/main" id="{9A2FEAE5-7542-434B-A2AA-7DF70854DFD8}"/>
                </a:ext>
              </a:extLst>
            </p:cNvPr>
            <p:cNvSpPr>
              <a:spLocks noChangeShapeType="1"/>
            </p:cNvSpPr>
            <p:nvPr/>
          </p:nvSpPr>
          <p:spPr bwMode="auto">
            <a:xfrm>
              <a:off x="1396" y="2465"/>
              <a:ext cx="16" cy="295"/>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en-US">
                <a:latin typeface="Roboto Slab" pitchFamily="2" charset="0"/>
                <a:ea typeface="Roboto Slab" pitchFamily="2" charset="0"/>
              </a:endParaRPr>
            </a:p>
          </p:txBody>
        </p:sp>
        <p:sp>
          <p:nvSpPr>
            <p:cNvPr id="25636" name="Line 57">
              <a:extLst>
                <a:ext uri="{FF2B5EF4-FFF2-40B4-BE49-F238E27FC236}">
                  <a16:creationId xmlns:a16="http://schemas.microsoft.com/office/drawing/2014/main" id="{0CAFD0BD-760E-4CD2-8CD5-03262B26FD4D}"/>
                </a:ext>
              </a:extLst>
            </p:cNvPr>
            <p:cNvSpPr>
              <a:spLocks noChangeShapeType="1"/>
            </p:cNvSpPr>
            <p:nvPr/>
          </p:nvSpPr>
          <p:spPr bwMode="auto">
            <a:xfrm flipV="1">
              <a:off x="1412" y="2608"/>
              <a:ext cx="54" cy="152"/>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en-US">
                <a:latin typeface="Roboto Slab" pitchFamily="2" charset="0"/>
                <a:ea typeface="Roboto Slab" pitchFamily="2" charset="0"/>
              </a:endParaRPr>
            </a:p>
          </p:txBody>
        </p:sp>
        <p:sp>
          <p:nvSpPr>
            <p:cNvPr id="25637" name="Text Box 58">
              <a:extLst>
                <a:ext uri="{FF2B5EF4-FFF2-40B4-BE49-F238E27FC236}">
                  <a16:creationId xmlns:a16="http://schemas.microsoft.com/office/drawing/2014/main" id="{032F227D-38D6-45FC-B159-18115964682E}"/>
                </a:ext>
              </a:extLst>
            </p:cNvPr>
            <p:cNvSpPr txBox="1">
              <a:spLocks noChangeArrowheads="1"/>
            </p:cNvSpPr>
            <p:nvPr/>
          </p:nvSpPr>
          <p:spPr bwMode="auto">
            <a:xfrm>
              <a:off x="1116" y="1764"/>
              <a:ext cx="1200"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200">
                  <a:solidFill>
                    <a:schemeClr val="tx1"/>
                  </a:solidFill>
                  <a:latin typeface="Tahoma" panose="020B0604030504040204" pitchFamily="34" charset="0"/>
                  <a:cs typeface="Arial" panose="020B0604020202020204" pitchFamily="34" charset="0"/>
                </a:defRPr>
              </a:lvl1pPr>
              <a:lvl2pPr marL="742950" indent="-285750">
                <a:defRPr sz="2200">
                  <a:solidFill>
                    <a:schemeClr val="tx1"/>
                  </a:solidFill>
                  <a:latin typeface="Tahoma" panose="020B0604030504040204" pitchFamily="34" charset="0"/>
                  <a:cs typeface="Arial" panose="020B0604020202020204" pitchFamily="34" charset="0"/>
                </a:defRPr>
              </a:lvl2pPr>
              <a:lvl3pPr marL="1143000" indent="-228600">
                <a:defRPr sz="2200">
                  <a:solidFill>
                    <a:schemeClr val="tx1"/>
                  </a:solidFill>
                  <a:latin typeface="Tahoma" panose="020B0604030504040204" pitchFamily="34" charset="0"/>
                  <a:cs typeface="Arial" panose="020B0604020202020204" pitchFamily="34" charset="0"/>
                </a:defRPr>
              </a:lvl3pPr>
              <a:lvl4pPr marL="1600200" indent="-228600">
                <a:defRPr sz="2200">
                  <a:solidFill>
                    <a:schemeClr val="tx1"/>
                  </a:solidFill>
                  <a:latin typeface="Tahoma" panose="020B0604030504040204" pitchFamily="34" charset="0"/>
                  <a:cs typeface="Arial" panose="020B0604020202020204" pitchFamily="34" charset="0"/>
                </a:defRPr>
              </a:lvl4pPr>
              <a:lvl5pPr marL="2057400" indent="-228600">
                <a:defRPr sz="22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0"/>
                </a:spcBef>
                <a:spcAft>
                  <a:spcPct val="0"/>
                </a:spcAft>
                <a:defRPr sz="22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0"/>
                </a:spcBef>
                <a:spcAft>
                  <a:spcPct val="0"/>
                </a:spcAft>
                <a:defRPr sz="22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0"/>
                </a:spcBef>
                <a:spcAft>
                  <a:spcPct val="0"/>
                </a:spcAft>
                <a:defRPr sz="22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0"/>
                </a:spcBef>
                <a:spcAft>
                  <a:spcPct val="0"/>
                </a:spcAft>
                <a:defRPr sz="2200">
                  <a:solidFill>
                    <a:schemeClr val="tx1"/>
                  </a:solidFill>
                  <a:latin typeface="Tahoma" panose="020B0604030504040204" pitchFamily="34" charset="0"/>
                  <a:cs typeface="Arial" panose="020B0604020202020204" pitchFamily="34" charset="0"/>
                </a:defRPr>
              </a:lvl9pPr>
            </a:lstStyle>
            <a:p>
              <a:pPr>
                <a:spcBef>
                  <a:spcPct val="50000"/>
                </a:spcBef>
              </a:pPr>
              <a:r>
                <a:rPr lang="en-GB" altLang="en-US" sz="1200" dirty="0">
                  <a:latin typeface="Roboto Slab" pitchFamily="2" charset="0"/>
                  <a:ea typeface="Roboto Slab" pitchFamily="2" charset="0"/>
                </a:rPr>
                <a:t>1998 Stable </a:t>
              </a:r>
              <a:br>
                <a:rPr lang="en-GB" altLang="en-US" sz="1200" dirty="0">
                  <a:latin typeface="Roboto Slab" pitchFamily="2" charset="0"/>
                  <a:ea typeface="Roboto Slab" pitchFamily="2" charset="0"/>
                </a:rPr>
              </a:br>
              <a:r>
                <a:rPr lang="en-GB" altLang="en-US" sz="1200" dirty="0">
                  <a:latin typeface="Roboto Slab" pitchFamily="2" charset="0"/>
                  <a:ea typeface="Roboto Slab" pitchFamily="2" charset="0"/>
                </a:rPr>
                <a:t>granulation in lab</a:t>
              </a:r>
              <a:endParaRPr lang="en-US" altLang="en-US" sz="1200" dirty="0">
                <a:latin typeface="Roboto Slab" pitchFamily="2" charset="0"/>
                <a:ea typeface="Roboto Slab" pitchFamily="2" charset="0"/>
              </a:endParaRPr>
            </a:p>
          </p:txBody>
        </p:sp>
        <p:sp>
          <p:nvSpPr>
            <p:cNvPr id="25638" name="Line 59">
              <a:extLst>
                <a:ext uri="{FF2B5EF4-FFF2-40B4-BE49-F238E27FC236}">
                  <a16:creationId xmlns:a16="http://schemas.microsoft.com/office/drawing/2014/main" id="{A971199A-FCB4-4127-AF45-84C415C50C41}"/>
                </a:ext>
              </a:extLst>
            </p:cNvPr>
            <p:cNvSpPr>
              <a:spLocks noChangeShapeType="1"/>
            </p:cNvSpPr>
            <p:nvPr/>
          </p:nvSpPr>
          <p:spPr bwMode="auto">
            <a:xfrm flipV="1">
              <a:off x="1164" y="2100"/>
              <a:ext cx="0" cy="384"/>
            </a:xfrm>
            <a:prstGeom prst="line">
              <a:avLst/>
            </a:prstGeom>
            <a:noFill/>
            <a:ln w="38100">
              <a:solidFill>
                <a:schemeClr val="tx1"/>
              </a:solidFill>
              <a:prstDash val="lgDash"/>
              <a:round/>
              <a:headEnd/>
              <a:tailEnd/>
            </a:ln>
            <a:extLst>
              <a:ext uri="{909E8E84-426E-40DD-AFC4-6F175D3DCCD1}">
                <a14:hiddenFill xmlns:a14="http://schemas.microsoft.com/office/drawing/2010/main">
                  <a:noFill/>
                </a14:hiddenFill>
              </a:ext>
            </a:extLst>
          </p:spPr>
          <p:txBody>
            <a:bodyPr/>
            <a:lstStyle/>
            <a:p>
              <a:endParaRPr lang="en-US">
                <a:latin typeface="Roboto Slab" pitchFamily="2" charset="0"/>
                <a:ea typeface="Roboto Slab" pitchFamily="2" charset="0"/>
              </a:endParaRPr>
            </a:p>
          </p:txBody>
        </p:sp>
      </p:grpSp>
    </p:spTree>
    <p:extLst>
      <p:ext uri="{BB962C8B-B14F-4D97-AF65-F5344CB8AC3E}">
        <p14:creationId xmlns:p14="http://schemas.microsoft.com/office/powerpoint/2010/main" val="1336592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ED6182-A190-45AA-BB5F-5CE19BED0AE8}"/>
              </a:ext>
            </a:extLst>
          </p:cNvPr>
          <p:cNvSpPr>
            <a:spLocks noGrp="1"/>
          </p:cNvSpPr>
          <p:nvPr>
            <p:ph type="title"/>
          </p:nvPr>
        </p:nvSpPr>
        <p:spPr>
          <a:xfrm>
            <a:off x="657220" y="0"/>
            <a:ext cx="10212917" cy="1066800"/>
          </a:xfrm>
        </p:spPr>
        <p:txBody>
          <a:bodyPr/>
          <a:lstStyle/>
          <a:p>
            <a:pPr>
              <a:defRPr/>
            </a:pPr>
            <a:r>
              <a:rPr lang="en-US" sz="4000" dirty="0">
                <a:latin typeface="Roboto Slab" pitchFamily="2" charset="0"/>
                <a:ea typeface="Roboto Slab" pitchFamily="2" charset="0"/>
              </a:rPr>
              <a:t>Success factors</a:t>
            </a:r>
          </a:p>
        </p:txBody>
      </p:sp>
      <p:pic>
        <p:nvPicPr>
          <p:cNvPr id="27651" name="Picture 3" descr="ideab">
            <a:extLst>
              <a:ext uri="{FF2B5EF4-FFF2-40B4-BE49-F238E27FC236}">
                <a16:creationId xmlns:a16="http://schemas.microsoft.com/office/drawing/2014/main" id="{8A655BAF-58C5-42C8-A9BB-00E5E46162DA}"/>
              </a:ext>
            </a:extLst>
          </p:cNvPr>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8844887" y="3820085"/>
            <a:ext cx="3100196" cy="2669668"/>
          </a:xfrm>
          <a:prstGeom prst="rect">
            <a:avLst/>
          </a:prstGeom>
          <a:noFill/>
          <a:ln w="9525">
            <a:solidFill>
              <a:srgbClr val="336699"/>
            </a:solidFill>
            <a:miter lim="800000"/>
            <a:headEnd/>
            <a:tailEnd/>
          </a:ln>
          <a:extLst>
            <a:ext uri="{909E8E84-426E-40DD-AFC4-6F175D3DCCD1}">
              <a14:hiddenFill xmlns:a14="http://schemas.microsoft.com/office/drawing/2010/main">
                <a:solidFill>
                  <a:srgbClr val="FFFFFF"/>
                </a:solidFill>
              </a14:hiddenFill>
            </a:ext>
          </a:extLst>
        </p:spPr>
      </p:pic>
      <p:pic>
        <p:nvPicPr>
          <p:cNvPr id="27652" name="Picture 15" descr="http://www.wateropleidingen.nl/publish/library/39/helle_van_der_roest.jpg">
            <a:extLst>
              <a:ext uri="{FF2B5EF4-FFF2-40B4-BE49-F238E27FC236}">
                <a16:creationId xmlns:a16="http://schemas.microsoft.com/office/drawing/2014/main" id="{F53BB122-8FA8-42AD-BA5A-E4E862F35BB9}"/>
              </a:ext>
            </a:extLst>
          </p:cNvPr>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6776162" y="2324355"/>
            <a:ext cx="1095375" cy="1427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653" name="TextBox 5">
            <a:extLst>
              <a:ext uri="{FF2B5EF4-FFF2-40B4-BE49-F238E27FC236}">
                <a16:creationId xmlns:a16="http://schemas.microsoft.com/office/drawing/2014/main" id="{7FB59D2A-F365-4CE7-B2D7-BDE0FEACED72}"/>
              </a:ext>
            </a:extLst>
          </p:cNvPr>
          <p:cNvSpPr txBox="1">
            <a:spLocks noChangeArrowheads="1"/>
          </p:cNvSpPr>
          <p:nvPr/>
        </p:nvSpPr>
        <p:spPr bwMode="auto">
          <a:xfrm>
            <a:off x="1071745" y="1289306"/>
            <a:ext cx="6546850" cy="2462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a:defRPr sz="2200">
                <a:solidFill>
                  <a:schemeClr val="tx1"/>
                </a:solidFill>
                <a:latin typeface="Tahoma" panose="020B0604030504040204" pitchFamily="34" charset="0"/>
                <a:cs typeface="Arial" panose="020B0604020202020204" pitchFamily="34" charset="0"/>
              </a:defRPr>
            </a:lvl1pPr>
            <a:lvl2pPr marL="742950" indent="-285750">
              <a:defRPr sz="2200">
                <a:solidFill>
                  <a:schemeClr val="tx1"/>
                </a:solidFill>
                <a:latin typeface="Tahoma" panose="020B0604030504040204" pitchFamily="34" charset="0"/>
                <a:cs typeface="Arial" panose="020B0604020202020204" pitchFamily="34" charset="0"/>
              </a:defRPr>
            </a:lvl2pPr>
            <a:lvl3pPr marL="1143000" indent="-228600">
              <a:defRPr sz="2200">
                <a:solidFill>
                  <a:schemeClr val="tx1"/>
                </a:solidFill>
                <a:latin typeface="Tahoma" panose="020B0604030504040204" pitchFamily="34" charset="0"/>
                <a:cs typeface="Arial" panose="020B0604020202020204" pitchFamily="34" charset="0"/>
              </a:defRPr>
            </a:lvl3pPr>
            <a:lvl4pPr marL="1600200" indent="-228600">
              <a:defRPr sz="2200">
                <a:solidFill>
                  <a:schemeClr val="tx1"/>
                </a:solidFill>
                <a:latin typeface="Tahoma" panose="020B0604030504040204" pitchFamily="34" charset="0"/>
                <a:cs typeface="Arial" panose="020B0604020202020204" pitchFamily="34" charset="0"/>
              </a:defRPr>
            </a:lvl4pPr>
            <a:lvl5pPr marL="2057400" indent="-228600">
              <a:defRPr sz="22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0"/>
              </a:spcBef>
              <a:spcAft>
                <a:spcPct val="0"/>
              </a:spcAft>
              <a:defRPr sz="22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0"/>
              </a:spcBef>
              <a:spcAft>
                <a:spcPct val="0"/>
              </a:spcAft>
              <a:defRPr sz="22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0"/>
              </a:spcBef>
              <a:spcAft>
                <a:spcPct val="0"/>
              </a:spcAft>
              <a:defRPr sz="22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0"/>
              </a:spcBef>
              <a:spcAft>
                <a:spcPct val="0"/>
              </a:spcAft>
              <a:defRPr sz="2200">
                <a:solidFill>
                  <a:schemeClr val="tx1"/>
                </a:solidFill>
                <a:latin typeface="Tahoma" panose="020B0604030504040204" pitchFamily="34" charset="0"/>
                <a:cs typeface="Arial" panose="020B0604020202020204" pitchFamily="34" charset="0"/>
              </a:defRPr>
            </a:lvl9pPr>
          </a:lstStyle>
          <a:p>
            <a:pPr eaLnBrk="1" hangingPunct="1">
              <a:buClr>
                <a:srgbClr val="92D050"/>
              </a:buClr>
              <a:buFont typeface="Wingdings" panose="05000000000000000000" pitchFamily="2" charset="2"/>
              <a:buChar char="§"/>
            </a:pPr>
            <a:r>
              <a:rPr lang="en-US" altLang="en-US" dirty="0">
                <a:latin typeface="Roboto Slab" pitchFamily="2" charset="0"/>
                <a:ea typeface="Roboto Slab" pitchFamily="2" charset="0"/>
              </a:rPr>
              <a:t>Simple technology</a:t>
            </a:r>
          </a:p>
          <a:p>
            <a:pPr eaLnBrk="1" hangingPunct="1">
              <a:buClr>
                <a:srgbClr val="92D050"/>
              </a:buClr>
              <a:buFont typeface="Wingdings" panose="05000000000000000000" pitchFamily="2" charset="2"/>
              <a:buChar char="§"/>
            </a:pPr>
            <a:r>
              <a:rPr lang="en-US" altLang="en-US" dirty="0">
                <a:latin typeface="Roboto Slab" pitchFamily="2" charset="0"/>
                <a:ea typeface="Roboto Slab" pitchFamily="2" charset="0"/>
              </a:rPr>
              <a:t>Waterboard system</a:t>
            </a:r>
          </a:p>
          <a:p>
            <a:pPr eaLnBrk="1" hangingPunct="1">
              <a:buClr>
                <a:srgbClr val="92D050"/>
              </a:buClr>
              <a:buFont typeface="Wingdings" panose="05000000000000000000" pitchFamily="2" charset="2"/>
              <a:buChar char="§"/>
            </a:pPr>
            <a:r>
              <a:rPr lang="en-US" altLang="en-US" dirty="0">
                <a:latin typeface="Roboto Slab" pitchFamily="2" charset="0"/>
                <a:ea typeface="Roboto Slab" pitchFamily="2" charset="0"/>
              </a:rPr>
              <a:t>Patented system</a:t>
            </a:r>
          </a:p>
          <a:p>
            <a:pPr eaLnBrk="1" hangingPunct="1">
              <a:buClr>
                <a:srgbClr val="92D050"/>
              </a:buClr>
              <a:buFont typeface="Wingdings" panose="05000000000000000000" pitchFamily="2" charset="2"/>
              <a:buChar char="§"/>
            </a:pPr>
            <a:r>
              <a:rPr lang="en-US" altLang="en-US" dirty="0">
                <a:latin typeface="Roboto Slab" pitchFamily="2" charset="0"/>
                <a:ea typeface="Roboto Slab" pitchFamily="2" charset="0"/>
              </a:rPr>
              <a:t>National research program</a:t>
            </a:r>
          </a:p>
          <a:p>
            <a:pPr eaLnBrk="1" hangingPunct="1">
              <a:buClr>
                <a:srgbClr val="92D050"/>
              </a:buClr>
              <a:buFont typeface="Wingdings" panose="05000000000000000000" pitchFamily="2" charset="2"/>
              <a:buChar char="§"/>
            </a:pPr>
            <a:r>
              <a:rPr lang="en-US" altLang="en-US" dirty="0">
                <a:latin typeface="Roboto Slab" pitchFamily="2" charset="0"/>
                <a:ea typeface="Roboto Slab" pitchFamily="2" charset="0"/>
              </a:rPr>
              <a:t>10 years commitment</a:t>
            </a:r>
          </a:p>
          <a:p>
            <a:pPr eaLnBrk="1" hangingPunct="1">
              <a:buClr>
                <a:srgbClr val="92D050"/>
              </a:buClr>
              <a:buFont typeface="Wingdings" panose="05000000000000000000" pitchFamily="2" charset="2"/>
              <a:buChar char="§"/>
            </a:pPr>
            <a:r>
              <a:rPr lang="en-US" altLang="en-US" dirty="0">
                <a:latin typeface="Roboto Slab" pitchFamily="2" charset="0"/>
                <a:ea typeface="Roboto Slab" pitchFamily="2" charset="0"/>
              </a:rPr>
              <a:t>Realize only at end we formed a PPP</a:t>
            </a:r>
          </a:p>
          <a:p>
            <a:pPr eaLnBrk="1" hangingPunct="1">
              <a:buClr>
                <a:srgbClr val="92D050"/>
              </a:buClr>
              <a:buFont typeface="Wingdings" panose="05000000000000000000" pitchFamily="2" charset="2"/>
              <a:buChar char="§"/>
            </a:pPr>
            <a:r>
              <a:rPr lang="en-US" altLang="en-US" dirty="0">
                <a:latin typeface="Roboto Slab" pitchFamily="2" charset="0"/>
                <a:ea typeface="Roboto Slab" pitchFamily="2" charset="0"/>
              </a:rPr>
              <a:t>Enthusiasm and energy of one leader </a:t>
            </a:r>
          </a:p>
        </p:txBody>
      </p:sp>
      <p:grpSp>
        <p:nvGrpSpPr>
          <p:cNvPr id="27654" name="Group 6">
            <a:extLst>
              <a:ext uri="{FF2B5EF4-FFF2-40B4-BE49-F238E27FC236}">
                <a16:creationId xmlns:a16="http://schemas.microsoft.com/office/drawing/2014/main" id="{964496E8-D26B-4549-9D7E-937CB1FD7967}"/>
              </a:ext>
            </a:extLst>
          </p:cNvPr>
          <p:cNvGrpSpPr>
            <a:grpSpLocks/>
          </p:cNvGrpSpPr>
          <p:nvPr/>
        </p:nvGrpSpPr>
        <p:grpSpPr bwMode="auto">
          <a:xfrm>
            <a:off x="2779884" y="3768900"/>
            <a:ext cx="3820171" cy="3097213"/>
            <a:chOff x="693738" y="1052513"/>
            <a:chExt cx="5391150" cy="4800600"/>
          </a:xfrm>
        </p:grpSpPr>
        <p:pic>
          <p:nvPicPr>
            <p:cNvPr id="27657" name="Picture 4" descr="Rijnland, HHS">
              <a:extLst>
                <a:ext uri="{FF2B5EF4-FFF2-40B4-BE49-F238E27FC236}">
                  <a16:creationId xmlns:a16="http://schemas.microsoft.com/office/drawing/2014/main" id="{8F3EAE9B-E562-4372-BE98-172D2BA5C842}"/>
                </a:ext>
              </a:extLst>
            </p:cNvPr>
            <p:cNvPicPr preferRelativeResize="0">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909638" y="2097088"/>
              <a:ext cx="1895475" cy="577850"/>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pic>
        <p:pic>
          <p:nvPicPr>
            <p:cNvPr id="27658" name="Picture 5" descr="hollandse delta">
              <a:extLst>
                <a:ext uri="{FF2B5EF4-FFF2-40B4-BE49-F238E27FC236}">
                  <a16:creationId xmlns:a16="http://schemas.microsoft.com/office/drawing/2014/main" id="{45C11CB5-0E0D-4B8E-B765-88C46124C805}"/>
                </a:ext>
              </a:extLst>
            </p:cNvPr>
            <p:cNvPicPr preferRelativeResize="0">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909638" y="3249613"/>
              <a:ext cx="863600" cy="1117600"/>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pic>
        <p:pic>
          <p:nvPicPr>
            <p:cNvPr id="27659" name="Picture 6" descr="WBL_1">
              <a:extLst>
                <a:ext uri="{FF2B5EF4-FFF2-40B4-BE49-F238E27FC236}">
                  <a16:creationId xmlns:a16="http://schemas.microsoft.com/office/drawing/2014/main" id="{DEBCF56F-BE40-4804-A6E5-E09613AEFED0}"/>
                </a:ext>
              </a:extLst>
            </p:cNvPr>
            <p:cNvPicPr preferRelativeResize="0">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909638" y="2744788"/>
              <a:ext cx="1895475" cy="458787"/>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pic>
        <p:pic>
          <p:nvPicPr>
            <p:cNvPr id="27660" name="Picture 7" descr="Rijn en IJssel, WS_nw">
              <a:extLst>
                <a:ext uri="{FF2B5EF4-FFF2-40B4-BE49-F238E27FC236}">
                  <a16:creationId xmlns:a16="http://schemas.microsoft.com/office/drawing/2014/main" id="{ECC080D4-D5B1-49B2-B2BE-DA001C6BBB4F}"/>
                </a:ext>
              </a:extLst>
            </p:cNvPr>
            <p:cNvPicPr preferRelativeResize="0">
              <a:picLocks noChangeAspect="1" noChangeArrowheads="1"/>
            </p:cNvPicPr>
            <p:nvPr/>
          </p:nvPicPr>
          <p:blipFill>
            <a:blip r:embed="rId8" cstate="email">
              <a:extLst>
                <a:ext uri="{28A0092B-C50C-407E-A947-70E740481C1C}">
                  <a14:useLocalDpi xmlns:a14="http://schemas.microsoft.com/office/drawing/2010/main"/>
                </a:ext>
              </a:extLst>
            </a:blip>
            <a:srcRect/>
            <a:stretch>
              <a:fillRect/>
            </a:stretch>
          </p:blipFill>
          <p:spPr bwMode="auto">
            <a:xfrm>
              <a:off x="909638" y="4616450"/>
              <a:ext cx="1895475" cy="538163"/>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pic>
        <p:grpSp>
          <p:nvGrpSpPr>
            <p:cNvPr id="27661" name="Group 23">
              <a:extLst>
                <a:ext uri="{FF2B5EF4-FFF2-40B4-BE49-F238E27FC236}">
                  <a16:creationId xmlns:a16="http://schemas.microsoft.com/office/drawing/2014/main" id="{AD7830CF-9D8C-43CC-8016-38AECC9126A0}"/>
                </a:ext>
              </a:extLst>
            </p:cNvPr>
            <p:cNvGrpSpPr>
              <a:grpSpLocks noChangeAspect="1"/>
            </p:cNvGrpSpPr>
            <p:nvPr/>
          </p:nvGrpSpPr>
          <p:grpSpPr bwMode="auto">
            <a:xfrm>
              <a:off x="3492500" y="4025900"/>
              <a:ext cx="1800225" cy="1203325"/>
              <a:chOff x="809" y="2393"/>
              <a:chExt cx="568" cy="459"/>
            </a:xfrm>
          </p:grpSpPr>
          <p:sp>
            <p:nvSpPr>
              <p:cNvPr id="27669" name="Rectangle 24">
                <a:extLst>
                  <a:ext uri="{FF2B5EF4-FFF2-40B4-BE49-F238E27FC236}">
                    <a16:creationId xmlns:a16="http://schemas.microsoft.com/office/drawing/2014/main" id="{223A319F-CBB5-45C2-8DE3-78EDD1CF839D}"/>
                  </a:ext>
                </a:extLst>
              </p:cNvPr>
              <p:cNvSpPr>
                <a:spLocks noChangeAspect="1" noChangeArrowheads="1"/>
              </p:cNvSpPr>
              <p:nvPr/>
            </p:nvSpPr>
            <p:spPr bwMode="auto">
              <a:xfrm>
                <a:off x="809" y="2393"/>
                <a:ext cx="568" cy="459"/>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nSpc>
                    <a:spcPts val="2500"/>
                  </a:lnSpc>
                  <a:buClr>
                    <a:schemeClr val="bg2"/>
                  </a:buClr>
                  <a:buChar char="•"/>
                  <a:defRPr sz="2000">
                    <a:solidFill>
                      <a:schemeClr val="tx1"/>
                    </a:solidFill>
                    <a:latin typeface="Tahoma" panose="020B0604030504040204" pitchFamily="34" charset="0"/>
                  </a:defRPr>
                </a:lvl1pPr>
                <a:lvl2pPr marL="742950" indent="-285750">
                  <a:lnSpc>
                    <a:spcPts val="2500"/>
                  </a:lnSpc>
                  <a:buClr>
                    <a:schemeClr val="bg2"/>
                  </a:buClr>
                  <a:buFont typeface="Times" panose="02020603050405020304" pitchFamily="18" charset="0"/>
                  <a:buChar char="•"/>
                  <a:defRPr>
                    <a:solidFill>
                      <a:schemeClr val="tx1"/>
                    </a:solidFill>
                    <a:latin typeface="Tahoma" panose="020B0604030504040204" pitchFamily="34" charset="0"/>
                  </a:defRPr>
                </a:lvl2pPr>
                <a:lvl3pPr marL="1143000" indent="-228600">
                  <a:lnSpc>
                    <a:spcPts val="2500"/>
                  </a:lnSpc>
                  <a:buClr>
                    <a:schemeClr val="bg2"/>
                  </a:buClr>
                  <a:buFont typeface="Times" panose="02020603050405020304" pitchFamily="18" charset="0"/>
                  <a:buChar char="•"/>
                  <a:defRPr sz="1600">
                    <a:solidFill>
                      <a:schemeClr val="tx1"/>
                    </a:solidFill>
                    <a:latin typeface="Tahoma" panose="020B0604030504040204" pitchFamily="34" charset="0"/>
                  </a:defRPr>
                </a:lvl3pPr>
                <a:lvl4pPr marL="1600200" indent="-228600">
                  <a:lnSpc>
                    <a:spcPts val="2500"/>
                  </a:lnSpc>
                  <a:buClr>
                    <a:schemeClr val="bg2"/>
                  </a:buClr>
                  <a:buFont typeface="Times" panose="02020603050405020304" pitchFamily="18" charset="0"/>
                  <a:buChar char="•"/>
                  <a:defRPr sz="1400">
                    <a:solidFill>
                      <a:schemeClr val="tx1"/>
                    </a:solidFill>
                    <a:latin typeface="Tahoma" panose="020B0604030504040204" pitchFamily="34" charset="0"/>
                  </a:defRPr>
                </a:lvl4pPr>
                <a:lvl5pPr marL="2057400" indent="-228600">
                  <a:lnSpc>
                    <a:spcPts val="2500"/>
                  </a:lnSpc>
                  <a:buClr>
                    <a:schemeClr val="bg2"/>
                  </a:buClr>
                  <a:buChar char="•"/>
                  <a:defRPr sz="1200">
                    <a:solidFill>
                      <a:schemeClr val="tx1"/>
                    </a:solidFill>
                    <a:latin typeface="Tahoma" panose="020B0604030504040204" pitchFamily="34" charset="0"/>
                  </a:defRPr>
                </a:lvl5pPr>
                <a:lvl6pPr marL="25146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6pPr>
                <a:lvl7pPr marL="29718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7pPr>
                <a:lvl8pPr marL="34290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8pPr>
                <a:lvl9pPr marL="38862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9pPr>
              </a:lstStyle>
              <a:p>
                <a:pPr eaLnBrk="1" hangingPunct="1">
                  <a:lnSpc>
                    <a:spcPct val="100000"/>
                  </a:lnSpc>
                  <a:buClrTx/>
                  <a:buFontTx/>
                  <a:buNone/>
                </a:pPr>
                <a:endParaRPr lang="nl-NL" altLang="en-US" sz="2200">
                  <a:latin typeface="Roboto Slab" pitchFamily="2" charset="0"/>
                  <a:ea typeface="Roboto Slab" pitchFamily="2" charset="0"/>
                </a:endParaRPr>
              </a:p>
            </p:txBody>
          </p:sp>
          <p:pic>
            <p:nvPicPr>
              <p:cNvPr id="27670" name="Picture 25" descr="tud">
                <a:extLst>
                  <a:ext uri="{FF2B5EF4-FFF2-40B4-BE49-F238E27FC236}">
                    <a16:creationId xmlns:a16="http://schemas.microsoft.com/office/drawing/2014/main" id="{3BC29D05-B430-422C-8E47-4FAF4B76C66E}"/>
                  </a:ext>
                </a:extLst>
              </p:cNvPr>
              <p:cNvPicPr preferRelativeResize="0">
                <a:picLocks noChangeAspect="1" noChangeArrowheads="1"/>
              </p:cNvPicPr>
              <p:nvPr/>
            </p:nvPicPr>
            <p:blipFill>
              <a:blip r:embed="rId9">
                <a:extLst>
                  <a:ext uri="{28A0092B-C50C-407E-A947-70E740481C1C}">
                    <a14:useLocalDpi xmlns:a14="http://schemas.microsoft.com/office/drawing/2010/main"/>
                  </a:ext>
                </a:extLst>
              </a:blip>
              <a:srcRect/>
              <a:stretch>
                <a:fillRect/>
              </a:stretch>
            </p:blipFill>
            <p:spPr bwMode="auto">
              <a:xfrm>
                <a:off x="844" y="2442"/>
                <a:ext cx="511" cy="321"/>
              </a:xfrm>
              <a:prstGeom prst="rect">
                <a:avLst/>
              </a:prstGeom>
              <a:noFill/>
              <a:ln>
                <a:noFill/>
              </a:ln>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27662" name="Group 26">
              <a:extLst>
                <a:ext uri="{FF2B5EF4-FFF2-40B4-BE49-F238E27FC236}">
                  <a16:creationId xmlns:a16="http://schemas.microsoft.com/office/drawing/2014/main" id="{6F720DAA-DFA2-43B8-9B45-185A78BB00FF}"/>
                </a:ext>
              </a:extLst>
            </p:cNvPr>
            <p:cNvGrpSpPr>
              <a:grpSpLocks/>
            </p:cNvGrpSpPr>
            <p:nvPr/>
          </p:nvGrpSpPr>
          <p:grpSpPr bwMode="auto">
            <a:xfrm>
              <a:off x="693738" y="1196975"/>
              <a:ext cx="2293937" cy="684213"/>
              <a:chOff x="109" y="737"/>
              <a:chExt cx="1031" cy="269"/>
            </a:xfrm>
          </p:grpSpPr>
          <p:sp>
            <p:nvSpPr>
              <p:cNvPr id="27667" name="Rectangle 27">
                <a:extLst>
                  <a:ext uri="{FF2B5EF4-FFF2-40B4-BE49-F238E27FC236}">
                    <a16:creationId xmlns:a16="http://schemas.microsoft.com/office/drawing/2014/main" id="{4B3415EA-C5A8-4BA1-A057-B59E8D2D5108}"/>
                  </a:ext>
                </a:extLst>
              </p:cNvPr>
              <p:cNvSpPr>
                <a:spLocks noChangeAspect="1" noChangeArrowheads="1"/>
              </p:cNvSpPr>
              <p:nvPr/>
            </p:nvSpPr>
            <p:spPr bwMode="auto">
              <a:xfrm>
                <a:off x="109" y="737"/>
                <a:ext cx="1031" cy="267"/>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nSpc>
                    <a:spcPts val="2500"/>
                  </a:lnSpc>
                  <a:buClr>
                    <a:schemeClr val="bg2"/>
                  </a:buClr>
                  <a:buChar char="•"/>
                  <a:defRPr sz="2000">
                    <a:solidFill>
                      <a:schemeClr val="tx1"/>
                    </a:solidFill>
                    <a:latin typeface="Tahoma" panose="020B0604030504040204" pitchFamily="34" charset="0"/>
                  </a:defRPr>
                </a:lvl1pPr>
                <a:lvl2pPr marL="742950" indent="-285750">
                  <a:lnSpc>
                    <a:spcPts val="2500"/>
                  </a:lnSpc>
                  <a:buClr>
                    <a:schemeClr val="bg2"/>
                  </a:buClr>
                  <a:buFont typeface="Times" panose="02020603050405020304" pitchFamily="18" charset="0"/>
                  <a:buChar char="•"/>
                  <a:defRPr>
                    <a:solidFill>
                      <a:schemeClr val="tx1"/>
                    </a:solidFill>
                    <a:latin typeface="Tahoma" panose="020B0604030504040204" pitchFamily="34" charset="0"/>
                  </a:defRPr>
                </a:lvl2pPr>
                <a:lvl3pPr marL="1143000" indent="-228600">
                  <a:lnSpc>
                    <a:spcPts val="2500"/>
                  </a:lnSpc>
                  <a:buClr>
                    <a:schemeClr val="bg2"/>
                  </a:buClr>
                  <a:buFont typeface="Times" panose="02020603050405020304" pitchFamily="18" charset="0"/>
                  <a:buChar char="•"/>
                  <a:defRPr sz="1600">
                    <a:solidFill>
                      <a:schemeClr val="tx1"/>
                    </a:solidFill>
                    <a:latin typeface="Tahoma" panose="020B0604030504040204" pitchFamily="34" charset="0"/>
                  </a:defRPr>
                </a:lvl3pPr>
                <a:lvl4pPr marL="1600200" indent="-228600">
                  <a:lnSpc>
                    <a:spcPts val="2500"/>
                  </a:lnSpc>
                  <a:buClr>
                    <a:schemeClr val="bg2"/>
                  </a:buClr>
                  <a:buFont typeface="Times" panose="02020603050405020304" pitchFamily="18" charset="0"/>
                  <a:buChar char="•"/>
                  <a:defRPr sz="1400">
                    <a:solidFill>
                      <a:schemeClr val="tx1"/>
                    </a:solidFill>
                    <a:latin typeface="Tahoma" panose="020B0604030504040204" pitchFamily="34" charset="0"/>
                  </a:defRPr>
                </a:lvl4pPr>
                <a:lvl5pPr marL="2057400" indent="-228600">
                  <a:lnSpc>
                    <a:spcPts val="2500"/>
                  </a:lnSpc>
                  <a:buClr>
                    <a:schemeClr val="bg2"/>
                  </a:buClr>
                  <a:buChar char="•"/>
                  <a:defRPr sz="1200">
                    <a:solidFill>
                      <a:schemeClr val="tx1"/>
                    </a:solidFill>
                    <a:latin typeface="Tahoma" panose="020B0604030504040204" pitchFamily="34" charset="0"/>
                  </a:defRPr>
                </a:lvl5pPr>
                <a:lvl6pPr marL="25146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6pPr>
                <a:lvl7pPr marL="29718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7pPr>
                <a:lvl8pPr marL="34290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8pPr>
                <a:lvl9pPr marL="38862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9pPr>
              </a:lstStyle>
              <a:p>
                <a:pPr eaLnBrk="1" hangingPunct="1">
                  <a:lnSpc>
                    <a:spcPct val="100000"/>
                  </a:lnSpc>
                  <a:buClrTx/>
                  <a:buFontTx/>
                  <a:buNone/>
                </a:pPr>
                <a:endParaRPr lang="nl-NL" altLang="en-US" sz="2200">
                  <a:latin typeface="Roboto Slab" pitchFamily="2" charset="0"/>
                  <a:ea typeface="Roboto Slab" pitchFamily="2" charset="0"/>
                </a:endParaRPr>
              </a:p>
            </p:txBody>
          </p:sp>
          <p:pic>
            <p:nvPicPr>
              <p:cNvPr id="27668" name="Picture 28" descr="Stowa_kl">
                <a:extLst>
                  <a:ext uri="{FF2B5EF4-FFF2-40B4-BE49-F238E27FC236}">
                    <a16:creationId xmlns:a16="http://schemas.microsoft.com/office/drawing/2014/main" id="{4548E151-9660-4C1C-9867-F927BCE65243}"/>
                  </a:ext>
                </a:extLst>
              </p:cNvPr>
              <p:cNvPicPr preferRelativeResize="0">
                <a:picLocks noChangeAspect="1" noChangeArrowheads="1"/>
              </p:cNvPicPr>
              <p:nvPr/>
            </p:nvPicPr>
            <p:blipFill>
              <a:blip r:embed="rId10" cstate="email">
                <a:extLst>
                  <a:ext uri="{28A0092B-C50C-407E-A947-70E740481C1C}">
                    <a14:useLocalDpi xmlns:a14="http://schemas.microsoft.com/office/drawing/2010/main"/>
                  </a:ext>
                </a:extLst>
              </a:blip>
              <a:srcRect/>
              <a:stretch>
                <a:fillRect/>
              </a:stretch>
            </p:blipFill>
            <p:spPr bwMode="auto">
              <a:xfrm>
                <a:off x="260" y="748"/>
                <a:ext cx="701" cy="2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27663" name="Picture 29" descr="Veluwe WS2">
              <a:extLst>
                <a:ext uri="{FF2B5EF4-FFF2-40B4-BE49-F238E27FC236}">
                  <a16:creationId xmlns:a16="http://schemas.microsoft.com/office/drawing/2014/main" id="{24D766D5-8198-4284-9316-761D5578DE33}"/>
                </a:ext>
              </a:extLst>
            </p:cNvPr>
            <p:cNvPicPr preferRelativeResize="0">
              <a:picLocks noChangeAspect="1" noChangeArrowheads="1"/>
            </p:cNvPicPr>
            <p:nvPr/>
          </p:nvPicPr>
          <p:blipFill>
            <a:blip r:embed="rId11" cstate="email">
              <a:extLst>
                <a:ext uri="{28A0092B-C50C-407E-A947-70E740481C1C}">
                  <a14:useLocalDpi xmlns:a14="http://schemas.microsoft.com/office/drawing/2010/main"/>
                </a:ext>
              </a:extLst>
            </a:blip>
            <a:srcRect/>
            <a:stretch>
              <a:fillRect/>
            </a:stretch>
          </p:blipFill>
          <p:spPr bwMode="auto">
            <a:xfrm>
              <a:off x="1773238" y="3536950"/>
              <a:ext cx="968375" cy="744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664" name="Picture 30" descr="logo_nieuw">
              <a:extLst>
                <a:ext uri="{FF2B5EF4-FFF2-40B4-BE49-F238E27FC236}">
                  <a16:creationId xmlns:a16="http://schemas.microsoft.com/office/drawing/2014/main" id="{0D462F53-9976-432C-8A1E-C7F87E1B62C0}"/>
                </a:ext>
              </a:extLst>
            </p:cNvPr>
            <p:cNvPicPr preferRelativeResize="0">
              <a:picLocks noChangeAspect="1" noChangeArrowheads="1"/>
            </p:cNvPicPr>
            <p:nvPr/>
          </p:nvPicPr>
          <p:blipFill>
            <a:blip r:embed="rId12" cstate="email">
              <a:extLst>
                <a:ext uri="{28A0092B-C50C-407E-A947-70E740481C1C}">
                  <a14:useLocalDpi xmlns:a14="http://schemas.microsoft.com/office/drawing/2010/main"/>
                </a:ext>
              </a:extLst>
            </a:blip>
            <a:srcRect l="15585" t="9448" b="11810"/>
            <a:stretch>
              <a:fillRect/>
            </a:stretch>
          </p:blipFill>
          <p:spPr bwMode="auto">
            <a:xfrm>
              <a:off x="825500" y="5284788"/>
              <a:ext cx="1897063" cy="568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665" name="Picture 31" descr="dhvlogo">
              <a:extLst>
                <a:ext uri="{FF2B5EF4-FFF2-40B4-BE49-F238E27FC236}">
                  <a16:creationId xmlns:a16="http://schemas.microsoft.com/office/drawing/2014/main" id="{B6A9BD79-1586-4ED2-A2F4-45B0F34E9D6B}"/>
                </a:ext>
              </a:extLst>
            </p:cNvPr>
            <p:cNvPicPr>
              <a:picLocks noChangeAspect="1" noChangeArrowheads="1"/>
            </p:cNvPicPr>
            <p:nvPr/>
          </p:nvPicPr>
          <p:blipFill>
            <a:blip r:embed="rId13"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3563938" y="3054350"/>
              <a:ext cx="1728787" cy="590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6675" cmpd="dbl">
                  <a:solidFill>
                    <a:srgbClr val="0000FF"/>
                  </a:solidFill>
                  <a:miter lim="800000"/>
                  <a:headEnd/>
                  <a:tailEnd/>
                </a14:hiddenLine>
              </a:ext>
            </a:extLst>
          </p:spPr>
        </p:pic>
        <p:pic>
          <p:nvPicPr>
            <p:cNvPr id="27666" name="Picture 32" descr="Nereda LR">
              <a:extLst>
                <a:ext uri="{FF2B5EF4-FFF2-40B4-BE49-F238E27FC236}">
                  <a16:creationId xmlns:a16="http://schemas.microsoft.com/office/drawing/2014/main" id="{401CA4A0-6C2F-473E-85A7-80E61F5FE843}"/>
                </a:ext>
              </a:extLst>
            </p:cNvPr>
            <p:cNvPicPr>
              <a:picLocks noChangeAspect="1" noChangeArrowheads="1"/>
            </p:cNvPicPr>
            <p:nvPr/>
          </p:nvPicPr>
          <p:blipFill>
            <a:blip r:embed="rId14" cstate="email">
              <a:extLst>
                <a:ext uri="{28A0092B-C50C-407E-A947-70E740481C1C}">
                  <a14:useLocalDpi xmlns:a14="http://schemas.microsoft.com/office/drawing/2010/main"/>
                </a:ext>
              </a:extLst>
            </a:blip>
            <a:srcRect/>
            <a:stretch>
              <a:fillRect/>
            </a:stretch>
          </p:blipFill>
          <p:spPr bwMode="auto">
            <a:xfrm>
              <a:off x="2987675" y="1052513"/>
              <a:ext cx="3097213"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7655" name="TextBox 21">
            <a:extLst>
              <a:ext uri="{FF2B5EF4-FFF2-40B4-BE49-F238E27FC236}">
                <a16:creationId xmlns:a16="http://schemas.microsoft.com/office/drawing/2014/main" id="{3BEBB61B-4970-44E1-B4E5-BEA214606D00}"/>
              </a:ext>
            </a:extLst>
          </p:cNvPr>
          <p:cNvSpPr txBox="1">
            <a:spLocks noChangeArrowheads="1"/>
          </p:cNvSpPr>
          <p:nvPr/>
        </p:nvSpPr>
        <p:spPr bwMode="auto">
          <a:xfrm>
            <a:off x="7871537" y="3351408"/>
            <a:ext cx="252344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200">
                <a:solidFill>
                  <a:schemeClr val="tx1"/>
                </a:solidFill>
                <a:latin typeface="Tahoma" panose="020B0604030504040204" pitchFamily="34" charset="0"/>
                <a:cs typeface="Arial" panose="020B0604020202020204" pitchFamily="34" charset="0"/>
              </a:defRPr>
            </a:lvl1pPr>
            <a:lvl2pPr marL="742950" indent="-285750">
              <a:defRPr sz="2200">
                <a:solidFill>
                  <a:schemeClr val="tx1"/>
                </a:solidFill>
                <a:latin typeface="Tahoma" panose="020B0604030504040204" pitchFamily="34" charset="0"/>
                <a:cs typeface="Arial" panose="020B0604020202020204" pitchFamily="34" charset="0"/>
              </a:defRPr>
            </a:lvl2pPr>
            <a:lvl3pPr marL="1143000" indent="-228600">
              <a:defRPr sz="2200">
                <a:solidFill>
                  <a:schemeClr val="tx1"/>
                </a:solidFill>
                <a:latin typeface="Tahoma" panose="020B0604030504040204" pitchFamily="34" charset="0"/>
                <a:cs typeface="Arial" panose="020B0604020202020204" pitchFamily="34" charset="0"/>
              </a:defRPr>
            </a:lvl3pPr>
            <a:lvl4pPr marL="1600200" indent="-228600">
              <a:defRPr sz="2200">
                <a:solidFill>
                  <a:schemeClr val="tx1"/>
                </a:solidFill>
                <a:latin typeface="Tahoma" panose="020B0604030504040204" pitchFamily="34" charset="0"/>
                <a:cs typeface="Arial" panose="020B0604020202020204" pitchFamily="34" charset="0"/>
              </a:defRPr>
            </a:lvl4pPr>
            <a:lvl5pPr marL="2057400" indent="-228600">
              <a:defRPr sz="22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0"/>
              </a:spcBef>
              <a:spcAft>
                <a:spcPct val="0"/>
              </a:spcAft>
              <a:defRPr sz="22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0"/>
              </a:spcBef>
              <a:spcAft>
                <a:spcPct val="0"/>
              </a:spcAft>
              <a:defRPr sz="22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0"/>
              </a:spcBef>
              <a:spcAft>
                <a:spcPct val="0"/>
              </a:spcAft>
              <a:defRPr sz="22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0"/>
              </a:spcBef>
              <a:spcAft>
                <a:spcPct val="0"/>
              </a:spcAft>
              <a:defRPr sz="2200">
                <a:solidFill>
                  <a:schemeClr val="tx1"/>
                </a:solidFill>
                <a:latin typeface="Tahoma" panose="020B0604030504040204" pitchFamily="34" charset="0"/>
                <a:cs typeface="Arial" panose="020B0604020202020204" pitchFamily="34" charset="0"/>
              </a:defRPr>
            </a:lvl9pPr>
          </a:lstStyle>
          <a:p>
            <a:pPr eaLnBrk="1" hangingPunct="1"/>
            <a:r>
              <a:rPr lang="en-US" altLang="en-US" sz="2000" dirty="0">
                <a:latin typeface="Roboto Slab" pitchFamily="2" charset="0"/>
                <a:ea typeface="Roboto Slab" pitchFamily="2" charset="0"/>
              </a:rPr>
              <a:t>Helle van der Roest</a:t>
            </a:r>
          </a:p>
        </p:txBody>
      </p:sp>
      <p:pic>
        <p:nvPicPr>
          <p:cNvPr id="27656" name="Picture 2" descr="Afbeeldingsresultaat voor nereda pilot">
            <a:extLst>
              <a:ext uri="{FF2B5EF4-FFF2-40B4-BE49-F238E27FC236}">
                <a16:creationId xmlns:a16="http://schemas.microsoft.com/office/drawing/2014/main" id="{4DED3FD8-6B99-460D-874D-F207BA925446}"/>
              </a:ext>
            </a:extLst>
          </p:cNvPr>
          <p:cNvPicPr>
            <a:picLocks noChangeAspect="1" noChangeArrowheads="1"/>
          </p:cNvPicPr>
          <p:nvPr/>
        </p:nvPicPr>
        <p:blipFill>
          <a:blip r:embed="rId15" cstate="email">
            <a:extLst>
              <a:ext uri="{28A0092B-C50C-407E-A947-70E740481C1C}">
                <a14:useLocalDpi xmlns:a14="http://schemas.microsoft.com/office/drawing/2010/main"/>
              </a:ext>
            </a:extLst>
          </a:blip>
          <a:srcRect/>
          <a:stretch>
            <a:fillRect/>
          </a:stretch>
        </p:blipFill>
        <p:spPr bwMode="auto">
          <a:xfrm>
            <a:off x="1093563" y="4459934"/>
            <a:ext cx="1100138" cy="2162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11039424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6322" name="Content Placeholder 2"/>
          <p:cNvSpPr>
            <a:spLocks noGrp="1"/>
          </p:cNvSpPr>
          <p:nvPr>
            <p:ph idx="1"/>
          </p:nvPr>
        </p:nvSpPr>
        <p:spPr>
          <a:xfrm>
            <a:off x="767408" y="1676400"/>
            <a:ext cx="10198100" cy="3505200"/>
          </a:xfrm>
        </p:spPr>
        <p:txBody>
          <a:bodyPr/>
          <a:lstStyle/>
          <a:p>
            <a:pPr>
              <a:lnSpc>
                <a:spcPct val="150000"/>
              </a:lnSpc>
              <a:buClr>
                <a:srgbClr val="92D050"/>
              </a:buClr>
              <a:buFont typeface="Wingdings" panose="05000000000000000000" pitchFamily="2" charset="2"/>
              <a:buChar char="§"/>
            </a:pPr>
            <a:r>
              <a:rPr lang="en-US" altLang="en-US" sz="2400" dirty="0">
                <a:latin typeface="Roboto Slab" pitchFamily="2" charset="0"/>
                <a:ea typeface="Roboto Slab" pitchFamily="2" charset="0"/>
              </a:rPr>
              <a:t> “Loosing child factor”</a:t>
            </a:r>
          </a:p>
          <a:p>
            <a:pPr>
              <a:lnSpc>
                <a:spcPct val="150000"/>
              </a:lnSpc>
              <a:buClr>
                <a:srgbClr val="92D050"/>
              </a:buClr>
              <a:buFont typeface="Wingdings" panose="05000000000000000000" pitchFamily="2" charset="2"/>
              <a:buChar char="§"/>
            </a:pPr>
            <a:r>
              <a:rPr lang="en-US" altLang="en-US" sz="2400" dirty="0">
                <a:latin typeface="Roboto Slab" pitchFamily="2" charset="0"/>
                <a:ea typeface="Roboto Slab" pitchFamily="2" charset="0"/>
              </a:rPr>
              <a:t> Focus on publications/citations</a:t>
            </a:r>
          </a:p>
          <a:p>
            <a:pPr>
              <a:lnSpc>
                <a:spcPct val="150000"/>
              </a:lnSpc>
              <a:buClr>
                <a:srgbClr val="92D050"/>
              </a:buClr>
              <a:buFont typeface="Wingdings" panose="05000000000000000000" pitchFamily="2" charset="2"/>
              <a:buChar char="§"/>
            </a:pPr>
            <a:r>
              <a:rPr lang="en-US" altLang="en-US" sz="2400" dirty="0">
                <a:latin typeface="Roboto Slab" pitchFamily="2" charset="0"/>
                <a:ea typeface="Roboto Slab" pitchFamily="2" charset="0"/>
              </a:rPr>
              <a:t> Keep a system as long as possible ‘promising’</a:t>
            </a:r>
          </a:p>
          <a:p>
            <a:pPr>
              <a:lnSpc>
                <a:spcPct val="150000"/>
              </a:lnSpc>
              <a:buClr>
                <a:srgbClr val="92D050"/>
              </a:buClr>
              <a:buFont typeface="Wingdings" panose="05000000000000000000" pitchFamily="2" charset="2"/>
              <a:buChar char="§"/>
            </a:pPr>
            <a:endParaRPr lang="en-US" altLang="en-US" sz="2400" dirty="0">
              <a:latin typeface="Roboto Slab" pitchFamily="2" charset="0"/>
              <a:ea typeface="Roboto Slab" pitchFamily="2" charset="0"/>
            </a:endParaRPr>
          </a:p>
        </p:txBody>
      </p:sp>
      <p:sp>
        <p:nvSpPr>
          <p:cNvPr id="4" name="Title 1"/>
          <p:cNvSpPr txBox="1">
            <a:spLocks/>
          </p:cNvSpPr>
          <p:nvPr/>
        </p:nvSpPr>
        <p:spPr bwMode="auto">
          <a:xfrm>
            <a:off x="767408" y="-25761"/>
            <a:ext cx="7659688"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b"/>
          <a:lstStyle>
            <a:lvl1pPr marL="857250" indent="-857250" algn="l" rtl="0" eaLnBrk="0" fontAlgn="base" hangingPunct="0">
              <a:spcBef>
                <a:spcPct val="0"/>
              </a:spcBef>
              <a:spcAft>
                <a:spcPct val="0"/>
              </a:spcAft>
              <a:defRPr sz="3300">
                <a:solidFill>
                  <a:schemeClr val="tx1"/>
                </a:solidFill>
                <a:latin typeface="+mj-lt"/>
                <a:ea typeface="+mj-ea"/>
                <a:cs typeface="+mj-cs"/>
              </a:defRPr>
            </a:lvl1pPr>
            <a:lvl2pPr marL="857250" indent="-857250" algn="l" rtl="0" eaLnBrk="0" fontAlgn="base" hangingPunct="0">
              <a:spcBef>
                <a:spcPct val="0"/>
              </a:spcBef>
              <a:spcAft>
                <a:spcPct val="0"/>
              </a:spcAft>
              <a:defRPr sz="3300">
                <a:solidFill>
                  <a:schemeClr val="tx1"/>
                </a:solidFill>
                <a:latin typeface="Bookman Old Style" pitchFamily="18" charset="0"/>
              </a:defRPr>
            </a:lvl2pPr>
            <a:lvl3pPr marL="857250" indent="-857250" algn="l" rtl="0" eaLnBrk="0" fontAlgn="base" hangingPunct="0">
              <a:spcBef>
                <a:spcPct val="0"/>
              </a:spcBef>
              <a:spcAft>
                <a:spcPct val="0"/>
              </a:spcAft>
              <a:defRPr sz="3300">
                <a:solidFill>
                  <a:schemeClr val="tx1"/>
                </a:solidFill>
                <a:latin typeface="Bookman Old Style" pitchFamily="18" charset="0"/>
              </a:defRPr>
            </a:lvl3pPr>
            <a:lvl4pPr marL="857250" indent="-857250" algn="l" rtl="0" eaLnBrk="0" fontAlgn="base" hangingPunct="0">
              <a:spcBef>
                <a:spcPct val="0"/>
              </a:spcBef>
              <a:spcAft>
                <a:spcPct val="0"/>
              </a:spcAft>
              <a:defRPr sz="3300">
                <a:solidFill>
                  <a:schemeClr val="tx1"/>
                </a:solidFill>
                <a:latin typeface="Bookman Old Style" pitchFamily="18" charset="0"/>
              </a:defRPr>
            </a:lvl4pPr>
            <a:lvl5pPr marL="857250" indent="-857250" algn="l" rtl="0" eaLnBrk="0" fontAlgn="base" hangingPunct="0">
              <a:spcBef>
                <a:spcPct val="0"/>
              </a:spcBef>
              <a:spcAft>
                <a:spcPct val="0"/>
              </a:spcAft>
              <a:defRPr sz="3300">
                <a:solidFill>
                  <a:schemeClr val="tx1"/>
                </a:solidFill>
                <a:latin typeface="Bookman Old Style" pitchFamily="18" charset="0"/>
              </a:defRPr>
            </a:lvl5pPr>
            <a:lvl6pPr marL="1314450" indent="-857250" algn="l" rtl="0" fontAlgn="base">
              <a:spcBef>
                <a:spcPct val="0"/>
              </a:spcBef>
              <a:spcAft>
                <a:spcPct val="0"/>
              </a:spcAft>
              <a:defRPr sz="3300">
                <a:solidFill>
                  <a:schemeClr val="tx1"/>
                </a:solidFill>
                <a:latin typeface="Bookman Old Style" pitchFamily="18" charset="0"/>
              </a:defRPr>
            </a:lvl6pPr>
            <a:lvl7pPr marL="1771650" indent="-857250" algn="l" rtl="0" fontAlgn="base">
              <a:spcBef>
                <a:spcPct val="0"/>
              </a:spcBef>
              <a:spcAft>
                <a:spcPct val="0"/>
              </a:spcAft>
              <a:defRPr sz="3300">
                <a:solidFill>
                  <a:schemeClr val="tx1"/>
                </a:solidFill>
                <a:latin typeface="Bookman Old Style" pitchFamily="18" charset="0"/>
              </a:defRPr>
            </a:lvl7pPr>
            <a:lvl8pPr marL="2228850" indent="-857250" algn="l" rtl="0" fontAlgn="base">
              <a:spcBef>
                <a:spcPct val="0"/>
              </a:spcBef>
              <a:spcAft>
                <a:spcPct val="0"/>
              </a:spcAft>
              <a:defRPr sz="3300">
                <a:solidFill>
                  <a:schemeClr val="tx1"/>
                </a:solidFill>
                <a:latin typeface="Bookman Old Style" pitchFamily="18" charset="0"/>
              </a:defRPr>
            </a:lvl8pPr>
            <a:lvl9pPr marL="2686050" indent="-857250" algn="l" rtl="0" fontAlgn="base">
              <a:spcBef>
                <a:spcPct val="0"/>
              </a:spcBef>
              <a:spcAft>
                <a:spcPct val="0"/>
              </a:spcAft>
              <a:defRPr sz="3300">
                <a:solidFill>
                  <a:schemeClr val="tx1"/>
                </a:solidFill>
                <a:latin typeface="Bookman Old Style" pitchFamily="18" charset="0"/>
              </a:defRPr>
            </a:lvl9pPr>
          </a:lstStyle>
          <a:p>
            <a:pPr>
              <a:defRPr/>
            </a:pPr>
            <a:r>
              <a:rPr lang="en-US" sz="4000" kern="0" dirty="0">
                <a:latin typeface="Roboto Slab" pitchFamily="2" charset="0"/>
                <a:ea typeface="Roboto Slab" pitchFamily="2" charset="0"/>
              </a:rPr>
              <a:t>Potential fail factors</a:t>
            </a:r>
          </a:p>
        </p:txBody>
      </p:sp>
      <p:pic>
        <p:nvPicPr>
          <p:cNvPr id="2050" name="Picture 2" descr="Why soft factors are responsible for most M&amp;amp;A failures"/>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7044930" y="4437112"/>
            <a:ext cx="5147070" cy="193015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7923705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7346" name="Title 1"/>
          <p:cNvSpPr>
            <a:spLocks noGrp="1"/>
          </p:cNvSpPr>
          <p:nvPr>
            <p:ph type="title"/>
          </p:nvPr>
        </p:nvSpPr>
        <p:spPr>
          <a:xfrm>
            <a:off x="695400" y="634008"/>
            <a:ext cx="10212917" cy="1066800"/>
          </a:xfrm>
        </p:spPr>
        <p:txBody>
          <a:bodyPr/>
          <a:lstStyle/>
          <a:p>
            <a:pPr marL="0" indent="0"/>
            <a:r>
              <a:rPr lang="en-US" altLang="en-US" sz="4000" dirty="0">
                <a:latin typeface="Roboto Slab" pitchFamily="2" charset="0"/>
                <a:ea typeface="Roboto Slab" pitchFamily="2" charset="0"/>
              </a:rPr>
              <a:t>Waterboard system </a:t>
            </a:r>
            <a:br>
              <a:rPr lang="en-US" altLang="en-US" sz="4000" dirty="0">
                <a:latin typeface="Roboto Slab" pitchFamily="2" charset="0"/>
                <a:ea typeface="Roboto Slab" pitchFamily="2" charset="0"/>
              </a:rPr>
            </a:br>
            <a:r>
              <a:rPr lang="en-US" altLang="en-US" sz="4000" dirty="0">
                <a:latin typeface="Roboto Slab" pitchFamily="2" charset="0"/>
                <a:ea typeface="Roboto Slab" pitchFamily="2" charset="0"/>
              </a:rPr>
              <a:t>as success factor</a:t>
            </a:r>
          </a:p>
        </p:txBody>
      </p:sp>
      <p:sp>
        <p:nvSpPr>
          <p:cNvPr id="57348" name="TextBox 4"/>
          <p:cNvSpPr txBox="1">
            <a:spLocks noChangeArrowheads="1"/>
          </p:cNvSpPr>
          <p:nvPr/>
        </p:nvSpPr>
        <p:spPr bwMode="auto">
          <a:xfrm>
            <a:off x="6888088" y="3645024"/>
            <a:ext cx="4841390" cy="22457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marL="342900" indent="-342900">
              <a:defRPr sz="2200">
                <a:solidFill>
                  <a:schemeClr val="tx1"/>
                </a:solidFill>
                <a:latin typeface="Tahoma" panose="020B0604030504040204" pitchFamily="34" charset="0"/>
              </a:defRPr>
            </a:lvl1pPr>
            <a:lvl2pPr marL="742950" indent="-285750">
              <a:defRPr sz="2200">
                <a:solidFill>
                  <a:schemeClr val="tx1"/>
                </a:solidFill>
                <a:latin typeface="Tahoma" panose="020B0604030504040204" pitchFamily="34" charset="0"/>
              </a:defRPr>
            </a:lvl2pPr>
            <a:lvl3pPr marL="1143000" indent="-228600">
              <a:defRPr sz="2200">
                <a:solidFill>
                  <a:schemeClr val="tx1"/>
                </a:solidFill>
                <a:latin typeface="Tahoma" panose="020B0604030504040204" pitchFamily="34" charset="0"/>
              </a:defRPr>
            </a:lvl3pPr>
            <a:lvl4pPr marL="1600200" indent="-228600">
              <a:defRPr sz="2200">
                <a:solidFill>
                  <a:schemeClr val="tx1"/>
                </a:solidFill>
                <a:latin typeface="Tahoma" panose="020B0604030504040204" pitchFamily="34" charset="0"/>
              </a:defRPr>
            </a:lvl4pPr>
            <a:lvl5pPr marL="2057400" indent="-228600">
              <a:defRPr sz="2200">
                <a:solidFill>
                  <a:schemeClr val="tx1"/>
                </a:solidFill>
                <a:latin typeface="Tahoma" panose="020B0604030504040204" pitchFamily="34" charset="0"/>
              </a:defRPr>
            </a:lvl5pPr>
            <a:lvl6pPr marL="2514600" indent="-228600" eaLnBrk="0" fontAlgn="base" hangingPunct="0">
              <a:spcBef>
                <a:spcPct val="0"/>
              </a:spcBef>
              <a:spcAft>
                <a:spcPct val="0"/>
              </a:spcAft>
              <a:defRPr sz="2200">
                <a:solidFill>
                  <a:schemeClr val="tx1"/>
                </a:solidFill>
                <a:latin typeface="Tahoma" panose="020B0604030504040204" pitchFamily="34" charset="0"/>
              </a:defRPr>
            </a:lvl6pPr>
            <a:lvl7pPr marL="2971800" indent="-228600" eaLnBrk="0" fontAlgn="base" hangingPunct="0">
              <a:spcBef>
                <a:spcPct val="0"/>
              </a:spcBef>
              <a:spcAft>
                <a:spcPct val="0"/>
              </a:spcAft>
              <a:defRPr sz="2200">
                <a:solidFill>
                  <a:schemeClr val="tx1"/>
                </a:solidFill>
                <a:latin typeface="Tahoma" panose="020B0604030504040204" pitchFamily="34" charset="0"/>
              </a:defRPr>
            </a:lvl7pPr>
            <a:lvl8pPr marL="3429000" indent="-228600" eaLnBrk="0" fontAlgn="base" hangingPunct="0">
              <a:spcBef>
                <a:spcPct val="0"/>
              </a:spcBef>
              <a:spcAft>
                <a:spcPct val="0"/>
              </a:spcAft>
              <a:defRPr sz="2200">
                <a:solidFill>
                  <a:schemeClr val="tx1"/>
                </a:solidFill>
                <a:latin typeface="Tahoma" panose="020B0604030504040204" pitchFamily="34" charset="0"/>
              </a:defRPr>
            </a:lvl8pPr>
            <a:lvl9pPr marL="3886200" indent="-228600" eaLnBrk="0" fontAlgn="base" hangingPunct="0">
              <a:spcBef>
                <a:spcPct val="0"/>
              </a:spcBef>
              <a:spcAft>
                <a:spcPct val="0"/>
              </a:spcAft>
              <a:defRPr sz="2200">
                <a:solidFill>
                  <a:schemeClr val="tx1"/>
                </a:solidFill>
                <a:latin typeface="Tahoma" panose="020B0604030504040204" pitchFamily="34" charset="0"/>
              </a:defRPr>
            </a:lvl9pPr>
          </a:lstStyle>
          <a:p>
            <a:pPr eaLnBrk="1" hangingPunct="1">
              <a:lnSpc>
                <a:spcPct val="150000"/>
              </a:lnSpc>
              <a:buClr>
                <a:srgbClr val="92D050"/>
              </a:buClr>
              <a:buFont typeface="Wingdings" panose="05000000000000000000" pitchFamily="2" charset="2"/>
              <a:buChar char="§"/>
            </a:pPr>
            <a:r>
              <a:rPr lang="en-US" altLang="en-US" sz="2400" dirty="0">
                <a:latin typeface="Roboto Slab" pitchFamily="2" charset="0"/>
                <a:ea typeface="Roboto Slab" pitchFamily="2" charset="0"/>
              </a:rPr>
              <a:t>Have only one task</a:t>
            </a:r>
          </a:p>
          <a:p>
            <a:pPr eaLnBrk="1" hangingPunct="1">
              <a:lnSpc>
                <a:spcPct val="150000"/>
              </a:lnSpc>
              <a:buClr>
                <a:srgbClr val="92D050"/>
              </a:buClr>
              <a:buFont typeface="Wingdings" panose="05000000000000000000" pitchFamily="2" charset="2"/>
              <a:buChar char="§"/>
            </a:pPr>
            <a:r>
              <a:rPr lang="en-US" altLang="en-US" sz="2400" dirty="0">
                <a:latin typeface="Roboto Slab" pitchFamily="2" charset="0"/>
                <a:ea typeface="Roboto Slab" pitchFamily="2" charset="0"/>
              </a:rPr>
              <a:t>Many waterboards</a:t>
            </a:r>
          </a:p>
          <a:p>
            <a:pPr eaLnBrk="1" hangingPunct="1">
              <a:lnSpc>
                <a:spcPct val="150000"/>
              </a:lnSpc>
              <a:buClr>
                <a:srgbClr val="92D050"/>
              </a:buClr>
              <a:buFont typeface="Wingdings" panose="05000000000000000000" pitchFamily="2" charset="2"/>
              <a:buChar char="§"/>
            </a:pPr>
            <a:r>
              <a:rPr lang="en-US" altLang="en-US" sz="2400" dirty="0">
                <a:latin typeface="Roboto Slab" pitchFamily="2" charset="0"/>
                <a:ea typeface="Roboto Slab" pitchFamily="2" charset="0"/>
              </a:rPr>
              <a:t>Benchmarking</a:t>
            </a:r>
          </a:p>
          <a:p>
            <a:pPr eaLnBrk="1" hangingPunct="1">
              <a:lnSpc>
                <a:spcPct val="150000"/>
              </a:lnSpc>
              <a:buClr>
                <a:srgbClr val="92D050"/>
              </a:buClr>
              <a:buFont typeface="Wingdings" panose="05000000000000000000" pitchFamily="2" charset="2"/>
              <a:buChar char="§"/>
            </a:pPr>
            <a:r>
              <a:rPr lang="en-US" altLang="en-US" sz="2400" dirty="0">
                <a:latin typeface="Roboto Slab" pitchFamily="2" charset="0"/>
                <a:ea typeface="Roboto Slab" pitchFamily="2" charset="0"/>
              </a:rPr>
              <a:t>Common research by STOWA</a:t>
            </a:r>
          </a:p>
        </p:txBody>
      </p:sp>
      <p:pic>
        <p:nvPicPr>
          <p:cNvPr id="20482" name="Picture 2" descr="Waterschappen – Holland – Land of water">
            <a:extLst>
              <a:ext uri="{FF2B5EF4-FFF2-40B4-BE49-F238E27FC236}">
                <a16:creationId xmlns:a16="http://schemas.microsoft.com/office/drawing/2014/main" id="{03FDDA42-3AD2-4D17-AE40-4C8B5A8643E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8651" y="1844824"/>
            <a:ext cx="5205958" cy="485641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8317462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grpSp>
        <p:nvGrpSpPr>
          <p:cNvPr id="49154" name="Group 2"/>
          <p:cNvGrpSpPr>
            <a:grpSpLocks/>
          </p:cNvGrpSpPr>
          <p:nvPr/>
        </p:nvGrpSpPr>
        <p:grpSpPr bwMode="auto">
          <a:xfrm>
            <a:off x="1849066" y="2943073"/>
            <a:ext cx="954087" cy="2149475"/>
            <a:chOff x="1732" y="1377"/>
            <a:chExt cx="601" cy="1354"/>
          </a:xfrm>
        </p:grpSpPr>
        <p:sp>
          <p:nvSpPr>
            <p:cNvPr id="49348" name="Rectangle 3"/>
            <p:cNvSpPr>
              <a:spLocks noChangeArrowheads="1"/>
            </p:cNvSpPr>
            <p:nvPr/>
          </p:nvSpPr>
          <p:spPr bwMode="auto">
            <a:xfrm>
              <a:off x="1735" y="1861"/>
              <a:ext cx="403" cy="1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2200">
                  <a:solidFill>
                    <a:schemeClr val="tx1"/>
                  </a:solidFill>
                  <a:latin typeface="Tahoma" panose="020B0604030504040204" pitchFamily="34" charset="0"/>
                </a:defRPr>
              </a:lvl1pPr>
              <a:lvl2pPr marL="742950" indent="-285750">
                <a:defRPr sz="2200">
                  <a:solidFill>
                    <a:schemeClr val="tx1"/>
                  </a:solidFill>
                  <a:latin typeface="Tahoma" panose="020B0604030504040204" pitchFamily="34" charset="0"/>
                </a:defRPr>
              </a:lvl2pPr>
              <a:lvl3pPr marL="1143000" indent="-228600">
                <a:defRPr sz="2200">
                  <a:solidFill>
                    <a:schemeClr val="tx1"/>
                  </a:solidFill>
                  <a:latin typeface="Tahoma" panose="020B0604030504040204" pitchFamily="34" charset="0"/>
                </a:defRPr>
              </a:lvl3pPr>
              <a:lvl4pPr marL="1600200" indent="-228600">
                <a:defRPr sz="2200">
                  <a:solidFill>
                    <a:schemeClr val="tx1"/>
                  </a:solidFill>
                  <a:latin typeface="Tahoma" panose="020B0604030504040204" pitchFamily="34" charset="0"/>
                </a:defRPr>
              </a:lvl4pPr>
              <a:lvl5pPr marL="2057400" indent="-228600">
                <a:defRPr sz="2200">
                  <a:solidFill>
                    <a:schemeClr val="tx1"/>
                  </a:solidFill>
                  <a:latin typeface="Tahoma" panose="020B0604030504040204" pitchFamily="34" charset="0"/>
                </a:defRPr>
              </a:lvl5pPr>
              <a:lvl6pPr marL="2514600" indent="-228600" eaLnBrk="0" fontAlgn="base" hangingPunct="0">
                <a:spcBef>
                  <a:spcPct val="0"/>
                </a:spcBef>
                <a:spcAft>
                  <a:spcPct val="0"/>
                </a:spcAft>
                <a:defRPr sz="2200">
                  <a:solidFill>
                    <a:schemeClr val="tx1"/>
                  </a:solidFill>
                  <a:latin typeface="Tahoma" panose="020B0604030504040204" pitchFamily="34" charset="0"/>
                </a:defRPr>
              </a:lvl6pPr>
              <a:lvl7pPr marL="2971800" indent="-228600" eaLnBrk="0" fontAlgn="base" hangingPunct="0">
                <a:spcBef>
                  <a:spcPct val="0"/>
                </a:spcBef>
                <a:spcAft>
                  <a:spcPct val="0"/>
                </a:spcAft>
                <a:defRPr sz="2200">
                  <a:solidFill>
                    <a:schemeClr val="tx1"/>
                  </a:solidFill>
                  <a:latin typeface="Tahoma" panose="020B0604030504040204" pitchFamily="34" charset="0"/>
                </a:defRPr>
              </a:lvl7pPr>
              <a:lvl8pPr marL="3429000" indent="-228600" eaLnBrk="0" fontAlgn="base" hangingPunct="0">
                <a:spcBef>
                  <a:spcPct val="0"/>
                </a:spcBef>
                <a:spcAft>
                  <a:spcPct val="0"/>
                </a:spcAft>
                <a:defRPr sz="2200">
                  <a:solidFill>
                    <a:schemeClr val="tx1"/>
                  </a:solidFill>
                  <a:latin typeface="Tahoma" panose="020B0604030504040204" pitchFamily="34" charset="0"/>
                </a:defRPr>
              </a:lvl8pPr>
              <a:lvl9pPr marL="3886200" indent="-228600" eaLnBrk="0" fontAlgn="base" hangingPunct="0">
                <a:spcBef>
                  <a:spcPct val="0"/>
                </a:spcBef>
                <a:spcAft>
                  <a:spcPct val="0"/>
                </a:spcAft>
                <a:defRPr sz="2200">
                  <a:solidFill>
                    <a:schemeClr val="tx1"/>
                  </a:solidFill>
                  <a:latin typeface="Tahoma" panose="020B0604030504040204" pitchFamily="34" charset="0"/>
                </a:defRPr>
              </a:lvl9pPr>
            </a:lstStyle>
            <a:p>
              <a:r>
                <a:rPr lang="en-GB" altLang="en-US" sz="2000" i="1" dirty="0">
                  <a:solidFill>
                    <a:srgbClr val="000000"/>
                  </a:solidFill>
                  <a:latin typeface="Roboto Slab" pitchFamily="2" charset="0"/>
                  <a:ea typeface="Roboto Slab" pitchFamily="2" charset="0"/>
                </a:rPr>
                <a:t>Scale</a:t>
              </a:r>
              <a:endParaRPr lang="en-GB" altLang="en-US" sz="2000" dirty="0">
                <a:latin typeface="Roboto Slab" pitchFamily="2" charset="0"/>
                <a:ea typeface="Roboto Slab" pitchFamily="2" charset="0"/>
              </a:endParaRPr>
            </a:p>
          </p:txBody>
        </p:sp>
        <p:sp>
          <p:nvSpPr>
            <p:cNvPr id="49349" name="Rectangle 4"/>
            <p:cNvSpPr>
              <a:spLocks noChangeArrowheads="1"/>
            </p:cNvSpPr>
            <p:nvPr/>
          </p:nvSpPr>
          <p:spPr bwMode="auto">
            <a:xfrm>
              <a:off x="1732" y="2083"/>
              <a:ext cx="434" cy="1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2200">
                  <a:solidFill>
                    <a:schemeClr val="tx1"/>
                  </a:solidFill>
                  <a:latin typeface="Tahoma" panose="020B0604030504040204" pitchFamily="34" charset="0"/>
                </a:defRPr>
              </a:lvl1pPr>
              <a:lvl2pPr marL="742950" indent="-285750">
                <a:defRPr sz="2200">
                  <a:solidFill>
                    <a:schemeClr val="tx1"/>
                  </a:solidFill>
                  <a:latin typeface="Tahoma" panose="020B0604030504040204" pitchFamily="34" charset="0"/>
                </a:defRPr>
              </a:lvl2pPr>
              <a:lvl3pPr marL="1143000" indent="-228600">
                <a:defRPr sz="2200">
                  <a:solidFill>
                    <a:schemeClr val="tx1"/>
                  </a:solidFill>
                  <a:latin typeface="Tahoma" panose="020B0604030504040204" pitchFamily="34" charset="0"/>
                </a:defRPr>
              </a:lvl3pPr>
              <a:lvl4pPr marL="1600200" indent="-228600">
                <a:defRPr sz="2200">
                  <a:solidFill>
                    <a:schemeClr val="tx1"/>
                  </a:solidFill>
                  <a:latin typeface="Tahoma" panose="020B0604030504040204" pitchFamily="34" charset="0"/>
                </a:defRPr>
              </a:lvl4pPr>
              <a:lvl5pPr marL="2057400" indent="-228600">
                <a:defRPr sz="2200">
                  <a:solidFill>
                    <a:schemeClr val="tx1"/>
                  </a:solidFill>
                  <a:latin typeface="Tahoma" panose="020B0604030504040204" pitchFamily="34" charset="0"/>
                </a:defRPr>
              </a:lvl5pPr>
              <a:lvl6pPr marL="2514600" indent="-228600" eaLnBrk="0" fontAlgn="base" hangingPunct="0">
                <a:spcBef>
                  <a:spcPct val="0"/>
                </a:spcBef>
                <a:spcAft>
                  <a:spcPct val="0"/>
                </a:spcAft>
                <a:defRPr sz="2200">
                  <a:solidFill>
                    <a:schemeClr val="tx1"/>
                  </a:solidFill>
                  <a:latin typeface="Tahoma" panose="020B0604030504040204" pitchFamily="34" charset="0"/>
                </a:defRPr>
              </a:lvl6pPr>
              <a:lvl7pPr marL="2971800" indent="-228600" eaLnBrk="0" fontAlgn="base" hangingPunct="0">
                <a:spcBef>
                  <a:spcPct val="0"/>
                </a:spcBef>
                <a:spcAft>
                  <a:spcPct val="0"/>
                </a:spcAft>
                <a:defRPr sz="2200">
                  <a:solidFill>
                    <a:schemeClr val="tx1"/>
                  </a:solidFill>
                  <a:latin typeface="Tahoma" panose="020B0604030504040204" pitchFamily="34" charset="0"/>
                </a:defRPr>
              </a:lvl7pPr>
              <a:lvl8pPr marL="3429000" indent="-228600" eaLnBrk="0" fontAlgn="base" hangingPunct="0">
                <a:spcBef>
                  <a:spcPct val="0"/>
                </a:spcBef>
                <a:spcAft>
                  <a:spcPct val="0"/>
                </a:spcAft>
                <a:defRPr sz="2200">
                  <a:solidFill>
                    <a:schemeClr val="tx1"/>
                  </a:solidFill>
                  <a:latin typeface="Tahoma" panose="020B0604030504040204" pitchFamily="34" charset="0"/>
                </a:defRPr>
              </a:lvl8pPr>
              <a:lvl9pPr marL="3886200" indent="-228600" eaLnBrk="0" fontAlgn="base" hangingPunct="0">
                <a:spcBef>
                  <a:spcPct val="0"/>
                </a:spcBef>
                <a:spcAft>
                  <a:spcPct val="0"/>
                </a:spcAft>
                <a:defRPr sz="2200">
                  <a:solidFill>
                    <a:schemeClr val="tx1"/>
                  </a:solidFill>
                  <a:latin typeface="Tahoma" panose="020B0604030504040204" pitchFamily="34" charset="0"/>
                </a:defRPr>
              </a:lvl9pPr>
            </a:lstStyle>
            <a:p>
              <a:r>
                <a:rPr lang="en-GB" altLang="en-US" sz="2000" i="1" dirty="0">
                  <a:solidFill>
                    <a:srgbClr val="000000"/>
                  </a:solidFill>
                  <a:latin typeface="Roboto Slab" pitchFamily="2" charset="0"/>
                  <a:ea typeface="Roboto Slab" pitchFamily="2" charset="0"/>
                </a:rPr>
                <a:t>down</a:t>
              </a:r>
              <a:endParaRPr lang="en-GB" altLang="en-US" sz="2000" dirty="0">
                <a:latin typeface="Roboto Slab" pitchFamily="2" charset="0"/>
                <a:ea typeface="Roboto Slab" pitchFamily="2" charset="0"/>
              </a:endParaRPr>
            </a:p>
          </p:txBody>
        </p:sp>
        <p:grpSp>
          <p:nvGrpSpPr>
            <p:cNvPr id="49350" name="Group 5"/>
            <p:cNvGrpSpPr>
              <a:grpSpLocks/>
            </p:cNvGrpSpPr>
            <p:nvPr/>
          </p:nvGrpSpPr>
          <p:grpSpPr bwMode="auto">
            <a:xfrm>
              <a:off x="2180" y="1377"/>
              <a:ext cx="153" cy="1354"/>
              <a:chOff x="2180" y="1377"/>
              <a:chExt cx="153" cy="1354"/>
            </a:xfrm>
          </p:grpSpPr>
          <p:sp>
            <p:nvSpPr>
              <p:cNvPr id="49351" name="Rectangle 6"/>
              <p:cNvSpPr>
                <a:spLocks noChangeArrowheads="1"/>
              </p:cNvSpPr>
              <p:nvPr/>
            </p:nvSpPr>
            <p:spPr bwMode="auto">
              <a:xfrm>
                <a:off x="2245" y="1377"/>
                <a:ext cx="24" cy="120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2200">
                    <a:solidFill>
                      <a:schemeClr val="tx1"/>
                    </a:solidFill>
                    <a:latin typeface="Tahoma" panose="020B0604030504040204" pitchFamily="34" charset="0"/>
                  </a:defRPr>
                </a:lvl1pPr>
                <a:lvl2pPr marL="742950" indent="-285750">
                  <a:defRPr sz="2200">
                    <a:solidFill>
                      <a:schemeClr val="tx1"/>
                    </a:solidFill>
                    <a:latin typeface="Tahoma" panose="020B0604030504040204" pitchFamily="34" charset="0"/>
                  </a:defRPr>
                </a:lvl2pPr>
                <a:lvl3pPr marL="1143000" indent="-228600">
                  <a:defRPr sz="2200">
                    <a:solidFill>
                      <a:schemeClr val="tx1"/>
                    </a:solidFill>
                    <a:latin typeface="Tahoma" panose="020B0604030504040204" pitchFamily="34" charset="0"/>
                  </a:defRPr>
                </a:lvl3pPr>
                <a:lvl4pPr marL="1600200" indent="-228600">
                  <a:defRPr sz="2200">
                    <a:solidFill>
                      <a:schemeClr val="tx1"/>
                    </a:solidFill>
                    <a:latin typeface="Tahoma" panose="020B0604030504040204" pitchFamily="34" charset="0"/>
                  </a:defRPr>
                </a:lvl4pPr>
                <a:lvl5pPr marL="2057400" indent="-228600">
                  <a:defRPr sz="2200">
                    <a:solidFill>
                      <a:schemeClr val="tx1"/>
                    </a:solidFill>
                    <a:latin typeface="Tahoma" panose="020B0604030504040204" pitchFamily="34" charset="0"/>
                  </a:defRPr>
                </a:lvl5pPr>
                <a:lvl6pPr marL="2514600" indent="-228600" eaLnBrk="0" fontAlgn="base" hangingPunct="0">
                  <a:spcBef>
                    <a:spcPct val="0"/>
                  </a:spcBef>
                  <a:spcAft>
                    <a:spcPct val="0"/>
                  </a:spcAft>
                  <a:defRPr sz="2200">
                    <a:solidFill>
                      <a:schemeClr val="tx1"/>
                    </a:solidFill>
                    <a:latin typeface="Tahoma" panose="020B0604030504040204" pitchFamily="34" charset="0"/>
                  </a:defRPr>
                </a:lvl6pPr>
                <a:lvl7pPr marL="2971800" indent="-228600" eaLnBrk="0" fontAlgn="base" hangingPunct="0">
                  <a:spcBef>
                    <a:spcPct val="0"/>
                  </a:spcBef>
                  <a:spcAft>
                    <a:spcPct val="0"/>
                  </a:spcAft>
                  <a:defRPr sz="2200">
                    <a:solidFill>
                      <a:schemeClr val="tx1"/>
                    </a:solidFill>
                    <a:latin typeface="Tahoma" panose="020B0604030504040204" pitchFamily="34" charset="0"/>
                  </a:defRPr>
                </a:lvl7pPr>
                <a:lvl8pPr marL="3429000" indent="-228600" eaLnBrk="0" fontAlgn="base" hangingPunct="0">
                  <a:spcBef>
                    <a:spcPct val="0"/>
                  </a:spcBef>
                  <a:spcAft>
                    <a:spcPct val="0"/>
                  </a:spcAft>
                  <a:defRPr sz="2200">
                    <a:solidFill>
                      <a:schemeClr val="tx1"/>
                    </a:solidFill>
                    <a:latin typeface="Tahoma" panose="020B0604030504040204" pitchFamily="34" charset="0"/>
                  </a:defRPr>
                </a:lvl8pPr>
                <a:lvl9pPr marL="3886200" indent="-228600" eaLnBrk="0" fontAlgn="base" hangingPunct="0">
                  <a:spcBef>
                    <a:spcPct val="0"/>
                  </a:spcBef>
                  <a:spcAft>
                    <a:spcPct val="0"/>
                  </a:spcAft>
                  <a:defRPr sz="2200">
                    <a:solidFill>
                      <a:schemeClr val="tx1"/>
                    </a:solidFill>
                    <a:latin typeface="Tahoma" panose="020B0604030504040204" pitchFamily="34" charset="0"/>
                  </a:defRPr>
                </a:lvl9pPr>
              </a:lstStyle>
              <a:p>
                <a:pPr eaLnBrk="1" hangingPunct="1"/>
                <a:endParaRPr lang="en-US" altLang="en-US" sz="2000">
                  <a:latin typeface="Roboto Slab" pitchFamily="2" charset="0"/>
                  <a:ea typeface="Roboto Slab" pitchFamily="2" charset="0"/>
                </a:endParaRPr>
              </a:p>
            </p:txBody>
          </p:sp>
          <p:sp>
            <p:nvSpPr>
              <p:cNvPr id="49352" name="Freeform 7"/>
              <p:cNvSpPr>
                <a:spLocks/>
              </p:cNvSpPr>
              <p:nvPr/>
            </p:nvSpPr>
            <p:spPr bwMode="auto">
              <a:xfrm>
                <a:off x="2180" y="2578"/>
                <a:ext cx="153" cy="153"/>
              </a:xfrm>
              <a:custGeom>
                <a:avLst/>
                <a:gdLst>
                  <a:gd name="T0" fmla="*/ 0 w 153"/>
                  <a:gd name="T1" fmla="*/ 0 h 153"/>
                  <a:gd name="T2" fmla="*/ 77 w 153"/>
                  <a:gd name="T3" fmla="*/ 153 h 153"/>
                  <a:gd name="T4" fmla="*/ 153 w 153"/>
                  <a:gd name="T5" fmla="*/ 0 h 153"/>
                  <a:gd name="T6" fmla="*/ 0 w 153"/>
                  <a:gd name="T7" fmla="*/ 0 h 153"/>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53" h="153">
                    <a:moveTo>
                      <a:pt x="0" y="0"/>
                    </a:moveTo>
                    <a:lnTo>
                      <a:pt x="77" y="153"/>
                    </a:lnTo>
                    <a:lnTo>
                      <a:pt x="153" y="0"/>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2000">
                  <a:latin typeface="Roboto Slab" pitchFamily="2" charset="0"/>
                  <a:ea typeface="Roboto Slab" pitchFamily="2" charset="0"/>
                </a:endParaRPr>
              </a:p>
            </p:txBody>
          </p:sp>
        </p:grpSp>
      </p:grpSp>
      <p:grpSp>
        <p:nvGrpSpPr>
          <p:cNvPr id="49155" name="Group 8"/>
          <p:cNvGrpSpPr>
            <a:grpSpLocks/>
          </p:cNvGrpSpPr>
          <p:nvPr/>
        </p:nvGrpSpPr>
        <p:grpSpPr bwMode="auto">
          <a:xfrm>
            <a:off x="3849316" y="5117948"/>
            <a:ext cx="2870200" cy="1150937"/>
            <a:chOff x="2992" y="2747"/>
            <a:chExt cx="1808" cy="725"/>
          </a:xfrm>
        </p:grpSpPr>
        <p:sp>
          <p:nvSpPr>
            <p:cNvPr id="49341" name="Rectangle 9"/>
            <p:cNvSpPr>
              <a:spLocks noChangeArrowheads="1"/>
            </p:cNvSpPr>
            <p:nvPr/>
          </p:nvSpPr>
          <p:spPr bwMode="auto">
            <a:xfrm>
              <a:off x="3216" y="2747"/>
              <a:ext cx="1584" cy="725"/>
            </a:xfrm>
            <a:prstGeom prst="rect">
              <a:avLst/>
            </a:prstGeom>
            <a:noFill/>
            <a:ln w="1905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lvl1pPr>
                <a:defRPr sz="2200">
                  <a:solidFill>
                    <a:schemeClr val="tx1"/>
                  </a:solidFill>
                  <a:latin typeface="Tahoma" panose="020B0604030504040204" pitchFamily="34" charset="0"/>
                </a:defRPr>
              </a:lvl1pPr>
              <a:lvl2pPr marL="742950" indent="-285750">
                <a:defRPr sz="2200">
                  <a:solidFill>
                    <a:schemeClr val="tx1"/>
                  </a:solidFill>
                  <a:latin typeface="Tahoma" panose="020B0604030504040204" pitchFamily="34" charset="0"/>
                </a:defRPr>
              </a:lvl2pPr>
              <a:lvl3pPr marL="1143000" indent="-228600">
                <a:defRPr sz="2200">
                  <a:solidFill>
                    <a:schemeClr val="tx1"/>
                  </a:solidFill>
                  <a:latin typeface="Tahoma" panose="020B0604030504040204" pitchFamily="34" charset="0"/>
                </a:defRPr>
              </a:lvl3pPr>
              <a:lvl4pPr marL="1600200" indent="-228600">
                <a:defRPr sz="2200">
                  <a:solidFill>
                    <a:schemeClr val="tx1"/>
                  </a:solidFill>
                  <a:latin typeface="Tahoma" panose="020B0604030504040204" pitchFamily="34" charset="0"/>
                </a:defRPr>
              </a:lvl4pPr>
              <a:lvl5pPr marL="2057400" indent="-228600">
                <a:defRPr sz="2200">
                  <a:solidFill>
                    <a:schemeClr val="tx1"/>
                  </a:solidFill>
                  <a:latin typeface="Tahoma" panose="020B0604030504040204" pitchFamily="34" charset="0"/>
                </a:defRPr>
              </a:lvl5pPr>
              <a:lvl6pPr marL="2514600" indent="-228600" eaLnBrk="0" fontAlgn="base" hangingPunct="0">
                <a:spcBef>
                  <a:spcPct val="0"/>
                </a:spcBef>
                <a:spcAft>
                  <a:spcPct val="0"/>
                </a:spcAft>
                <a:defRPr sz="2200">
                  <a:solidFill>
                    <a:schemeClr val="tx1"/>
                  </a:solidFill>
                  <a:latin typeface="Tahoma" panose="020B0604030504040204" pitchFamily="34" charset="0"/>
                </a:defRPr>
              </a:lvl6pPr>
              <a:lvl7pPr marL="2971800" indent="-228600" eaLnBrk="0" fontAlgn="base" hangingPunct="0">
                <a:spcBef>
                  <a:spcPct val="0"/>
                </a:spcBef>
                <a:spcAft>
                  <a:spcPct val="0"/>
                </a:spcAft>
                <a:defRPr sz="2200">
                  <a:solidFill>
                    <a:schemeClr val="tx1"/>
                  </a:solidFill>
                  <a:latin typeface="Tahoma" panose="020B0604030504040204" pitchFamily="34" charset="0"/>
                </a:defRPr>
              </a:lvl7pPr>
              <a:lvl8pPr marL="3429000" indent="-228600" eaLnBrk="0" fontAlgn="base" hangingPunct="0">
                <a:spcBef>
                  <a:spcPct val="0"/>
                </a:spcBef>
                <a:spcAft>
                  <a:spcPct val="0"/>
                </a:spcAft>
                <a:defRPr sz="2200">
                  <a:solidFill>
                    <a:schemeClr val="tx1"/>
                  </a:solidFill>
                  <a:latin typeface="Tahoma" panose="020B0604030504040204" pitchFamily="34" charset="0"/>
                </a:defRPr>
              </a:lvl8pPr>
              <a:lvl9pPr marL="3886200" indent="-228600" eaLnBrk="0" fontAlgn="base" hangingPunct="0">
                <a:spcBef>
                  <a:spcPct val="0"/>
                </a:spcBef>
                <a:spcAft>
                  <a:spcPct val="0"/>
                </a:spcAft>
                <a:defRPr sz="2200">
                  <a:solidFill>
                    <a:schemeClr val="tx1"/>
                  </a:solidFill>
                  <a:latin typeface="Tahoma" panose="020B0604030504040204" pitchFamily="34" charset="0"/>
                </a:defRPr>
              </a:lvl9pPr>
            </a:lstStyle>
            <a:p>
              <a:pPr eaLnBrk="1" hangingPunct="1"/>
              <a:endParaRPr lang="en-US" altLang="en-US" sz="2000">
                <a:latin typeface="Roboto Slab" pitchFamily="2" charset="0"/>
                <a:ea typeface="Roboto Slab" pitchFamily="2" charset="0"/>
              </a:endParaRPr>
            </a:p>
          </p:txBody>
        </p:sp>
        <p:sp>
          <p:nvSpPr>
            <p:cNvPr id="49342" name="Rectangle 10"/>
            <p:cNvSpPr>
              <a:spLocks noChangeArrowheads="1"/>
            </p:cNvSpPr>
            <p:nvPr/>
          </p:nvSpPr>
          <p:spPr bwMode="auto">
            <a:xfrm>
              <a:off x="3469" y="2803"/>
              <a:ext cx="1003" cy="1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2200">
                  <a:solidFill>
                    <a:schemeClr val="tx1"/>
                  </a:solidFill>
                  <a:latin typeface="Tahoma" panose="020B0604030504040204" pitchFamily="34" charset="0"/>
                </a:defRPr>
              </a:lvl1pPr>
              <a:lvl2pPr marL="742950" indent="-285750">
                <a:defRPr sz="2200">
                  <a:solidFill>
                    <a:schemeClr val="tx1"/>
                  </a:solidFill>
                  <a:latin typeface="Tahoma" panose="020B0604030504040204" pitchFamily="34" charset="0"/>
                </a:defRPr>
              </a:lvl2pPr>
              <a:lvl3pPr marL="1143000" indent="-228600">
                <a:defRPr sz="2200">
                  <a:solidFill>
                    <a:schemeClr val="tx1"/>
                  </a:solidFill>
                  <a:latin typeface="Tahoma" panose="020B0604030504040204" pitchFamily="34" charset="0"/>
                </a:defRPr>
              </a:lvl3pPr>
              <a:lvl4pPr marL="1600200" indent="-228600">
                <a:defRPr sz="2200">
                  <a:solidFill>
                    <a:schemeClr val="tx1"/>
                  </a:solidFill>
                  <a:latin typeface="Tahoma" panose="020B0604030504040204" pitchFamily="34" charset="0"/>
                </a:defRPr>
              </a:lvl4pPr>
              <a:lvl5pPr marL="2057400" indent="-228600">
                <a:defRPr sz="2200">
                  <a:solidFill>
                    <a:schemeClr val="tx1"/>
                  </a:solidFill>
                  <a:latin typeface="Tahoma" panose="020B0604030504040204" pitchFamily="34" charset="0"/>
                </a:defRPr>
              </a:lvl5pPr>
              <a:lvl6pPr marL="2514600" indent="-228600" eaLnBrk="0" fontAlgn="base" hangingPunct="0">
                <a:spcBef>
                  <a:spcPct val="0"/>
                </a:spcBef>
                <a:spcAft>
                  <a:spcPct val="0"/>
                </a:spcAft>
                <a:defRPr sz="2200">
                  <a:solidFill>
                    <a:schemeClr val="tx1"/>
                  </a:solidFill>
                  <a:latin typeface="Tahoma" panose="020B0604030504040204" pitchFamily="34" charset="0"/>
                </a:defRPr>
              </a:lvl6pPr>
              <a:lvl7pPr marL="2971800" indent="-228600" eaLnBrk="0" fontAlgn="base" hangingPunct="0">
                <a:spcBef>
                  <a:spcPct val="0"/>
                </a:spcBef>
                <a:spcAft>
                  <a:spcPct val="0"/>
                </a:spcAft>
                <a:defRPr sz="2200">
                  <a:solidFill>
                    <a:schemeClr val="tx1"/>
                  </a:solidFill>
                  <a:latin typeface="Tahoma" panose="020B0604030504040204" pitchFamily="34" charset="0"/>
                </a:defRPr>
              </a:lvl7pPr>
              <a:lvl8pPr marL="3429000" indent="-228600" eaLnBrk="0" fontAlgn="base" hangingPunct="0">
                <a:spcBef>
                  <a:spcPct val="0"/>
                </a:spcBef>
                <a:spcAft>
                  <a:spcPct val="0"/>
                </a:spcAft>
                <a:defRPr sz="2200">
                  <a:solidFill>
                    <a:schemeClr val="tx1"/>
                  </a:solidFill>
                  <a:latin typeface="Tahoma" panose="020B0604030504040204" pitchFamily="34" charset="0"/>
                </a:defRPr>
              </a:lvl8pPr>
              <a:lvl9pPr marL="3886200" indent="-228600" eaLnBrk="0" fontAlgn="base" hangingPunct="0">
                <a:spcBef>
                  <a:spcPct val="0"/>
                </a:spcBef>
                <a:spcAft>
                  <a:spcPct val="0"/>
                </a:spcAft>
                <a:defRPr sz="2200">
                  <a:solidFill>
                    <a:schemeClr val="tx1"/>
                  </a:solidFill>
                  <a:latin typeface="Tahoma" panose="020B0604030504040204" pitchFamily="34" charset="0"/>
                </a:defRPr>
              </a:lvl9pPr>
            </a:lstStyle>
            <a:p>
              <a:r>
                <a:rPr lang="en-GB" altLang="en-US" sz="2000" b="1">
                  <a:solidFill>
                    <a:srgbClr val="000000"/>
                  </a:solidFill>
                  <a:latin typeface="Roboto Slab" pitchFamily="2" charset="0"/>
                  <a:ea typeface="Roboto Slab" pitchFamily="2" charset="0"/>
                </a:rPr>
                <a:t>Optimisation</a:t>
              </a:r>
              <a:endParaRPr lang="en-GB" altLang="en-US" sz="2000">
                <a:latin typeface="Roboto Slab" pitchFamily="2" charset="0"/>
                <a:ea typeface="Roboto Slab" pitchFamily="2" charset="0"/>
              </a:endParaRPr>
            </a:p>
          </p:txBody>
        </p:sp>
        <p:sp>
          <p:nvSpPr>
            <p:cNvPr id="49343" name="Rectangle 11"/>
            <p:cNvSpPr>
              <a:spLocks noChangeArrowheads="1"/>
            </p:cNvSpPr>
            <p:nvPr/>
          </p:nvSpPr>
          <p:spPr bwMode="auto">
            <a:xfrm>
              <a:off x="3247" y="3024"/>
              <a:ext cx="1456" cy="1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2200">
                  <a:solidFill>
                    <a:schemeClr val="tx1"/>
                  </a:solidFill>
                  <a:latin typeface="Tahoma" panose="020B0604030504040204" pitchFamily="34" charset="0"/>
                </a:defRPr>
              </a:lvl1pPr>
              <a:lvl2pPr marL="742950" indent="-285750">
                <a:defRPr sz="2200">
                  <a:solidFill>
                    <a:schemeClr val="tx1"/>
                  </a:solidFill>
                  <a:latin typeface="Tahoma" panose="020B0604030504040204" pitchFamily="34" charset="0"/>
                </a:defRPr>
              </a:lvl2pPr>
              <a:lvl3pPr marL="1143000" indent="-228600">
                <a:defRPr sz="2200">
                  <a:solidFill>
                    <a:schemeClr val="tx1"/>
                  </a:solidFill>
                  <a:latin typeface="Tahoma" panose="020B0604030504040204" pitchFamily="34" charset="0"/>
                </a:defRPr>
              </a:lvl3pPr>
              <a:lvl4pPr marL="1600200" indent="-228600">
                <a:defRPr sz="2200">
                  <a:solidFill>
                    <a:schemeClr val="tx1"/>
                  </a:solidFill>
                  <a:latin typeface="Tahoma" panose="020B0604030504040204" pitchFamily="34" charset="0"/>
                </a:defRPr>
              </a:lvl4pPr>
              <a:lvl5pPr marL="2057400" indent="-228600">
                <a:defRPr sz="2200">
                  <a:solidFill>
                    <a:schemeClr val="tx1"/>
                  </a:solidFill>
                  <a:latin typeface="Tahoma" panose="020B0604030504040204" pitchFamily="34" charset="0"/>
                </a:defRPr>
              </a:lvl5pPr>
              <a:lvl6pPr marL="2514600" indent="-228600" eaLnBrk="0" fontAlgn="base" hangingPunct="0">
                <a:spcBef>
                  <a:spcPct val="0"/>
                </a:spcBef>
                <a:spcAft>
                  <a:spcPct val="0"/>
                </a:spcAft>
                <a:defRPr sz="2200">
                  <a:solidFill>
                    <a:schemeClr val="tx1"/>
                  </a:solidFill>
                  <a:latin typeface="Tahoma" panose="020B0604030504040204" pitchFamily="34" charset="0"/>
                </a:defRPr>
              </a:lvl6pPr>
              <a:lvl7pPr marL="2971800" indent="-228600" eaLnBrk="0" fontAlgn="base" hangingPunct="0">
                <a:spcBef>
                  <a:spcPct val="0"/>
                </a:spcBef>
                <a:spcAft>
                  <a:spcPct val="0"/>
                </a:spcAft>
                <a:defRPr sz="2200">
                  <a:solidFill>
                    <a:schemeClr val="tx1"/>
                  </a:solidFill>
                  <a:latin typeface="Tahoma" panose="020B0604030504040204" pitchFamily="34" charset="0"/>
                </a:defRPr>
              </a:lvl7pPr>
              <a:lvl8pPr marL="3429000" indent="-228600" eaLnBrk="0" fontAlgn="base" hangingPunct="0">
                <a:spcBef>
                  <a:spcPct val="0"/>
                </a:spcBef>
                <a:spcAft>
                  <a:spcPct val="0"/>
                </a:spcAft>
                <a:defRPr sz="2200">
                  <a:solidFill>
                    <a:schemeClr val="tx1"/>
                  </a:solidFill>
                  <a:latin typeface="Tahoma" panose="020B0604030504040204" pitchFamily="34" charset="0"/>
                </a:defRPr>
              </a:lvl8pPr>
              <a:lvl9pPr marL="3886200" indent="-228600" eaLnBrk="0" fontAlgn="base" hangingPunct="0">
                <a:spcBef>
                  <a:spcPct val="0"/>
                </a:spcBef>
                <a:spcAft>
                  <a:spcPct val="0"/>
                </a:spcAft>
                <a:defRPr sz="2200">
                  <a:solidFill>
                    <a:schemeClr val="tx1"/>
                  </a:solidFill>
                  <a:latin typeface="Tahoma" panose="020B0604030504040204" pitchFamily="34" charset="0"/>
                </a:defRPr>
              </a:lvl9pPr>
            </a:lstStyle>
            <a:p>
              <a:r>
                <a:rPr lang="en-GB" altLang="en-US" sz="2000" i="1">
                  <a:solidFill>
                    <a:srgbClr val="000000"/>
                  </a:solidFill>
                  <a:latin typeface="Roboto Slab" pitchFamily="2" charset="0"/>
                  <a:ea typeface="Roboto Slab" pitchFamily="2" charset="0"/>
                </a:rPr>
                <a:t>Dependence on pH,</a:t>
              </a:r>
              <a:endParaRPr lang="en-GB" altLang="en-US" sz="2000">
                <a:latin typeface="Roboto Slab" pitchFamily="2" charset="0"/>
                <a:ea typeface="Roboto Slab" pitchFamily="2" charset="0"/>
              </a:endParaRPr>
            </a:p>
          </p:txBody>
        </p:sp>
        <p:sp>
          <p:nvSpPr>
            <p:cNvPr id="49344" name="Rectangle 12"/>
            <p:cNvSpPr>
              <a:spLocks noChangeArrowheads="1"/>
            </p:cNvSpPr>
            <p:nvPr/>
          </p:nvSpPr>
          <p:spPr bwMode="auto">
            <a:xfrm>
              <a:off x="3327" y="3231"/>
              <a:ext cx="1330" cy="1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2200">
                  <a:solidFill>
                    <a:schemeClr val="tx1"/>
                  </a:solidFill>
                  <a:latin typeface="Tahoma" panose="020B0604030504040204" pitchFamily="34" charset="0"/>
                </a:defRPr>
              </a:lvl1pPr>
              <a:lvl2pPr marL="742950" indent="-285750">
                <a:defRPr sz="2200">
                  <a:solidFill>
                    <a:schemeClr val="tx1"/>
                  </a:solidFill>
                  <a:latin typeface="Tahoma" panose="020B0604030504040204" pitchFamily="34" charset="0"/>
                </a:defRPr>
              </a:lvl2pPr>
              <a:lvl3pPr marL="1143000" indent="-228600">
                <a:defRPr sz="2200">
                  <a:solidFill>
                    <a:schemeClr val="tx1"/>
                  </a:solidFill>
                  <a:latin typeface="Tahoma" panose="020B0604030504040204" pitchFamily="34" charset="0"/>
                </a:defRPr>
              </a:lvl3pPr>
              <a:lvl4pPr marL="1600200" indent="-228600">
                <a:defRPr sz="2200">
                  <a:solidFill>
                    <a:schemeClr val="tx1"/>
                  </a:solidFill>
                  <a:latin typeface="Tahoma" panose="020B0604030504040204" pitchFamily="34" charset="0"/>
                </a:defRPr>
              </a:lvl4pPr>
              <a:lvl5pPr marL="2057400" indent="-228600">
                <a:defRPr sz="2200">
                  <a:solidFill>
                    <a:schemeClr val="tx1"/>
                  </a:solidFill>
                  <a:latin typeface="Tahoma" panose="020B0604030504040204" pitchFamily="34" charset="0"/>
                </a:defRPr>
              </a:lvl5pPr>
              <a:lvl6pPr marL="2514600" indent="-228600" eaLnBrk="0" fontAlgn="base" hangingPunct="0">
                <a:spcBef>
                  <a:spcPct val="0"/>
                </a:spcBef>
                <a:spcAft>
                  <a:spcPct val="0"/>
                </a:spcAft>
                <a:defRPr sz="2200">
                  <a:solidFill>
                    <a:schemeClr val="tx1"/>
                  </a:solidFill>
                  <a:latin typeface="Tahoma" panose="020B0604030504040204" pitchFamily="34" charset="0"/>
                </a:defRPr>
              </a:lvl6pPr>
              <a:lvl7pPr marL="2971800" indent="-228600" eaLnBrk="0" fontAlgn="base" hangingPunct="0">
                <a:spcBef>
                  <a:spcPct val="0"/>
                </a:spcBef>
                <a:spcAft>
                  <a:spcPct val="0"/>
                </a:spcAft>
                <a:defRPr sz="2200">
                  <a:solidFill>
                    <a:schemeClr val="tx1"/>
                  </a:solidFill>
                  <a:latin typeface="Tahoma" panose="020B0604030504040204" pitchFamily="34" charset="0"/>
                </a:defRPr>
              </a:lvl7pPr>
              <a:lvl8pPr marL="3429000" indent="-228600" eaLnBrk="0" fontAlgn="base" hangingPunct="0">
                <a:spcBef>
                  <a:spcPct val="0"/>
                </a:spcBef>
                <a:spcAft>
                  <a:spcPct val="0"/>
                </a:spcAft>
                <a:defRPr sz="2200">
                  <a:solidFill>
                    <a:schemeClr val="tx1"/>
                  </a:solidFill>
                  <a:latin typeface="Tahoma" panose="020B0604030504040204" pitchFamily="34" charset="0"/>
                </a:defRPr>
              </a:lvl8pPr>
              <a:lvl9pPr marL="3886200" indent="-228600" eaLnBrk="0" fontAlgn="base" hangingPunct="0">
                <a:spcBef>
                  <a:spcPct val="0"/>
                </a:spcBef>
                <a:spcAft>
                  <a:spcPct val="0"/>
                </a:spcAft>
                <a:defRPr sz="2200">
                  <a:solidFill>
                    <a:schemeClr val="tx1"/>
                  </a:solidFill>
                  <a:latin typeface="Tahoma" panose="020B0604030504040204" pitchFamily="34" charset="0"/>
                </a:defRPr>
              </a:lvl9pPr>
            </a:lstStyle>
            <a:p>
              <a:r>
                <a:rPr lang="en-GB" altLang="en-US" sz="2000" i="1">
                  <a:solidFill>
                    <a:srgbClr val="000000"/>
                  </a:solidFill>
                  <a:latin typeface="Roboto Slab" pitchFamily="2" charset="0"/>
                  <a:ea typeface="Roboto Slab" pitchFamily="2" charset="0"/>
                </a:rPr>
                <a:t>Temperature, etc.</a:t>
              </a:r>
              <a:endParaRPr lang="en-GB" altLang="en-US" sz="2000">
                <a:latin typeface="Roboto Slab" pitchFamily="2" charset="0"/>
                <a:ea typeface="Roboto Slab" pitchFamily="2" charset="0"/>
              </a:endParaRPr>
            </a:p>
          </p:txBody>
        </p:sp>
        <p:grpSp>
          <p:nvGrpSpPr>
            <p:cNvPr id="49345" name="Group 13"/>
            <p:cNvGrpSpPr>
              <a:grpSpLocks/>
            </p:cNvGrpSpPr>
            <p:nvPr/>
          </p:nvGrpSpPr>
          <p:grpSpPr bwMode="auto">
            <a:xfrm>
              <a:off x="2992" y="3048"/>
              <a:ext cx="239" cy="153"/>
              <a:chOff x="2992" y="3048"/>
              <a:chExt cx="239" cy="153"/>
            </a:xfrm>
          </p:grpSpPr>
          <p:sp>
            <p:nvSpPr>
              <p:cNvPr id="49346" name="Freeform 14"/>
              <p:cNvSpPr>
                <a:spLocks/>
              </p:cNvSpPr>
              <p:nvPr/>
            </p:nvSpPr>
            <p:spPr bwMode="auto">
              <a:xfrm>
                <a:off x="2992" y="3111"/>
                <a:ext cx="92" cy="30"/>
              </a:xfrm>
              <a:custGeom>
                <a:avLst/>
                <a:gdLst>
                  <a:gd name="T0" fmla="*/ 0 w 92"/>
                  <a:gd name="T1" fmla="*/ 6 h 30"/>
                  <a:gd name="T2" fmla="*/ 2 w 92"/>
                  <a:gd name="T3" fmla="*/ 30 h 30"/>
                  <a:gd name="T4" fmla="*/ 92 w 92"/>
                  <a:gd name="T5" fmla="*/ 24 h 30"/>
                  <a:gd name="T6" fmla="*/ 90 w 92"/>
                  <a:gd name="T7" fmla="*/ 0 h 30"/>
                  <a:gd name="T8" fmla="*/ 0 w 92"/>
                  <a:gd name="T9" fmla="*/ 6 h 3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92" h="30">
                    <a:moveTo>
                      <a:pt x="0" y="6"/>
                    </a:moveTo>
                    <a:lnTo>
                      <a:pt x="2" y="30"/>
                    </a:lnTo>
                    <a:lnTo>
                      <a:pt x="92" y="24"/>
                    </a:lnTo>
                    <a:lnTo>
                      <a:pt x="90" y="0"/>
                    </a:lnTo>
                    <a:lnTo>
                      <a:pt x="0" y="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2000">
                  <a:latin typeface="Roboto Slab" pitchFamily="2" charset="0"/>
                  <a:ea typeface="Roboto Slab" pitchFamily="2" charset="0"/>
                </a:endParaRPr>
              </a:p>
            </p:txBody>
          </p:sp>
          <p:sp>
            <p:nvSpPr>
              <p:cNvPr id="49347" name="Freeform 15"/>
              <p:cNvSpPr>
                <a:spLocks/>
              </p:cNvSpPr>
              <p:nvPr/>
            </p:nvSpPr>
            <p:spPr bwMode="auto">
              <a:xfrm>
                <a:off x="3074" y="3048"/>
                <a:ext cx="157" cy="153"/>
              </a:xfrm>
              <a:custGeom>
                <a:avLst/>
                <a:gdLst>
                  <a:gd name="T0" fmla="*/ 10 w 157"/>
                  <a:gd name="T1" fmla="*/ 153 h 153"/>
                  <a:gd name="T2" fmla="*/ 157 w 157"/>
                  <a:gd name="T3" fmla="*/ 65 h 153"/>
                  <a:gd name="T4" fmla="*/ 0 w 157"/>
                  <a:gd name="T5" fmla="*/ 0 h 153"/>
                  <a:gd name="T6" fmla="*/ 10 w 157"/>
                  <a:gd name="T7" fmla="*/ 153 h 153"/>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57" h="153">
                    <a:moveTo>
                      <a:pt x="10" y="153"/>
                    </a:moveTo>
                    <a:lnTo>
                      <a:pt x="157" y="65"/>
                    </a:lnTo>
                    <a:lnTo>
                      <a:pt x="0" y="0"/>
                    </a:lnTo>
                    <a:lnTo>
                      <a:pt x="10" y="15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2000">
                  <a:latin typeface="Roboto Slab" pitchFamily="2" charset="0"/>
                  <a:ea typeface="Roboto Slab" pitchFamily="2" charset="0"/>
                </a:endParaRPr>
              </a:p>
            </p:txBody>
          </p:sp>
        </p:grpSp>
      </p:grpSp>
      <p:grpSp>
        <p:nvGrpSpPr>
          <p:cNvPr id="49156" name="Group 16"/>
          <p:cNvGrpSpPr>
            <a:grpSpLocks/>
          </p:cNvGrpSpPr>
          <p:nvPr/>
        </p:nvGrpSpPr>
        <p:grpSpPr bwMode="auto">
          <a:xfrm>
            <a:off x="839416" y="5013176"/>
            <a:ext cx="5861050" cy="1314451"/>
            <a:chOff x="1096" y="2681"/>
            <a:chExt cx="3692" cy="828"/>
          </a:xfrm>
        </p:grpSpPr>
        <p:grpSp>
          <p:nvGrpSpPr>
            <p:cNvPr id="49263" name="Group 17"/>
            <p:cNvGrpSpPr>
              <a:grpSpLocks/>
            </p:cNvGrpSpPr>
            <p:nvPr/>
          </p:nvGrpSpPr>
          <p:grpSpPr bwMode="auto">
            <a:xfrm>
              <a:off x="1096" y="2681"/>
              <a:ext cx="1884" cy="828"/>
              <a:chOff x="1096" y="2681"/>
              <a:chExt cx="1884" cy="828"/>
            </a:xfrm>
          </p:grpSpPr>
          <p:sp>
            <p:nvSpPr>
              <p:cNvPr id="49336" name="Rectangle 18"/>
              <p:cNvSpPr>
                <a:spLocks noChangeArrowheads="1"/>
              </p:cNvSpPr>
              <p:nvPr/>
            </p:nvSpPr>
            <p:spPr bwMode="auto">
              <a:xfrm>
                <a:off x="1395" y="2747"/>
                <a:ext cx="1585" cy="725"/>
              </a:xfrm>
              <a:prstGeom prst="rect">
                <a:avLst/>
              </a:prstGeom>
              <a:noFill/>
              <a:ln w="1905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lvl1pPr>
                  <a:defRPr sz="2200">
                    <a:solidFill>
                      <a:schemeClr val="tx1"/>
                    </a:solidFill>
                    <a:latin typeface="Tahoma" panose="020B0604030504040204" pitchFamily="34" charset="0"/>
                  </a:defRPr>
                </a:lvl1pPr>
                <a:lvl2pPr marL="742950" indent="-285750">
                  <a:defRPr sz="2200">
                    <a:solidFill>
                      <a:schemeClr val="tx1"/>
                    </a:solidFill>
                    <a:latin typeface="Tahoma" panose="020B0604030504040204" pitchFamily="34" charset="0"/>
                  </a:defRPr>
                </a:lvl2pPr>
                <a:lvl3pPr marL="1143000" indent="-228600">
                  <a:defRPr sz="2200">
                    <a:solidFill>
                      <a:schemeClr val="tx1"/>
                    </a:solidFill>
                    <a:latin typeface="Tahoma" panose="020B0604030504040204" pitchFamily="34" charset="0"/>
                  </a:defRPr>
                </a:lvl3pPr>
                <a:lvl4pPr marL="1600200" indent="-228600">
                  <a:defRPr sz="2200">
                    <a:solidFill>
                      <a:schemeClr val="tx1"/>
                    </a:solidFill>
                    <a:latin typeface="Tahoma" panose="020B0604030504040204" pitchFamily="34" charset="0"/>
                  </a:defRPr>
                </a:lvl4pPr>
                <a:lvl5pPr marL="2057400" indent="-228600">
                  <a:defRPr sz="2200">
                    <a:solidFill>
                      <a:schemeClr val="tx1"/>
                    </a:solidFill>
                    <a:latin typeface="Tahoma" panose="020B0604030504040204" pitchFamily="34" charset="0"/>
                  </a:defRPr>
                </a:lvl5pPr>
                <a:lvl6pPr marL="2514600" indent="-228600" eaLnBrk="0" fontAlgn="base" hangingPunct="0">
                  <a:spcBef>
                    <a:spcPct val="0"/>
                  </a:spcBef>
                  <a:spcAft>
                    <a:spcPct val="0"/>
                  </a:spcAft>
                  <a:defRPr sz="2200">
                    <a:solidFill>
                      <a:schemeClr val="tx1"/>
                    </a:solidFill>
                    <a:latin typeface="Tahoma" panose="020B0604030504040204" pitchFamily="34" charset="0"/>
                  </a:defRPr>
                </a:lvl6pPr>
                <a:lvl7pPr marL="2971800" indent="-228600" eaLnBrk="0" fontAlgn="base" hangingPunct="0">
                  <a:spcBef>
                    <a:spcPct val="0"/>
                  </a:spcBef>
                  <a:spcAft>
                    <a:spcPct val="0"/>
                  </a:spcAft>
                  <a:defRPr sz="2200">
                    <a:solidFill>
                      <a:schemeClr val="tx1"/>
                    </a:solidFill>
                    <a:latin typeface="Tahoma" panose="020B0604030504040204" pitchFamily="34" charset="0"/>
                  </a:defRPr>
                </a:lvl7pPr>
                <a:lvl8pPr marL="3429000" indent="-228600" eaLnBrk="0" fontAlgn="base" hangingPunct="0">
                  <a:spcBef>
                    <a:spcPct val="0"/>
                  </a:spcBef>
                  <a:spcAft>
                    <a:spcPct val="0"/>
                  </a:spcAft>
                  <a:defRPr sz="2200">
                    <a:solidFill>
                      <a:schemeClr val="tx1"/>
                    </a:solidFill>
                    <a:latin typeface="Tahoma" panose="020B0604030504040204" pitchFamily="34" charset="0"/>
                  </a:defRPr>
                </a:lvl8pPr>
                <a:lvl9pPr marL="3886200" indent="-228600" eaLnBrk="0" fontAlgn="base" hangingPunct="0">
                  <a:spcBef>
                    <a:spcPct val="0"/>
                  </a:spcBef>
                  <a:spcAft>
                    <a:spcPct val="0"/>
                  </a:spcAft>
                  <a:defRPr sz="2200">
                    <a:solidFill>
                      <a:schemeClr val="tx1"/>
                    </a:solidFill>
                    <a:latin typeface="Tahoma" panose="020B0604030504040204" pitchFamily="34" charset="0"/>
                  </a:defRPr>
                </a:lvl9pPr>
              </a:lstStyle>
              <a:p>
                <a:pPr eaLnBrk="1" hangingPunct="1"/>
                <a:endParaRPr lang="en-US" altLang="en-US" sz="2000">
                  <a:latin typeface="Roboto Slab" pitchFamily="2" charset="0"/>
                  <a:ea typeface="Roboto Slab" pitchFamily="2" charset="0"/>
                </a:endParaRPr>
              </a:p>
            </p:txBody>
          </p:sp>
          <p:sp>
            <p:nvSpPr>
              <p:cNvPr id="49337" name="Rectangle 19"/>
              <p:cNvSpPr>
                <a:spLocks noChangeArrowheads="1"/>
              </p:cNvSpPr>
              <p:nvPr/>
            </p:nvSpPr>
            <p:spPr bwMode="auto">
              <a:xfrm>
                <a:off x="1739" y="2795"/>
                <a:ext cx="849" cy="1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2200">
                    <a:solidFill>
                      <a:schemeClr val="tx1"/>
                    </a:solidFill>
                    <a:latin typeface="Tahoma" panose="020B0604030504040204" pitchFamily="34" charset="0"/>
                  </a:defRPr>
                </a:lvl1pPr>
                <a:lvl2pPr marL="742950" indent="-285750">
                  <a:defRPr sz="2200">
                    <a:solidFill>
                      <a:schemeClr val="tx1"/>
                    </a:solidFill>
                    <a:latin typeface="Tahoma" panose="020B0604030504040204" pitchFamily="34" charset="0"/>
                  </a:defRPr>
                </a:lvl2pPr>
                <a:lvl3pPr marL="1143000" indent="-228600">
                  <a:defRPr sz="2200">
                    <a:solidFill>
                      <a:schemeClr val="tx1"/>
                    </a:solidFill>
                    <a:latin typeface="Tahoma" panose="020B0604030504040204" pitchFamily="34" charset="0"/>
                  </a:defRPr>
                </a:lvl3pPr>
                <a:lvl4pPr marL="1600200" indent="-228600">
                  <a:defRPr sz="2200">
                    <a:solidFill>
                      <a:schemeClr val="tx1"/>
                    </a:solidFill>
                    <a:latin typeface="Tahoma" panose="020B0604030504040204" pitchFamily="34" charset="0"/>
                  </a:defRPr>
                </a:lvl4pPr>
                <a:lvl5pPr marL="2057400" indent="-228600">
                  <a:defRPr sz="2200">
                    <a:solidFill>
                      <a:schemeClr val="tx1"/>
                    </a:solidFill>
                    <a:latin typeface="Tahoma" panose="020B0604030504040204" pitchFamily="34" charset="0"/>
                  </a:defRPr>
                </a:lvl5pPr>
                <a:lvl6pPr marL="2514600" indent="-228600" eaLnBrk="0" fontAlgn="base" hangingPunct="0">
                  <a:spcBef>
                    <a:spcPct val="0"/>
                  </a:spcBef>
                  <a:spcAft>
                    <a:spcPct val="0"/>
                  </a:spcAft>
                  <a:defRPr sz="2200">
                    <a:solidFill>
                      <a:schemeClr val="tx1"/>
                    </a:solidFill>
                    <a:latin typeface="Tahoma" panose="020B0604030504040204" pitchFamily="34" charset="0"/>
                  </a:defRPr>
                </a:lvl6pPr>
                <a:lvl7pPr marL="2971800" indent="-228600" eaLnBrk="0" fontAlgn="base" hangingPunct="0">
                  <a:spcBef>
                    <a:spcPct val="0"/>
                  </a:spcBef>
                  <a:spcAft>
                    <a:spcPct val="0"/>
                  </a:spcAft>
                  <a:defRPr sz="2200">
                    <a:solidFill>
                      <a:schemeClr val="tx1"/>
                    </a:solidFill>
                    <a:latin typeface="Tahoma" panose="020B0604030504040204" pitchFamily="34" charset="0"/>
                  </a:defRPr>
                </a:lvl7pPr>
                <a:lvl8pPr marL="3429000" indent="-228600" eaLnBrk="0" fontAlgn="base" hangingPunct="0">
                  <a:spcBef>
                    <a:spcPct val="0"/>
                  </a:spcBef>
                  <a:spcAft>
                    <a:spcPct val="0"/>
                  </a:spcAft>
                  <a:defRPr sz="2200">
                    <a:solidFill>
                      <a:schemeClr val="tx1"/>
                    </a:solidFill>
                    <a:latin typeface="Tahoma" panose="020B0604030504040204" pitchFamily="34" charset="0"/>
                  </a:defRPr>
                </a:lvl8pPr>
                <a:lvl9pPr marL="3886200" indent="-228600" eaLnBrk="0" fontAlgn="base" hangingPunct="0">
                  <a:spcBef>
                    <a:spcPct val="0"/>
                  </a:spcBef>
                  <a:spcAft>
                    <a:spcPct val="0"/>
                  </a:spcAft>
                  <a:defRPr sz="2200">
                    <a:solidFill>
                      <a:schemeClr val="tx1"/>
                    </a:solidFill>
                    <a:latin typeface="Tahoma" panose="020B0604030504040204" pitchFamily="34" charset="0"/>
                  </a:defRPr>
                </a:lvl9pPr>
              </a:lstStyle>
              <a:p>
                <a:r>
                  <a:rPr lang="en-GB" altLang="en-US" sz="2000" b="1">
                    <a:solidFill>
                      <a:srgbClr val="000000"/>
                    </a:solidFill>
                    <a:latin typeface="Roboto Slab" pitchFamily="2" charset="0"/>
                    <a:ea typeface="Roboto Slab" pitchFamily="2" charset="0"/>
                  </a:rPr>
                  <a:t>Simulation</a:t>
                </a:r>
                <a:endParaRPr lang="en-GB" altLang="en-US" sz="2000">
                  <a:latin typeface="Roboto Slab" pitchFamily="2" charset="0"/>
                  <a:ea typeface="Roboto Slab" pitchFamily="2" charset="0"/>
                </a:endParaRPr>
              </a:p>
            </p:txBody>
          </p:sp>
          <p:sp>
            <p:nvSpPr>
              <p:cNvPr id="49338" name="Rectangle 20"/>
              <p:cNvSpPr>
                <a:spLocks noChangeArrowheads="1"/>
              </p:cNvSpPr>
              <p:nvPr/>
            </p:nvSpPr>
            <p:spPr bwMode="auto">
              <a:xfrm>
                <a:off x="1814" y="3012"/>
                <a:ext cx="707" cy="1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2200">
                    <a:solidFill>
                      <a:schemeClr val="tx1"/>
                    </a:solidFill>
                    <a:latin typeface="Tahoma" panose="020B0604030504040204" pitchFamily="34" charset="0"/>
                  </a:defRPr>
                </a:lvl1pPr>
                <a:lvl2pPr marL="742950" indent="-285750">
                  <a:defRPr sz="2200">
                    <a:solidFill>
                      <a:schemeClr val="tx1"/>
                    </a:solidFill>
                    <a:latin typeface="Tahoma" panose="020B0604030504040204" pitchFamily="34" charset="0"/>
                  </a:defRPr>
                </a:lvl2pPr>
                <a:lvl3pPr marL="1143000" indent="-228600">
                  <a:defRPr sz="2200">
                    <a:solidFill>
                      <a:schemeClr val="tx1"/>
                    </a:solidFill>
                    <a:latin typeface="Tahoma" panose="020B0604030504040204" pitchFamily="34" charset="0"/>
                  </a:defRPr>
                </a:lvl3pPr>
                <a:lvl4pPr marL="1600200" indent="-228600">
                  <a:defRPr sz="2200">
                    <a:solidFill>
                      <a:schemeClr val="tx1"/>
                    </a:solidFill>
                    <a:latin typeface="Tahoma" panose="020B0604030504040204" pitchFamily="34" charset="0"/>
                  </a:defRPr>
                </a:lvl4pPr>
                <a:lvl5pPr marL="2057400" indent="-228600">
                  <a:defRPr sz="2200">
                    <a:solidFill>
                      <a:schemeClr val="tx1"/>
                    </a:solidFill>
                    <a:latin typeface="Tahoma" panose="020B0604030504040204" pitchFamily="34" charset="0"/>
                  </a:defRPr>
                </a:lvl5pPr>
                <a:lvl6pPr marL="2514600" indent="-228600" eaLnBrk="0" fontAlgn="base" hangingPunct="0">
                  <a:spcBef>
                    <a:spcPct val="0"/>
                  </a:spcBef>
                  <a:spcAft>
                    <a:spcPct val="0"/>
                  </a:spcAft>
                  <a:defRPr sz="2200">
                    <a:solidFill>
                      <a:schemeClr val="tx1"/>
                    </a:solidFill>
                    <a:latin typeface="Tahoma" panose="020B0604030504040204" pitchFamily="34" charset="0"/>
                  </a:defRPr>
                </a:lvl6pPr>
                <a:lvl7pPr marL="2971800" indent="-228600" eaLnBrk="0" fontAlgn="base" hangingPunct="0">
                  <a:spcBef>
                    <a:spcPct val="0"/>
                  </a:spcBef>
                  <a:spcAft>
                    <a:spcPct val="0"/>
                  </a:spcAft>
                  <a:defRPr sz="2200">
                    <a:solidFill>
                      <a:schemeClr val="tx1"/>
                    </a:solidFill>
                    <a:latin typeface="Tahoma" panose="020B0604030504040204" pitchFamily="34" charset="0"/>
                  </a:defRPr>
                </a:lvl7pPr>
                <a:lvl8pPr marL="3429000" indent="-228600" eaLnBrk="0" fontAlgn="base" hangingPunct="0">
                  <a:spcBef>
                    <a:spcPct val="0"/>
                  </a:spcBef>
                  <a:spcAft>
                    <a:spcPct val="0"/>
                  </a:spcAft>
                  <a:defRPr sz="2200">
                    <a:solidFill>
                      <a:schemeClr val="tx1"/>
                    </a:solidFill>
                    <a:latin typeface="Tahoma" panose="020B0604030504040204" pitchFamily="34" charset="0"/>
                  </a:defRPr>
                </a:lvl8pPr>
                <a:lvl9pPr marL="3886200" indent="-228600" eaLnBrk="0" fontAlgn="base" hangingPunct="0">
                  <a:spcBef>
                    <a:spcPct val="0"/>
                  </a:spcBef>
                  <a:spcAft>
                    <a:spcPct val="0"/>
                  </a:spcAft>
                  <a:defRPr sz="2200">
                    <a:solidFill>
                      <a:schemeClr val="tx1"/>
                    </a:solidFill>
                    <a:latin typeface="Tahoma" panose="020B0604030504040204" pitchFamily="34" charset="0"/>
                  </a:defRPr>
                </a:lvl9pPr>
              </a:lstStyle>
              <a:p>
                <a:r>
                  <a:rPr lang="en-GB" altLang="en-US" sz="2000" i="1">
                    <a:solidFill>
                      <a:srgbClr val="000000"/>
                    </a:solidFill>
                    <a:latin typeface="Roboto Slab" pitchFamily="2" charset="0"/>
                    <a:ea typeface="Roboto Slab" pitchFamily="2" charset="0"/>
                  </a:rPr>
                  <a:t>Kinetics; </a:t>
                </a:r>
                <a:endParaRPr lang="en-GB" altLang="en-US" sz="2000">
                  <a:latin typeface="Roboto Slab" pitchFamily="2" charset="0"/>
                  <a:ea typeface="Roboto Slab" pitchFamily="2" charset="0"/>
                </a:endParaRPr>
              </a:p>
            </p:txBody>
          </p:sp>
          <p:sp>
            <p:nvSpPr>
              <p:cNvPr id="49339" name="Rectangle 21"/>
              <p:cNvSpPr>
                <a:spLocks noChangeArrowheads="1"/>
              </p:cNvSpPr>
              <p:nvPr/>
            </p:nvSpPr>
            <p:spPr bwMode="auto">
              <a:xfrm>
                <a:off x="1495" y="3219"/>
                <a:ext cx="1371" cy="1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2200">
                    <a:solidFill>
                      <a:schemeClr val="tx1"/>
                    </a:solidFill>
                    <a:latin typeface="Tahoma" panose="020B0604030504040204" pitchFamily="34" charset="0"/>
                  </a:defRPr>
                </a:lvl1pPr>
                <a:lvl2pPr marL="742950" indent="-285750">
                  <a:defRPr sz="2200">
                    <a:solidFill>
                      <a:schemeClr val="tx1"/>
                    </a:solidFill>
                    <a:latin typeface="Tahoma" panose="020B0604030504040204" pitchFamily="34" charset="0"/>
                  </a:defRPr>
                </a:lvl2pPr>
                <a:lvl3pPr marL="1143000" indent="-228600">
                  <a:defRPr sz="2200">
                    <a:solidFill>
                      <a:schemeClr val="tx1"/>
                    </a:solidFill>
                    <a:latin typeface="Tahoma" panose="020B0604030504040204" pitchFamily="34" charset="0"/>
                  </a:defRPr>
                </a:lvl3pPr>
                <a:lvl4pPr marL="1600200" indent="-228600">
                  <a:defRPr sz="2200">
                    <a:solidFill>
                      <a:schemeClr val="tx1"/>
                    </a:solidFill>
                    <a:latin typeface="Tahoma" panose="020B0604030504040204" pitchFamily="34" charset="0"/>
                  </a:defRPr>
                </a:lvl4pPr>
                <a:lvl5pPr marL="2057400" indent="-228600">
                  <a:defRPr sz="2200">
                    <a:solidFill>
                      <a:schemeClr val="tx1"/>
                    </a:solidFill>
                    <a:latin typeface="Tahoma" panose="020B0604030504040204" pitchFamily="34" charset="0"/>
                  </a:defRPr>
                </a:lvl5pPr>
                <a:lvl6pPr marL="2514600" indent="-228600" eaLnBrk="0" fontAlgn="base" hangingPunct="0">
                  <a:spcBef>
                    <a:spcPct val="0"/>
                  </a:spcBef>
                  <a:spcAft>
                    <a:spcPct val="0"/>
                  </a:spcAft>
                  <a:defRPr sz="2200">
                    <a:solidFill>
                      <a:schemeClr val="tx1"/>
                    </a:solidFill>
                    <a:latin typeface="Tahoma" panose="020B0604030504040204" pitchFamily="34" charset="0"/>
                  </a:defRPr>
                </a:lvl6pPr>
                <a:lvl7pPr marL="2971800" indent="-228600" eaLnBrk="0" fontAlgn="base" hangingPunct="0">
                  <a:spcBef>
                    <a:spcPct val="0"/>
                  </a:spcBef>
                  <a:spcAft>
                    <a:spcPct val="0"/>
                  </a:spcAft>
                  <a:defRPr sz="2200">
                    <a:solidFill>
                      <a:schemeClr val="tx1"/>
                    </a:solidFill>
                    <a:latin typeface="Tahoma" panose="020B0604030504040204" pitchFamily="34" charset="0"/>
                  </a:defRPr>
                </a:lvl7pPr>
                <a:lvl8pPr marL="3429000" indent="-228600" eaLnBrk="0" fontAlgn="base" hangingPunct="0">
                  <a:spcBef>
                    <a:spcPct val="0"/>
                  </a:spcBef>
                  <a:spcAft>
                    <a:spcPct val="0"/>
                  </a:spcAft>
                  <a:defRPr sz="2200">
                    <a:solidFill>
                      <a:schemeClr val="tx1"/>
                    </a:solidFill>
                    <a:latin typeface="Tahoma" panose="020B0604030504040204" pitchFamily="34" charset="0"/>
                  </a:defRPr>
                </a:lvl8pPr>
                <a:lvl9pPr marL="3886200" indent="-228600" eaLnBrk="0" fontAlgn="base" hangingPunct="0">
                  <a:spcBef>
                    <a:spcPct val="0"/>
                  </a:spcBef>
                  <a:spcAft>
                    <a:spcPct val="0"/>
                  </a:spcAft>
                  <a:defRPr sz="2200">
                    <a:solidFill>
                      <a:schemeClr val="tx1"/>
                    </a:solidFill>
                    <a:latin typeface="Tahoma" panose="020B0604030504040204" pitchFamily="34" charset="0"/>
                  </a:defRPr>
                </a:lvl9pPr>
              </a:lstStyle>
              <a:p>
                <a:r>
                  <a:rPr lang="en-GB" altLang="en-US" sz="2000" i="1">
                    <a:solidFill>
                      <a:srgbClr val="000000"/>
                    </a:solidFill>
                    <a:latin typeface="Roboto Slab" pitchFamily="2" charset="0"/>
                    <a:ea typeface="Roboto Slab" pitchFamily="2" charset="0"/>
                  </a:rPr>
                  <a:t>Insight in Process</a:t>
                </a:r>
                <a:endParaRPr lang="en-GB" altLang="en-US" sz="2000">
                  <a:latin typeface="Roboto Slab" pitchFamily="2" charset="0"/>
                  <a:ea typeface="Roboto Slab" pitchFamily="2" charset="0"/>
                </a:endParaRPr>
              </a:p>
            </p:txBody>
          </p:sp>
          <p:sp>
            <p:nvSpPr>
              <p:cNvPr id="49340" name="Rectangle 22"/>
              <p:cNvSpPr>
                <a:spLocks noChangeArrowheads="1"/>
              </p:cNvSpPr>
              <p:nvPr/>
            </p:nvSpPr>
            <p:spPr bwMode="auto">
              <a:xfrm rot="16200000">
                <a:off x="779" y="2998"/>
                <a:ext cx="828" cy="1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2200">
                    <a:solidFill>
                      <a:schemeClr val="tx1"/>
                    </a:solidFill>
                    <a:latin typeface="Tahoma" panose="020B0604030504040204" pitchFamily="34" charset="0"/>
                  </a:defRPr>
                </a:lvl1pPr>
                <a:lvl2pPr marL="742950" indent="-285750">
                  <a:defRPr sz="2200">
                    <a:solidFill>
                      <a:schemeClr val="tx1"/>
                    </a:solidFill>
                    <a:latin typeface="Tahoma" panose="020B0604030504040204" pitchFamily="34" charset="0"/>
                  </a:defRPr>
                </a:lvl2pPr>
                <a:lvl3pPr marL="1143000" indent="-228600">
                  <a:defRPr sz="2200">
                    <a:solidFill>
                      <a:schemeClr val="tx1"/>
                    </a:solidFill>
                    <a:latin typeface="Tahoma" panose="020B0604030504040204" pitchFamily="34" charset="0"/>
                  </a:defRPr>
                </a:lvl3pPr>
                <a:lvl4pPr marL="1600200" indent="-228600">
                  <a:defRPr sz="2200">
                    <a:solidFill>
                      <a:schemeClr val="tx1"/>
                    </a:solidFill>
                    <a:latin typeface="Tahoma" panose="020B0604030504040204" pitchFamily="34" charset="0"/>
                  </a:defRPr>
                </a:lvl4pPr>
                <a:lvl5pPr marL="2057400" indent="-228600">
                  <a:defRPr sz="2200">
                    <a:solidFill>
                      <a:schemeClr val="tx1"/>
                    </a:solidFill>
                    <a:latin typeface="Tahoma" panose="020B0604030504040204" pitchFamily="34" charset="0"/>
                  </a:defRPr>
                </a:lvl5pPr>
                <a:lvl6pPr marL="2514600" indent="-228600" eaLnBrk="0" fontAlgn="base" hangingPunct="0">
                  <a:spcBef>
                    <a:spcPct val="0"/>
                  </a:spcBef>
                  <a:spcAft>
                    <a:spcPct val="0"/>
                  </a:spcAft>
                  <a:defRPr sz="2200">
                    <a:solidFill>
                      <a:schemeClr val="tx1"/>
                    </a:solidFill>
                    <a:latin typeface="Tahoma" panose="020B0604030504040204" pitchFamily="34" charset="0"/>
                  </a:defRPr>
                </a:lvl6pPr>
                <a:lvl7pPr marL="2971800" indent="-228600" eaLnBrk="0" fontAlgn="base" hangingPunct="0">
                  <a:spcBef>
                    <a:spcPct val="0"/>
                  </a:spcBef>
                  <a:spcAft>
                    <a:spcPct val="0"/>
                  </a:spcAft>
                  <a:defRPr sz="2200">
                    <a:solidFill>
                      <a:schemeClr val="tx1"/>
                    </a:solidFill>
                    <a:latin typeface="Tahoma" panose="020B0604030504040204" pitchFamily="34" charset="0"/>
                  </a:defRPr>
                </a:lvl7pPr>
                <a:lvl8pPr marL="3429000" indent="-228600" eaLnBrk="0" fontAlgn="base" hangingPunct="0">
                  <a:spcBef>
                    <a:spcPct val="0"/>
                  </a:spcBef>
                  <a:spcAft>
                    <a:spcPct val="0"/>
                  </a:spcAft>
                  <a:defRPr sz="2200">
                    <a:solidFill>
                      <a:schemeClr val="tx1"/>
                    </a:solidFill>
                    <a:latin typeface="Tahoma" panose="020B0604030504040204" pitchFamily="34" charset="0"/>
                  </a:defRPr>
                </a:lvl8pPr>
                <a:lvl9pPr marL="3886200" indent="-228600" eaLnBrk="0" fontAlgn="base" hangingPunct="0">
                  <a:spcBef>
                    <a:spcPct val="0"/>
                  </a:spcBef>
                  <a:spcAft>
                    <a:spcPct val="0"/>
                  </a:spcAft>
                  <a:defRPr sz="2200">
                    <a:solidFill>
                      <a:schemeClr val="tx1"/>
                    </a:solidFill>
                    <a:latin typeface="Tahoma" panose="020B0604030504040204" pitchFamily="34" charset="0"/>
                  </a:defRPr>
                </a:lvl9pPr>
              </a:lstStyle>
              <a:p>
                <a:r>
                  <a:rPr lang="en-GB" altLang="en-US" sz="2000" dirty="0">
                    <a:solidFill>
                      <a:srgbClr val="000000"/>
                    </a:solidFill>
                    <a:latin typeface="Roboto Slab" pitchFamily="2" charset="0"/>
                    <a:ea typeface="Roboto Slab" pitchFamily="2" charset="0"/>
                  </a:rPr>
                  <a:t>Laboratory</a:t>
                </a:r>
                <a:endParaRPr lang="en-GB" altLang="en-US" sz="2000" dirty="0">
                  <a:latin typeface="Roboto Slab" pitchFamily="2" charset="0"/>
                  <a:ea typeface="Roboto Slab" pitchFamily="2" charset="0"/>
                </a:endParaRPr>
              </a:p>
            </p:txBody>
          </p:sp>
        </p:grpSp>
        <p:grpSp>
          <p:nvGrpSpPr>
            <p:cNvPr id="49264" name="Group 23"/>
            <p:cNvGrpSpPr>
              <a:grpSpLocks/>
            </p:cNvGrpSpPr>
            <p:nvPr/>
          </p:nvGrpSpPr>
          <p:grpSpPr bwMode="auto">
            <a:xfrm>
              <a:off x="1411" y="2687"/>
              <a:ext cx="3377" cy="24"/>
              <a:chOff x="1411" y="2687"/>
              <a:chExt cx="3377" cy="24"/>
            </a:xfrm>
          </p:grpSpPr>
          <p:sp>
            <p:nvSpPr>
              <p:cNvPr id="49265" name="Rectangle 24"/>
              <p:cNvSpPr>
                <a:spLocks noChangeArrowheads="1"/>
              </p:cNvSpPr>
              <p:nvPr/>
            </p:nvSpPr>
            <p:spPr bwMode="auto">
              <a:xfrm>
                <a:off x="1411" y="2687"/>
                <a:ext cx="24" cy="2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2200">
                    <a:solidFill>
                      <a:schemeClr val="tx1"/>
                    </a:solidFill>
                    <a:latin typeface="Tahoma" panose="020B0604030504040204" pitchFamily="34" charset="0"/>
                  </a:defRPr>
                </a:lvl1pPr>
                <a:lvl2pPr marL="742950" indent="-285750">
                  <a:defRPr sz="2200">
                    <a:solidFill>
                      <a:schemeClr val="tx1"/>
                    </a:solidFill>
                    <a:latin typeface="Tahoma" panose="020B0604030504040204" pitchFamily="34" charset="0"/>
                  </a:defRPr>
                </a:lvl2pPr>
                <a:lvl3pPr marL="1143000" indent="-228600">
                  <a:defRPr sz="2200">
                    <a:solidFill>
                      <a:schemeClr val="tx1"/>
                    </a:solidFill>
                    <a:latin typeface="Tahoma" panose="020B0604030504040204" pitchFamily="34" charset="0"/>
                  </a:defRPr>
                </a:lvl3pPr>
                <a:lvl4pPr marL="1600200" indent="-228600">
                  <a:defRPr sz="2200">
                    <a:solidFill>
                      <a:schemeClr val="tx1"/>
                    </a:solidFill>
                    <a:latin typeface="Tahoma" panose="020B0604030504040204" pitchFamily="34" charset="0"/>
                  </a:defRPr>
                </a:lvl4pPr>
                <a:lvl5pPr marL="2057400" indent="-228600">
                  <a:defRPr sz="2200">
                    <a:solidFill>
                      <a:schemeClr val="tx1"/>
                    </a:solidFill>
                    <a:latin typeface="Tahoma" panose="020B0604030504040204" pitchFamily="34" charset="0"/>
                  </a:defRPr>
                </a:lvl5pPr>
                <a:lvl6pPr marL="2514600" indent="-228600" eaLnBrk="0" fontAlgn="base" hangingPunct="0">
                  <a:spcBef>
                    <a:spcPct val="0"/>
                  </a:spcBef>
                  <a:spcAft>
                    <a:spcPct val="0"/>
                  </a:spcAft>
                  <a:defRPr sz="2200">
                    <a:solidFill>
                      <a:schemeClr val="tx1"/>
                    </a:solidFill>
                    <a:latin typeface="Tahoma" panose="020B0604030504040204" pitchFamily="34" charset="0"/>
                  </a:defRPr>
                </a:lvl6pPr>
                <a:lvl7pPr marL="2971800" indent="-228600" eaLnBrk="0" fontAlgn="base" hangingPunct="0">
                  <a:spcBef>
                    <a:spcPct val="0"/>
                  </a:spcBef>
                  <a:spcAft>
                    <a:spcPct val="0"/>
                  </a:spcAft>
                  <a:defRPr sz="2200">
                    <a:solidFill>
                      <a:schemeClr val="tx1"/>
                    </a:solidFill>
                    <a:latin typeface="Tahoma" panose="020B0604030504040204" pitchFamily="34" charset="0"/>
                  </a:defRPr>
                </a:lvl7pPr>
                <a:lvl8pPr marL="3429000" indent="-228600" eaLnBrk="0" fontAlgn="base" hangingPunct="0">
                  <a:spcBef>
                    <a:spcPct val="0"/>
                  </a:spcBef>
                  <a:spcAft>
                    <a:spcPct val="0"/>
                  </a:spcAft>
                  <a:defRPr sz="2200">
                    <a:solidFill>
                      <a:schemeClr val="tx1"/>
                    </a:solidFill>
                    <a:latin typeface="Tahoma" panose="020B0604030504040204" pitchFamily="34" charset="0"/>
                  </a:defRPr>
                </a:lvl8pPr>
                <a:lvl9pPr marL="3886200" indent="-228600" eaLnBrk="0" fontAlgn="base" hangingPunct="0">
                  <a:spcBef>
                    <a:spcPct val="0"/>
                  </a:spcBef>
                  <a:spcAft>
                    <a:spcPct val="0"/>
                  </a:spcAft>
                  <a:defRPr sz="2200">
                    <a:solidFill>
                      <a:schemeClr val="tx1"/>
                    </a:solidFill>
                    <a:latin typeface="Tahoma" panose="020B0604030504040204" pitchFamily="34" charset="0"/>
                  </a:defRPr>
                </a:lvl9pPr>
              </a:lstStyle>
              <a:p>
                <a:pPr eaLnBrk="1" hangingPunct="1"/>
                <a:endParaRPr lang="en-US" altLang="en-US" sz="2000">
                  <a:latin typeface="Roboto Slab" pitchFamily="2" charset="0"/>
                  <a:ea typeface="Roboto Slab" pitchFamily="2" charset="0"/>
                </a:endParaRPr>
              </a:p>
            </p:txBody>
          </p:sp>
          <p:sp>
            <p:nvSpPr>
              <p:cNvPr id="49266" name="Rectangle 25"/>
              <p:cNvSpPr>
                <a:spLocks noChangeArrowheads="1"/>
              </p:cNvSpPr>
              <p:nvPr/>
            </p:nvSpPr>
            <p:spPr bwMode="auto">
              <a:xfrm>
                <a:off x="1459" y="2687"/>
                <a:ext cx="24" cy="2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2200">
                    <a:solidFill>
                      <a:schemeClr val="tx1"/>
                    </a:solidFill>
                    <a:latin typeface="Tahoma" panose="020B0604030504040204" pitchFamily="34" charset="0"/>
                  </a:defRPr>
                </a:lvl1pPr>
                <a:lvl2pPr marL="742950" indent="-285750">
                  <a:defRPr sz="2200">
                    <a:solidFill>
                      <a:schemeClr val="tx1"/>
                    </a:solidFill>
                    <a:latin typeface="Tahoma" panose="020B0604030504040204" pitchFamily="34" charset="0"/>
                  </a:defRPr>
                </a:lvl2pPr>
                <a:lvl3pPr marL="1143000" indent="-228600">
                  <a:defRPr sz="2200">
                    <a:solidFill>
                      <a:schemeClr val="tx1"/>
                    </a:solidFill>
                    <a:latin typeface="Tahoma" panose="020B0604030504040204" pitchFamily="34" charset="0"/>
                  </a:defRPr>
                </a:lvl3pPr>
                <a:lvl4pPr marL="1600200" indent="-228600">
                  <a:defRPr sz="2200">
                    <a:solidFill>
                      <a:schemeClr val="tx1"/>
                    </a:solidFill>
                    <a:latin typeface="Tahoma" panose="020B0604030504040204" pitchFamily="34" charset="0"/>
                  </a:defRPr>
                </a:lvl4pPr>
                <a:lvl5pPr marL="2057400" indent="-228600">
                  <a:defRPr sz="2200">
                    <a:solidFill>
                      <a:schemeClr val="tx1"/>
                    </a:solidFill>
                    <a:latin typeface="Tahoma" panose="020B0604030504040204" pitchFamily="34" charset="0"/>
                  </a:defRPr>
                </a:lvl5pPr>
                <a:lvl6pPr marL="2514600" indent="-228600" eaLnBrk="0" fontAlgn="base" hangingPunct="0">
                  <a:spcBef>
                    <a:spcPct val="0"/>
                  </a:spcBef>
                  <a:spcAft>
                    <a:spcPct val="0"/>
                  </a:spcAft>
                  <a:defRPr sz="2200">
                    <a:solidFill>
                      <a:schemeClr val="tx1"/>
                    </a:solidFill>
                    <a:latin typeface="Tahoma" panose="020B0604030504040204" pitchFamily="34" charset="0"/>
                  </a:defRPr>
                </a:lvl6pPr>
                <a:lvl7pPr marL="2971800" indent="-228600" eaLnBrk="0" fontAlgn="base" hangingPunct="0">
                  <a:spcBef>
                    <a:spcPct val="0"/>
                  </a:spcBef>
                  <a:spcAft>
                    <a:spcPct val="0"/>
                  </a:spcAft>
                  <a:defRPr sz="2200">
                    <a:solidFill>
                      <a:schemeClr val="tx1"/>
                    </a:solidFill>
                    <a:latin typeface="Tahoma" panose="020B0604030504040204" pitchFamily="34" charset="0"/>
                  </a:defRPr>
                </a:lvl7pPr>
                <a:lvl8pPr marL="3429000" indent="-228600" eaLnBrk="0" fontAlgn="base" hangingPunct="0">
                  <a:spcBef>
                    <a:spcPct val="0"/>
                  </a:spcBef>
                  <a:spcAft>
                    <a:spcPct val="0"/>
                  </a:spcAft>
                  <a:defRPr sz="2200">
                    <a:solidFill>
                      <a:schemeClr val="tx1"/>
                    </a:solidFill>
                    <a:latin typeface="Tahoma" panose="020B0604030504040204" pitchFamily="34" charset="0"/>
                  </a:defRPr>
                </a:lvl8pPr>
                <a:lvl9pPr marL="3886200" indent="-228600" eaLnBrk="0" fontAlgn="base" hangingPunct="0">
                  <a:spcBef>
                    <a:spcPct val="0"/>
                  </a:spcBef>
                  <a:spcAft>
                    <a:spcPct val="0"/>
                  </a:spcAft>
                  <a:defRPr sz="2200">
                    <a:solidFill>
                      <a:schemeClr val="tx1"/>
                    </a:solidFill>
                    <a:latin typeface="Tahoma" panose="020B0604030504040204" pitchFamily="34" charset="0"/>
                  </a:defRPr>
                </a:lvl9pPr>
              </a:lstStyle>
              <a:p>
                <a:pPr eaLnBrk="1" hangingPunct="1"/>
                <a:endParaRPr lang="en-US" altLang="en-US" sz="2000">
                  <a:latin typeface="Roboto Slab" pitchFamily="2" charset="0"/>
                  <a:ea typeface="Roboto Slab" pitchFamily="2" charset="0"/>
                </a:endParaRPr>
              </a:p>
            </p:txBody>
          </p:sp>
          <p:sp>
            <p:nvSpPr>
              <p:cNvPr id="49267" name="Rectangle 26"/>
              <p:cNvSpPr>
                <a:spLocks noChangeArrowheads="1"/>
              </p:cNvSpPr>
              <p:nvPr/>
            </p:nvSpPr>
            <p:spPr bwMode="auto">
              <a:xfrm>
                <a:off x="1507" y="2687"/>
                <a:ext cx="24" cy="2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2200">
                    <a:solidFill>
                      <a:schemeClr val="tx1"/>
                    </a:solidFill>
                    <a:latin typeface="Tahoma" panose="020B0604030504040204" pitchFamily="34" charset="0"/>
                  </a:defRPr>
                </a:lvl1pPr>
                <a:lvl2pPr marL="742950" indent="-285750">
                  <a:defRPr sz="2200">
                    <a:solidFill>
                      <a:schemeClr val="tx1"/>
                    </a:solidFill>
                    <a:latin typeface="Tahoma" panose="020B0604030504040204" pitchFamily="34" charset="0"/>
                  </a:defRPr>
                </a:lvl2pPr>
                <a:lvl3pPr marL="1143000" indent="-228600">
                  <a:defRPr sz="2200">
                    <a:solidFill>
                      <a:schemeClr val="tx1"/>
                    </a:solidFill>
                    <a:latin typeface="Tahoma" panose="020B0604030504040204" pitchFamily="34" charset="0"/>
                  </a:defRPr>
                </a:lvl3pPr>
                <a:lvl4pPr marL="1600200" indent="-228600">
                  <a:defRPr sz="2200">
                    <a:solidFill>
                      <a:schemeClr val="tx1"/>
                    </a:solidFill>
                    <a:latin typeface="Tahoma" panose="020B0604030504040204" pitchFamily="34" charset="0"/>
                  </a:defRPr>
                </a:lvl4pPr>
                <a:lvl5pPr marL="2057400" indent="-228600">
                  <a:defRPr sz="2200">
                    <a:solidFill>
                      <a:schemeClr val="tx1"/>
                    </a:solidFill>
                    <a:latin typeface="Tahoma" panose="020B0604030504040204" pitchFamily="34" charset="0"/>
                  </a:defRPr>
                </a:lvl5pPr>
                <a:lvl6pPr marL="2514600" indent="-228600" eaLnBrk="0" fontAlgn="base" hangingPunct="0">
                  <a:spcBef>
                    <a:spcPct val="0"/>
                  </a:spcBef>
                  <a:spcAft>
                    <a:spcPct val="0"/>
                  </a:spcAft>
                  <a:defRPr sz="2200">
                    <a:solidFill>
                      <a:schemeClr val="tx1"/>
                    </a:solidFill>
                    <a:latin typeface="Tahoma" panose="020B0604030504040204" pitchFamily="34" charset="0"/>
                  </a:defRPr>
                </a:lvl6pPr>
                <a:lvl7pPr marL="2971800" indent="-228600" eaLnBrk="0" fontAlgn="base" hangingPunct="0">
                  <a:spcBef>
                    <a:spcPct val="0"/>
                  </a:spcBef>
                  <a:spcAft>
                    <a:spcPct val="0"/>
                  </a:spcAft>
                  <a:defRPr sz="2200">
                    <a:solidFill>
                      <a:schemeClr val="tx1"/>
                    </a:solidFill>
                    <a:latin typeface="Tahoma" panose="020B0604030504040204" pitchFamily="34" charset="0"/>
                  </a:defRPr>
                </a:lvl7pPr>
                <a:lvl8pPr marL="3429000" indent="-228600" eaLnBrk="0" fontAlgn="base" hangingPunct="0">
                  <a:spcBef>
                    <a:spcPct val="0"/>
                  </a:spcBef>
                  <a:spcAft>
                    <a:spcPct val="0"/>
                  </a:spcAft>
                  <a:defRPr sz="2200">
                    <a:solidFill>
                      <a:schemeClr val="tx1"/>
                    </a:solidFill>
                    <a:latin typeface="Tahoma" panose="020B0604030504040204" pitchFamily="34" charset="0"/>
                  </a:defRPr>
                </a:lvl8pPr>
                <a:lvl9pPr marL="3886200" indent="-228600" eaLnBrk="0" fontAlgn="base" hangingPunct="0">
                  <a:spcBef>
                    <a:spcPct val="0"/>
                  </a:spcBef>
                  <a:spcAft>
                    <a:spcPct val="0"/>
                  </a:spcAft>
                  <a:defRPr sz="2200">
                    <a:solidFill>
                      <a:schemeClr val="tx1"/>
                    </a:solidFill>
                    <a:latin typeface="Tahoma" panose="020B0604030504040204" pitchFamily="34" charset="0"/>
                  </a:defRPr>
                </a:lvl9pPr>
              </a:lstStyle>
              <a:p>
                <a:pPr eaLnBrk="1" hangingPunct="1"/>
                <a:endParaRPr lang="en-US" altLang="en-US" sz="2000">
                  <a:latin typeface="Roboto Slab" pitchFamily="2" charset="0"/>
                  <a:ea typeface="Roboto Slab" pitchFamily="2" charset="0"/>
                </a:endParaRPr>
              </a:p>
            </p:txBody>
          </p:sp>
          <p:sp>
            <p:nvSpPr>
              <p:cNvPr id="49268" name="Rectangle 27"/>
              <p:cNvSpPr>
                <a:spLocks noChangeArrowheads="1"/>
              </p:cNvSpPr>
              <p:nvPr/>
            </p:nvSpPr>
            <p:spPr bwMode="auto">
              <a:xfrm>
                <a:off x="1555" y="2687"/>
                <a:ext cx="24" cy="2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2200">
                    <a:solidFill>
                      <a:schemeClr val="tx1"/>
                    </a:solidFill>
                    <a:latin typeface="Tahoma" panose="020B0604030504040204" pitchFamily="34" charset="0"/>
                  </a:defRPr>
                </a:lvl1pPr>
                <a:lvl2pPr marL="742950" indent="-285750">
                  <a:defRPr sz="2200">
                    <a:solidFill>
                      <a:schemeClr val="tx1"/>
                    </a:solidFill>
                    <a:latin typeface="Tahoma" panose="020B0604030504040204" pitchFamily="34" charset="0"/>
                  </a:defRPr>
                </a:lvl2pPr>
                <a:lvl3pPr marL="1143000" indent="-228600">
                  <a:defRPr sz="2200">
                    <a:solidFill>
                      <a:schemeClr val="tx1"/>
                    </a:solidFill>
                    <a:latin typeface="Tahoma" panose="020B0604030504040204" pitchFamily="34" charset="0"/>
                  </a:defRPr>
                </a:lvl3pPr>
                <a:lvl4pPr marL="1600200" indent="-228600">
                  <a:defRPr sz="2200">
                    <a:solidFill>
                      <a:schemeClr val="tx1"/>
                    </a:solidFill>
                    <a:latin typeface="Tahoma" panose="020B0604030504040204" pitchFamily="34" charset="0"/>
                  </a:defRPr>
                </a:lvl4pPr>
                <a:lvl5pPr marL="2057400" indent="-228600">
                  <a:defRPr sz="2200">
                    <a:solidFill>
                      <a:schemeClr val="tx1"/>
                    </a:solidFill>
                    <a:latin typeface="Tahoma" panose="020B0604030504040204" pitchFamily="34" charset="0"/>
                  </a:defRPr>
                </a:lvl5pPr>
                <a:lvl6pPr marL="2514600" indent="-228600" eaLnBrk="0" fontAlgn="base" hangingPunct="0">
                  <a:spcBef>
                    <a:spcPct val="0"/>
                  </a:spcBef>
                  <a:spcAft>
                    <a:spcPct val="0"/>
                  </a:spcAft>
                  <a:defRPr sz="2200">
                    <a:solidFill>
                      <a:schemeClr val="tx1"/>
                    </a:solidFill>
                    <a:latin typeface="Tahoma" panose="020B0604030504040204" pitchFamily="34" charset="0"/>
                  </a:defRPr>
                </a:lvl6pPr>
                <a:lvl7pPr marL="2971800" indent="-228600" eaLnBrk="0" fontAlgn="base" hangingPunct="0">
                  <a:spcBef>
                    <a:spcPct val="0"/>
                  </a:spcBef>
                  <a:spcAft>
                    <a:spcPct val="0"/>
                  </a:spcAft>
                  <a:defRPr sz="2200">
                    <a:solidFill>
                      <a:schemeClr val="tx1"/>
                    </a:solidFill>
                    <a:latin typeface="Tahoma" panose="020B0604030504040204" pitchFamily="34" charset="0"/>
                  </a:defRPr>
                </a:lvl7pPr>
                <a:lvl8pPr marL="3429000" indent="-228600" eaLnBrk="0" fontAlgn="base" hangingPunct="0">
                  <a:spcBef>
                    <a:spcPct val="0"/>
                  </a:spcBef>
                  <a:spcAft>
                    <a:spcPct val="0"/>
                  </a:spcAft>
                  <a:defRPr sz="2200">
                    <a:solidFill>
                      <a:schemeClr val="tx1"/>
                    </a:solidFill>
                    <a:latin typeface="Tahoma" panose="020B0604030504040204" pitchFamily="34" charset="0"/>
                  </a:defRPr>
                </a:lvl8pPr>
                <a:lvl9pPr marL="3886200" indent="-228600" eaLnBrk="0" fontAlgn="base" hangingPunct="0">
                  <a:spcBef>
                    <a:spcPct val="0"/>
                  </a:spcBef>
                  <a:spcAft>
                    <a:spcPct val="0"/>
                  </a:spcAft>
                  <a:defRPr sz="2200">
                    <a:solidFill>
                      <a:schemeClr val="tx1"/>
                    </a:solidFill>
                    <a:latin typeface="Tahoma" panose="020B0604030504040204" pitchFamily="34" charset="0"/>
                  </a:defRPr>
                </a:lvl9pPr>
              </a:lstStyle>
              <a:p>
                <a:pPr eaLnBrk="1" hangingPunct="1"/>
                <a:endParaRPr lang="en-US" altLang="en-US" sz="2000">
                  <a:latin typeface="Roboto Slab" pitchFamily="2" charset="0"/>
                  <a:ea typeface="Roboto Slab" pitchFamily="2" charset="0"/>
                </a:endParaRPr>
              </a:p>
            </p:txBody>
          </p:sp>
          <p:sp>
            <p:nvSpPr>
              <p:cNvPr id="49269" name="Rectangle 28"/>
              <p:cNvSpPr>
                <a:spLocks noChangeArrowheads="1"/>
              </p:cNvSpPr>
              <p:nvPr/>
            </p:nvSpPr>
            <p:spPr bwMode="auto">
              <a:xfrm>
                <a:off x="1603" y="2687"/>
                <a:ext cx="24" cy="2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2200">
                    <a:solidFill>
                      <a:schemeClr val="tx1"/>
                    </a:solidFill>
                    <a:latin typeface="Tahoma" panose="020B0604030504040204" pitchFamily="34" charset="0"/>
                  </a:defRPr>
                </a:lvl1pPr>
                <a:lvl2pPr marL="742950" indent="-285750">
                  <a:defRPr sz="2200">
                    <a:solidFill>
                      <a:schemeClr val="tx1"/>
                    </a:solidFill>
                    <a:latin typeface="Tahoma" panose="020B0604030504040204" pitchFamily="34" charset="0"/>
                  </a:defRPr>
                </a:lvl2pPr>
                <a:lvl3pPr marL="1143000" indent="-228600">
                  <a:defRPr sz="2200">
                    <a:solidFill>
                      <a:schemeClr val="tx1"/>
                    </a:solidFill>
                    <a:latin typeface="Tahoma" panose="020B0604030504040204" pitchFamily="34" charset="0"/>
                  </a:defRPr>
                </a:lvl3pPr>
                <a:lvl4pPr marL="1600200" indent="-228600">
                  <a:defRPr sz="2200">
                    <a:solidFill>
                      <a:schemeClr val="tx1"/>
                    </a:solidFill>
                    <a:latin typeface="Tahoma" panose="020B0604030504040204" pitchFamily="34" charset="0"/>
                  </a:defRPr>
                </a:lvl4pPr>
                <a:lvl5pPr marL="2057400" indent="-228600">
                  <a:defRPr sz="2200">
                    <a:solidFill>
                      <a:schemeClr val="tx1"/>
                    </a:solidFill>
                    <a:latin typeface="Tahoma" panose="020B0604030504040204" pitchFamily="34" charset="0"/>
                  </a:defRPr>
                </a:lvl5pPr>
                <a:lvl6pPr marL="2514600" indent="-228600" eaLnBrk="0" fontAlgn="base" hangingPunct="0">
                  <a:spcBef>
                    <a:spcPct val="0"/>
                  </a:spcBef>
                  <a:spcAft>
                    <a:spcPct val="0"/>
                  </a:spcAft>
                  <a:defRPr sz="2200">
                    <a:solidFill>
                      <a:schemeClr val="tx1"/>
                    </a:solidFill>
                    <a:latin typeface="Tahoma" panose="020B0604030504040204" pitchFamily="34" charset="0"/>
                  </a:defRPr>
                </a:lvl6pPr>
                <a:lvl7pPr marL="2971800" indent="-228600" eaLnBrk="0" fontAlgn="base" hangingPunct="0">
                  <a:spcBef>
                    <a:spcPct val="0"/>
                  </a:spcBef>
                  <a:spcAft>
                    <a:spcPct val="0"/>
                  </a:spcAft>
                  <a:defRPr sz="2200">
                    <a:solidFill>
                      <a:schemeClr val="tx1"/>
                    </a:solidFill>
                    <a:latin typeface="Tahoma" panose="020B0604030504040204" pitchFamily="34" charset="0"/>
                  </a:defRPr>
                </a:lvl7pPr>
                <a:lvl8pPr marL="3429000" indent="-228600" eaLnBrk="0" fontAlgn="base" hangingPunct="0">
                  <a:spcBef>
                    <a:spcPct val="0"/>
                  </a:spcBef>
                  <a:spcAft>
                    <a:spcPct val="0"/>
                  </a:spcAft>
                  <a:defRPr sz="2200">
                    <a:solidFill>
                      <a:schemeClr val="tx1"/>
                    </a:solidFill>
                    <a:latin typeface="Tahoma" panose="020B0604030504040204" pitchFamily="34" charset="0"/>
                  </a:defRPr>
                </a:lvl8pPr>
                <a:lvl9pPr marL="3886200" indent="-228600" eaLnBrk="0" fontAlgn="base" hangingPunct="0">
                  <a:spcBef>
                    <a:spcPct val="0"/>
                  </a:spcBef>
                  <a:spcAft>
                    <a:spcPct val="0"/>
                  </a:spcAft>
                  <a:defRPr sz="2200">
                    <a:solidFill>
                      <a:schemeClr val="tx1"/>
                    </a:solidFill>
                    <a:latin typeface="Tahoma" panose="020B0604030504040204" pitchFamily="34" charset="0"/>
                  </a:defRPr>
                </a:lvl9pPr>
              </a:lstStyle>
              <a:p>
                <a:pPr eaLnBrk="1" hangingPunct="1"/>
                <a:endParaRPr lang="en-US" altLang="en-US" sz="2000">
                  <a:latin typeface="Roboto Slab" pitchFamily="2" charset="0"/>
                  <a:ea typeface="Roboto Slab" pitchFamily="2" charset="0"/>
                </a:endParaRPr>
              </a:p>
            </p:txBody>
          </p:sp>
          <p:sp>
            <p:nvSpPr>
              <p:cNvPr id="49270" name="Rectangle 29"/>
              <p:cNvSpPr>
                <a:spLocks noChangeArrowheads="1"/>
              </p:cNvSpPr>
              <p:nvPr/>
            </p:nvSpPr>
            <p:spPr bwMode="auto">
              <a:xfrm>
                <a:off x="1651" y="2687"/>
                <a:ext cx="24" cy="2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2200">
                    <a:solidFill>
                      <a:schemeClr val="tx1"/>
                    </a:solidFill>
                    <a:latin typeface="Tahoma" panose="020B0604030504040204" pitchFamily="34" charset="0"/>
                  </a:defRPr>
                </a:lvl1pPr>
                <a:lvl2pPr marL="742950" indent="-285750">
                  <a:defRPr sz="2200">
                    <a:solidFill>
                      <a:schemeClr val="tx1"/>
                    </a:solidFill>
                    <a:latin typeface="Tahoma" panose="020B0604030504040204" pitchFamily="34" charset="0"/>
                  </a:defRPr>
                </a:lvl2pPr>
                <a:lvl3pPr marL="1143000" indent="-228600">
                  <a:defRPr sz="2200">
                    <a:solidFill>
                      <a:schemeClr val="tx1"/>
                    </a:solidFill>
                    <a:latin typeface="Tahoma" panose="020B0604030504040204" pitchFamily="34" charset="0"/>
                  </a:defRPr>
                </a:lvl3pPr>
                <a:lvl4pPr marL="1600200" indent="-228600">
                  <a:defRPr sz="2200">
                    <a:solidFill>
                      <a:schemeClr val="tx1"/>
                    </a:solidFill>
                    <a:latin typeface="Tahoma" panose="020B0604030504040204" pitchFamily="34" charset="0"/>
                  </a:defRPr>
                </a:lvl4pPr>
                <a:lvl5pPr marL="2057400" indent="-228600">
                  <a:defRPr sz="2200">
                    <a:solidFill>
                      <a:schemeClr val="tx1"/>
                    </a:solidFill>
                    <a:latin typeface="Tahoma" panose="020B0604030504040204" pitchFamily="34" charset="0"/>
                  </a:defRPr>
                </a:lvl5pPr>
                <a:lvl6pPr marL="2514600" indent="-228600" eaLnBrk="0" fontAlgn="base" hangingPunct="0">
                  <a:spcBef>
                    <a:spcPct val="0"/>
                  </a:spcBef>
                  <a:spcAft>
                    <a:spcPct val="0"/>
                  </a:spcAft>
                  <a:defRPr sz="2200">
                    <a:solidFill>
                      <a:schemeClr val="tx1"/>
                    </a:solidFill>
                    <a:latin typeface="Tahoma" panose="020B0604030504040204" pitchFamily="34" charset="0"/>
                  </a:defRPr>
                </a:lvl6pPr>
                <a:lvl7pPr marL="2971800" indent="-228600" eaLnBrk="0" fontAlgn="base" hangingPunct="0">
                  <a:spcBef>
                    <a:spcPct val="0"/>
                  </a:spcBef>
                  <a:spcAft>
                    <a:spcPct val="0"/>
                  </a:spcAft>
                  <a:defRPr sz="2200">
                    <a:solidFill>
                      <a:schemeClr val="tx1"/>
                    </a:solidFill>
                    <a:latin typeface="Tahoma" panose="020B0604030504040204" pitchFamily="34" charset="0"/>
                  </a:defRPr>
                </a:lvl7pPr>
                <a:lvl8pPr marL="3429000" indent="-228600" eaLnBrk="0" fontAlgn="base" hangingPunct="0">
                  <a:spcBef>
                    <a:spcPct val="0"/>
                  </a:spcBef>
                  <a:spcAft>
                    <a:spcPct val="0"/>
                  </a:spcAft>
                  <a:defRPr sz="2200">
                    <a:solidFill>
                      <a:schemeClr val="tx1"/>
                    </a:solidFill>
                    <a:latin typeface="Tahoma" panose="020B0604030504040204" pitchFamily="34" charset="0"/>
                  </a:defRPr>
                </a:lvl8pPr>
                <a:lvl9pPr marL="3886200" indent="-228600" eaLnBrk="0" fontAlgn="base" hangingPunct="0">
                  <a:spcBef>
                    <a:spcPct val="0"/>
                  </a:spcBef>
                  <a:spcAft>
                    <a:spcPct val="0"/>
                  </a:spcAft>
                  <a:defRPr sz="2200">
                    <a:solidFill>
                      <a:schemeClr val="tx1"/>
                    </a:solidFill>
                    <a:latin typeface="Tahoma" panose="020B0604030504040204" pitchFamily="34" charset="0"/>
                  </a:defRPr>
                </a:lvl9pPr>
              </a:lstStyle>
              <a:p>
                <a:pPr eaLnBrk="1" hangingPunct="1"/>
                <a:endParaRPr lang="en-US" altLang="en-US" sz="2000">
                  <a:latin typeface="Roboto Slab" pitchFamily="2" charset="0"/>
                  <a:ea typeface="Roboto Slab" pitchFamily="2" charset="0"/>
                </a:endParaRPr>
              </a:p>
            </p:txBody>
          </p:sp>
          <p:sp>
            <p:nvSpPr>
              <p:cNvPr id="49271" name="Rectangle 30"/>
              <p:cNvSpPr>
                <a:spLocks noChangeArrowheads="1"/>
              </p:cNvSpPr>
              <p:nvPr/>
            </p:nvSpPr>
            <p:spPr bwMode="auto">
              <a:xfrm>
                <a:off x="1699" y="2687"/>
                <a:ext cx="24" cy="2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2200">
                    <a:solidFill>
                      <a:schemeClr val="tx1"/>
                    </a:solidFill>
                    <a:latin typeface="Tahoma" panose="020B0604030504040204" pitchFamily="34" charset="0"/>
                  </a:defRPr>
                </a:lvl1pPr>
                <a:lvl2pPr marL="742950" indent="-285750">
                  <a:defRPr sz="2200">
                    <a:solidFill>
                      <a:schemeClr val="tx1"/>
                    </a:solidFill>
                    <a:latin typeface="Tahoma" panose="020B0604030504040204" pitchFamily="34" charset="0"/>
                  </a:defRPr>
                </a:lvl2pPr>
                <a:lvl3pPr marL="1143000" indent="-228600">
                  <a:defRPr sz="2200">
                    <a:solidFill>
                      <a:schemeClr val="tx1"/>
                    </a:solidFill>
                    <a:latin typeface="Tahoma" panose="020B0604030504040204" pitchFamily="34" charset="0"/>
                  </a:defRPr>
                </a:lvl3pPr>
                <a:lvl4pPr marL="1600200" indent="-228600">
                  <a:defRPr sz="2200">
                    <a:solidFill>
                      <a:schemeClr val="tx1"/>
                    </a:solidFill>
                    <a:latin typeface="Tahoma" panose="020B0604030504040204" pitchFamily="34" charset="0"/>
                  </a:defRPr>
                </a:lvl4pPr>
                <a:lvl5pPr marL="2057400" indent="-228600">
                  <a:defRPr sz="2200">
                    <a:solidFill>
                      <a:schemeClr val="tx1"/>
                    </a:solidFill>
                    <a:latin typeface="Tahoma" panose="020B0604030504040204" pitchFamily="34" charset="0"/>
                  </a:defRPr>
                </a:lvl5pPr>
                <a:lvl6pPr marL="2514600" indent="-228600" eaLnBrk="0" fontAlgn="base" hangingPunct="0">
                  <a:spcBef>
                    <a:spcPct val="0"/>
                  </a:spcBef>
                  <a:spcAft>
                    <a:spcPct val="0"/>
                  </a:spcAft>
                  <a:defRPr sz="2200">
                    <a:solidFill>
                      <a:schemeClr val="tx1"/>
                    </a:solidFill>
                    <a:latin typeface="Tahoma" panose="020B0604030504040204" pitchFamily="34" charset="0"/>
                  </a:defRPr>
                </a:lvl6pPr>
                <a:lvl7pPr marL="2971800" indent="-228600" eaLnBrk="0" fontAlgn="base" hangingPunct="0">
                  <a:spcBef>
                    <a:spcPct val="0"/>
                  </a:spcBef>
                  <a:spcAft>
                    <a:spcPct val="0"/>
                  </a:spcAft>
                  <a:defRPr sz="2200">
                    <a:solidFill>
                      <a:schemeClr val="tx1"/>
                    </a:solidFill>
                    <a:latin typeface="Tahoma" panose="020B0604030504040204" pitchFamily="34" charset="0"/>
                  </a:defRPr>
                </a:lvl7pPr>
                <a:lvl8pPr marL="3429000" indent="-228600" eaLnBrk="0" fontAlgn="base" hangingPunct="0">
                  <a:spcBef>
                    <a:spcPct val="0"/>
                  </a:spcBef>
                  <a:spcAft>
                    <a:spcPct val="0"/>
                  </a:spcAft>
                  <a:defRPr sz="2200">
                    <a:solidFill>
                      <a:schemeClr val="tx1"/>
                    </a:solidFill>
                    <a:latin typeface="Tahoma" panose="020B0604030504040204" pitchFamily="34" charset="0"/>
                  </a:defRPr>
                </a:lvl8pPr>
                <a:lvl9pPr marL="3886200" indent="-228600" eaLnBrk="0" fontAlgn="base" hangingPunct="0">
                  <a:spcBef>
                    <a:spcPct val="0"/>
                  </a:spcBef>
                  <a:spcAft>
                    <a:spcPct val="0"/>
                  </a:spcAft>
                  <a:defRPr sz="2200">
                    <a:solidFill>
                      <a:schemeClr val="tx1"/>
                    </a:solidFill>
                    <a:latin typeface="Tahoma" panose="020B0604030504040204" pitchFamily="34" charset="0"/>
                  </a:defRPr>
                </a:lvl9pPr>
              </a:lstStyle>
              <a:p>
                <a:pPr eaLnBrk="1" hangingPunct="1"/>
                <a:endParaRPr lang="en-US" altLang="en-US" sz="2000">
                  <a:latin typeface="Roboto Slab" pitchFamily="2" charset="0"/>
                  <a:ea typeface="Roboto Slab" pitchFamily="2" charset="0"/>
                </a:endParaRPr>
              </a:p>
            </p:txBody>
          </p:sp>
          <p:sp>
            <p:nvSpPr>
              <p:cNvPr id="49272" name="Rectangle 31"/>
              <p:cNvSpPr>
                <a:spLocks noChangeArrowheads="1"/>
              </p:cNvSpPr>
              <p:nvPr/>
            </p:nvSpPr>
            <p:spPr bwMode="auto">
              <a:xfrm>
                <a:off x="1746" y="2687"/>
                <a:ext cx="24" cy="2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2200">
                    <a:solidFill>
                      <a:schemeClr val="tx1"/>
                    </a:solidFill>
                    <a:latin typeface="Tahoma" panose="020B0604030504040204" pitchFamily="34" charset="0"/>
                  </a:defRPr>
                </a:lvl1pPr>
                <a:lvl2pPr marL="742950" indent="-285750">
                  <a:defRPr sz="2200">
                    <a:solidFill>
                      <a:schemeClr val="tx1"/>
                    </a:solidFill>
                    <a:latin typeface="Tahoma" panose="020B0604030504040204" pitchFamily="34" charset="0"/>
                  </a:defRPr>
                </a:lvl2pPr>
                <a:lvl3pPr marL="1143000" indent="-228600">
                  <a:defRPr sz="2200">
                    <a:solidFill>
                      <a:schemeClr val="tx1"/>
                    </a:solidFill>
                    <a:latin typeface="Tahoma" panose="020B0604030504040204" pitchFamily="34" charset="0"/>
                  </a:defRPr>
                </a:lvl3pPr>
                <a:lvl4pPr marL="1600200" indent="-228600">
                  <a:defRPr sz="2200">
                    <a:solidFill>
                      <a:schemeClr val="tx1"/>
                    </a:solidFill>
                    <a:latin typeface="Tahoma" panose="020B0604030504040204" pitchFamily="34" charset="0"/>
                  </a:defRPr>
                </a:lvl4pPr>
                <a:lvl5pPr marL="2057400" indent="-228600">
                  <a:defRPr sz="2200">
                    <a:solidFill>
                      <a:schemeClr val="tx1"/>
                    </a:solidFill>
                    <a:latin typeface="Tahoma" panose="020B0604030504040204" pitchFamily="34" charset="0"/>
                  </a:defRPr>
                </a:lvl5pPr>
                <a:lvl6pPr marL="2514600" indent="-228600" eaLnBrk="0" fontAlgn="base" hangingPunct="0">
                  <a:spcBef>
                    <a:spcPct val="0"/>
                  </a:spcBef>
                  <a:spcAft>
                    <a:spcPct val="0"/>
                  </a:spcAft>
                  <a:defRPr sz="2200">
                    <a:solidFill>
                      <a:schemeClr val="tx1"/>
                    </a:solidFill>
                    <a:latin typeface="Tahoma" panose="020B0604030504040204" pitchFamily="34" charset="0"/>
                  </a:defRPr>
                </a:lvl6pPr>
                <a:lvl7pPr marL="2971800" indent="-228600" eaLnBrk="0" fontAlgn="base" hangingPunct="0">
                  <a:spcBef>
                    <a:spcPct val="0"/>
                  </a:spcBef>
                  <a:spcAft>
                    <a:spcPct val="0"/>
                  </a:spcAft>
                  <a:defRPr sz="2200">
                    <a:solidFill>
                      <a:schemeClr val="tx1"/>
                    </a:solidFill>
                    <a:latin typeface="Tahoma" panose="020B0604030504040204" pitchFamily="34" charset="0"/>
                  </a:defRPr>
                </a:lvl7pPr>
                <a:lvl8pPr marL="3429000" indent="-228600" eaLnBrk="0" fontAlgn="base" hangingPunct="0">
                  <a:spcBef>
                    <a:spcPct val="0"/>
                  </a:spcBef>
                  <a:spcAft>
                    <a:spcPct val="0"/>
                  </a:spcAft>
                  <a:defRPr sz="2200">
                    <a:solidFill>
                      <a:schemeClr val="tx1"/>
                    </a:solidFill>
                    <a:latin typeface="Tahoma" panose="020B0604030504040204" pitchFamily="34" charset="0"/>
                  </a:defRPr>
                </a:lvl8pPr>
                <a:lvl9pPr marL="3886200" indent="-228600" eaLnBrk="0" fontAlgn="base" hangingPunct="0">
                  <a:spcBef>
                    <a:spcPct val="0"/>
                  </a:spcBef>
                  <a:spcAft>
                    <a:spcPct val="0"/>
                  </a:spcAft>
                  <a:defRPr sz="2200">
                    <a:solidFill>
                      <a:schemeClr val="tx1"/>
                    </a:solidFill>
                    <a:latin typeface="Tahoma" panose="020B0604030504040204" pitchFamily="34" charset="0"/>
                  </a:defRPr>
                </a:lvl9pPr>
              </a:lstStyle>
              <a:p>
                <a:pPr eaLnBrk="1" hangingPunct="1"/>
                <a:endParaRPr lang="en-US" altLang="en-US" sz="2000">
                  <a:latin typeface="Roboto Slab" pitchFamily="2" charset="0"/>
                  <a:ea typeface="Roboto Slab" pitchFamily="2" charset="0"/>
                </a:endParaRPr>
              </a:p>
            </p:txBody>
          </p:sp>
          <p:sp>
            <p:nvSpPr>
              <p:cNvPr id="49273" name="Rectangle 32"/>
              <p:cNvSpPr>
                <a:spLocks noChangeArrowheads="1"/>
              </p:cNvSpPr>
              <p:nvPr/>
            </p:nvSpPr>
            <p:spPr bwMode="auto">
              <a:xfrm>
                <a:off x="1794" y="2687"/>
                <a:ext cx="24" cy="2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2200">
                    <a:solidFill>
                      <a:schemeClr val="tx1"/>
                    </a:solidFill>
                    <a:latin typeface="Tahoma" panose="020B0604030504040204" pitchFamily="34" charset="0"/>
                  </a:defRPr>
                </a:lvl1pPr>
                <a:lvl2pPr marL="742950" indent="-285750">
                  <a:defRPr sz="2200">
                    <a:solidFill>
                      <a:schemeClr val="tx1"/>
                    </a:solidFill>
                    <a:latin typeface="Tahoma" panose="020B0604030504040204" pitchFamily="34" charset="0"/>
                  </a:defRPr>
                </a:lvl2pPr>
                <a:lvl3pPr marL="1143000" indent="-228600">
                  <a:defRPr sz="2200">
                    <a:solidFill>
                      <a:schemeClr val="tx1"/>
                    </a:solidFill>
                    <a:latin typeface="Tahoma" panose="020B0604030504040204" pitchFamily="34" charset="0"/>
                  </a:defRPr>
                </a:lvl3pPr>
                <a:lvl4pPr marL="1600200" indent="-228600">
                  <a:defRPr sz="2200">
                    <a:solidFill>
                      <a:schemeClr val="tx1"/>
                    </a:solidFill>
                    <a:latin typeface="Tahoma" panose="020B0604030504040204" pitchFamily="34" charset="0"/>
                  </a:defRPr>
                </a:lvl4pPr>
                <a:lvl5pPr marL="2057400" indent="-228600">
                  <a:defRPr sz="2200">
                    <a:solidFill>
                      <a:schemeClr val="tx1"/>
                    </a:solidFill>
                    <a:latin typeface="Tahoma" panose="020B0604030504040204" pitchFamily="34" charset="0"/>
                  </a:defRPr>
                </a:lvl5pPr>
                <a:lvl6pPr marL="2514600" indent="-228600" eaLnBrk="0" fontAlgn="base" hangingPunct="0">
                  <a:spcBef>
                    <a:spcPct val="0"/>
                  </a:spcBef>
                  <a:spcAft>
                    <a:spcPct val="0"/>
                  </a:spcAft>
                  <a:defRPr sz="2200">
                    <a:solidFill>
                      <a:schemeClr val="tx1"/>
                    </a:solidFill>
                    <a:latin typeface="Tahoma" panose="020B0604030504040204" pitchFamily="34" charset="0"/>
                  </a:defRPr>
                </a:lvl6pPr>
                <a:lvl7pPr marL="2971800" indent="-228600" eaLnBrk="0" fontAlgn="base" hangingPunct="0">
                  <a:spcBef>
                    <a:spcPct val="0"/>
                  </a:spcBef>
                  <a:spcAft>
                    <a:spcPct val="0"/>
                  </a:spcAft>
                  <a:defRPr sz="2200">
                    <a:solidFill>
                      <a:schemeClr val="tx1"/>
                    </a:solidFill>
                    <a:latin typeface="Tahoma" panose="020B0604030504040204" pitchFamily="34" charset="0"/>
                  </a:defRPr>
                </a:lvl7pPr>
                <a:lvl8pPr marL="3429000" indent="-228600" eaLnBrk="0" fontAlgn="base" hangingPunct="0">
                  <a:spcBef>
                    <a:spcPct val="0"/>
                  </a:spcBef>
                  <a:spcAft>
                    <a:spcPct val="0"/>
                  </a:spcAft>
                  <a:defRPr sz="2200">
                    <a:solidFill>
                      <a:schemeClr val="tx1"/>
                    </a:solidFill>
                    <a:latin typeface="Tahoma" panose="020B0604030504040204" pitchFamily="34" charset="0"/>
                  </a:defRPr>
                </a:lvl8pPr>
                <a:lvl9pPr marL="3886200" indent="-228600" eaLnBrk="0" fontAlgn="base" hangingPunct="0">
                  <a:spcBef>
                    <a:spcPct val="0"/>
                  </a:spcBef>
                  <a:spcAft>
                    <a:spcPct val="0"/>
                  </a:spcAft>
                  <a:defRPr sz="2200">
                    <a:solidFill>
                      <a:schemeClr val="tx1"/>
                    </a:solidFill>
                    <a:latin typeface="Tahoma" panose="020B0604030504040204" pitchFamily="34" charset="0"/>
                  </a:defRPr>
                </a:lvl9pPr>
              </a:lstStyle>
              <a:p>
                <a:pPr eaLnBrk="1" hangingPunct="1"/>
                <a:endParaRPr lang="en-US" altLang="en-US" sz="2000">
                  <a:latin typeface="Roboto Slab" pitchFamily="2" charset="0"/>
                  <a:ea typeface="Roboto Slab" pitchFamily="2" charset="0"/>
                </a:endParaRPr>
              </a:p>
            </p:txBody>
          </p:sp>
          <p:sp>
            <p:nvSpPr>
              <p:cNvPr id="49274" name="Rectangle 33"/>
              <p:cNvSpPr>
                <a:spLocks noChangeArrowheads="1"/>
              </p:cNvSpPr>
              <p:nvPr/>
            </p:nvSpPr>
            <p:spPr bwMode="auto">
              <a:xfrm>
                <a:off x="1842" y="2687"/>
                <a:ext cx="24" cy="2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2200">
                    <a:solidFill>
                      <a:schemeClr val="tx1"/>
                    </a:solidFill>
                    <a:latin typeface="Tahoma" panose="020B0604030504040204" pitchFamily="34" charset="0"/>
                  </a:defRPr>
                </a:lvl1pPr>
                <a:lvl2pPr marL="742950" indent="-285750">
                  <a:defRPr sz="2200">
                    <a:solidFill>
                      <a:schemeClr val="tx1"/>
                    </a:solidFill>
                    <a:latin typeface="Tahoma" panose="020B0604030504040204" pitchFamily="34" charset="0"/>
                  </a:defRPr>
                </a:lvl2pPr>
                <a:lvl3pPr marL="1143000" indent="-228600">
                  <a:defRPr sz="2200">
                    <a:solidFill>
                      <a:schemeClr val="tx1"/>
                    </a:solidFill>
                    <a:latin typeface="Tahoma" panose="020B0604030504040204" pitchFamily="34" charset="0"/>
                  </a:defRPr>
                </a:lvl3pPr>
                <a:lvl4pPr marL="1600200" indent="-228600">
                  <a:defRPr sz="2200">
                    <a:solidFill>
                      <a:schemeClr val="tx1"/>
                    </a:solidFill>
                    <a:latin typeface="Tahoma" panose="020B0604030504040204" pitchFamily="34" charset="0"/>
                  </a:defRPr>
                </a:lvl4pPr>
                <a:lvl5pPr marL="2057400" indent="-228600">
                  <a:defRPr sz="2200">
                    <a:solidFill>
                      <a:schemeClr val="tx1"/>
                    </a:solidFill>
                    <a:latin typeface="Tahoma" panose="020B0604030504040204" pitchFamily="34" charset="0"/>
                  </a:defRPr>
                </a:lvl5pPr>
                <a:lvl6pPr marL="2514600" indent="-228600" eaLnBrk="0" fontAlgn="base" hangingPunct="0">
                  <a:spcBef>
                    <a:spcPct val="0"/>
                  </a:spcBef>
                  <a:spcAft>
                    <a:spcPct val="0"/>
                  </a:spcAft>
                  <a:defRPr sz="2200">
                    <a:solidFill>
                      <a:schemeClr val="tx1"/>
                    </a:solidFill>
                    <a:latin typeface="Tahoma" panose="020B0604030504040204" pitchFamily="34" charset="0"/>
                  </a:defRPr>
                </a:lvl6pPr>
                <a:lvl7pPr marL="2971800" indent="-228600" eaLnBrk="0" fontAlgn="base" hangingPunct="0">
                  <a:spcBef>
                    <a:spcPct val="0"/>
                  </a:spcBef>
                  <a:spcAft>
                    <a:spcPct val="0"/>
                  </a:spcAft>
                  <a:defRPr sz="2200">
                    <a:solidFill>
                      <a:schemeClr val="tx1"/>
                    </a:solidFill>
                    <a:latin typeface="Tahoma" panose="020B0604030504040204" pitchFamily="34" charset="0"/>
                  </a:defRPr>
                </a:lvl7pPr>
                <a:lvl8pPr marL="3429000" indent="-228600" eaLnBrk="0" fontAlgn="base" hangingPunct="0">
                  <a:spcBef>
                    <a:spcPct val="0"/>
                  </a:spcBef>
                  <a:spcAft>
                    <a:spcPct val="0"/>
                  </a:spcAft>
                  <a:defRPr sz="2200">
                    <a:solidFill>
                      <a:schemeClr val="tx1"/>
                    </a:solidFill>
                    <a:latin typeface="Tahoma" panose="020B0604030504040204" pitchFamily="34" charset="0"/>
                  </a:defRPr>
                </a:lvl8pPr>
                <a:lvl9pPr marL="3886200" indent="-228600" eaLnBrk="0" fontAlgn="base" hangingPunct="0">
                  <a:spcBef>
                    <a:spcPct val="0"/>
                  </a:spcBef>
                  <a:spcAft>
                    <a:spcPct val="0"/>
                  </a:spcAft>
                  <a:defRPr sz="2200">
                    <a:solidFill>
                      <a:schemeClr val="tx1"/>
                    </a:solidFill>
                    <a:latin typeface="Tahoma" panose="020B0604030504040204" pitchFamily="34" charset="0"/>
                  </a:defRPr>
                </a:lvl9pPr>
              </a:lstStyle>
              <a:p>
                <a:pPr eaLnBrk="1" hangingPunct="1"/>
                <a:endParaRPr lang="en-US" altLang="en-US" sz="2000">
                  <a:latin typeface="Roboto Slab" pitchFamily="2" charset="0"/>
                  <a:ea typeface="Roboto Slab" pitchFamily="2" charset="0"/>
                </a:endParaRPr>
              </a:p>
            </p:txBody>
          </p:sp>
          <p:sp>
            <p:nvSpPr>
              <p:cNvPr id="49275" name="Rectangle 34"/>
              <p:cNvSpPr>
                <a:spLocks noChangeArrowheads="1"/>
              </p:cNvSpPr>
              <p:nvPr/>
            </p:nvSpPr>
            <p:spPr bwMode="auto">
              <a:xfrm>
                <a:off x="1890" y="2687"/>
                <a:ext cx="24" cy="2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2200">
                    <a:solidFill>
                      <a:schemeClr val="tx1"/>
                    </a:solidFill>
                    <a:latin typeface="Tahoma" panose="020B0604030504040204" pitchFamily="34" charset="0"/>
                  </a:defRPr>
                </a:lvl1pPr>
                <a:lvl2pPr marL="742950" indent="-285750">
                  <a:defRPr sz="2200">
                    <a:solidFill>
                      <a:schemeClr val="tx1"/>
                    </a:solidFill>
                    <a:latin typeface="Tahoma" panose="020B0604030504040204" pitchFamily="34" charset="0"/>
                  </a:defRPr>
                </a:lvl2pPr>
                <a:lvl3pPr marL="1143000" indent="-228600">
                  <a:defRPr sz="2200">
                    <a:solidFill>
                      <a:schemeClr val="tx1"/>
                    </a:solidFill>
                    <a:latin typeface="Tahoma" panose="020B0604030504040204" pitchFamily="34" charset="0"/>
                  </a:defRPr>
                </a:lvl3pPr>
                <a:lvl4pPr marL="1600200" indent="-228600">
                  <a:defRPr sz="2200">
                    <a:solidFill>
                      <a:schemeClr val="tx1"/>
                    </a:solidFill>
                    <a:latin typeface="Tahoma" panose="020B0604030504040204" pitchFamily="34" charset="0"/>
                  </a:defRPr>
                </a:lvl4pPr>
                <a:lvl5pPr marL="2057400" indent="-228600">
                  <a:defRPr sz="2200">
                    <a:solidFill>
                      <a:schemeClr val="tx1"/>
                    </a:solidFill>
                    <a:latin typeface="Tahoma" panose="020B0604030504040204" pitchFamily="34" charset="0"/>
                  </a:defRPr>
                </a:lvl5pPr>
                <a:lvl6pPr marL="2514600" indent="-228600" eaLnBrk="0" fontAlgn="base" hangingPunct="0">
                  <a:spcBef>
                    <a:spcPct val="0"/>
                  </a:spcBef>
                  <a:spcAft>
                    <a:spcPct val="0"/>
                  </a:spcAft>
                  <a:defRPr sz="2200">
                    <a:solidFill>
                      <a:schemeClr val="tx1"/>
                    </a:solidFill>
                    <a:latin typeface="Tahoma" panose="020B0604030504040204" pitchFamily="34" charset="0"/>
                  </a:defRPr>
                </a:lvl6pPr>
                <a:lvl7pPr marL="2971800" indent="-228600" eaLnBrk="0" fontAlgn="base" hangingPunct="0">
                  <a:spcBef>
                    <a:spcPct val="0"/>
                  </a:spcBef>
                  <a:spcAft>
                    <a:spcPct val="0"/>
                  </a:spcAft>
                  <a:defRPr sz="2200">
                    <a:solidFill>
                      <a:schemeClr val="tx1"/>
                    </a:solidFill>
                    <a:latin typeface="Tahoma" panose="020B0604030504040204" pitchFamily="34" charset="0"/>
                  </a:defRPr>
                </a:lvl7pPr>
                <a:lvl8pPr marL="3429000" indent="-228600" eaLnBrk="0" fontAlgn="base" hangingPunct="0">
                  <a:spcBef>
                    <a:spcPct val="0"/>
                  </a:spcBef>
                  <a:spcAft>
                    <a:spcPct val="0"/>
                  </a:spcAft>
                  <a:defRPr sz="2200">
                    <a:solidFill>
                      <a:schemeClr val="tx1"/>
                    </a:solidFill>
                    <a:latin typeface="Tahoma" panose="020B0604030504040204" pitchFamily="34" charset="0"/>
                  </a:defRPr>
                </a:lvl8pPr>
                <a:lvl9pPr marL="3886200" indent="-228600" eaLnBrk="0" fontAlgn="base" hangingPunct="0">
                  <a:spcBef>
                    <a:spcPct val="0"/>
                  </a:spcBef>
                  <a:spcAft>
                    <a:spcPct val="0"/>
                  </a:spcAft>
                  <a:defRPr sz="2200">
                    <a:solidFill>
                      <a:schemeClr val="tx1"/>
                    </a:solidFill>
                    <a:latin typeface="Tahoma" panose="020B0604030504040204" pitchFamily="34" charset="0"/>
                  </a:defRPr>
                </a:lvl9pPr>
              </a:lstStyle>
              <a:p>
                <a:pPr eaLnBrk="1" hangingPunct="1"/>
                <a:endParaRPr lang="en-US" altLang="en-US" sz="2000">
                  <a:latin typeface="Roboto Slab" pitchFamily="2" charset="0"/>
                  <a:ea typeface="Roboto Slab" pitchFamily="2" charset="0"/>
                </a:endParaRPr>
              </a:p>
            </p:txBody>
          </p:sp>
          <p:sp>
            <p:nvSpPr>
              <p:cNvPr id="49276" name="Rectangle 35"/>
              <p:cNvSpPr>
                <a:spLocks noChangeArrowheads="1"/>
              </p:cNvSpPr>
              <p:nvPr/>
            </p:nvSpPr>
            <p:spPr bwMode="auto">
              <a:xfrm>
                <a:off x="1938" y="2687"/>
                <a:ext cx="24" cy="2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2200">
                    <a:solidFill>
                      <a:schemeClr val="tx1"/>
                    </a:solidFill>
                    <a:latin typeface="Tahoma" panose="020B0604030504040204" pitchFamily="34" charset="0"/>
                  </a:defRPr>
                </a:lvl1pPr>
                <a:lvl2pPr marL="742950" indent="-285750">
                  <a:defRPr sz="2200">
                    <a:solidFill>
                      <a:schemeClr val="tx1"/>
                    </a:solidFill>
                    <a:latin typeface="Tahoma" panose="020B0604030504040204" pitchFamily="34" charset="0"/>
                  </a:defRPr>
                </a:lvl2pPr>
                <a:lvl3pPr marL="1143000" indent="-228600">
                  <a:defRPr sz="2200">
                    <a:solidFill>
                      <a:schemeClr val="tx1"/>
                    </a:solidFill>
                    <a:latin typeface="Tahoma" panose="020B0604030504040204" pitchFamily="34" charset="0"/>
                  </a:defRPr>
                </a:lvl3pPr>
                <a:lvl4pPr marL="1600200" indent="-228600">
                  <a:defRPr sz="2200">
                    <a:solidFill>
                      <a:schemeClr val="tx1"/>
                    </a:solidFill>
                    <a:latin typeface="Tahoma" panose="020B0604030504040204" pitchFamily="34" charset="0"/>
                  </a:defRPr>
                </a:lvl4pPr>
                <a:lvl5pPr marL="2057400" indent="-228600">
                  <a:defRPr sz="2200">
                    <a:solidFill>
                      <a:schemeClr val="tx1"/>
                    </a:solidFill>
                    <a:latin typeface="Tahoma" panose="020B0604030504040204" pitchFamily="34" charset="0"/>
                  </a:defRPr>
                </a:lvl5pPr>
                <a:lvl6pPr marL="2514600" indent="-228600" eaLnBrk="0" fontAlgn="base" hangingPunct="0">
                  <a:spcBef>
                    <a:spcPct val="0"/>
                  </a:spcBef>
                  <a:spcAft>
                    <a:spcPct val="0"/>
                  </a:spcAft>
                  <a:defRPr sz="2200">
                    <a:solidFill>
                      <a:schemeClr val="tx1"/>
                    </a:solidFill>
                    <a:latin typeface="Tahoma" panose="020B0604030504040204" pitchFamily="34" charset="0"/>
                  </a:defRPr>
                </a:lvl6pPr>
                <a:lvl7pPr marL="2971800" indent="-228600" eaLnBrk="0" fontAlgn="base" hangingPunct="0">
                  <a:spcBef>
                    <a:spcPct val="0"/>
                  </a:spcBef>
                  <a:spcAft>
                    <a:spcPct val="0"/>
                  </a:spcAft>
                  <a:defRPr sz="2200">
                    <a:solidFill>
                      <a:schemeClr val="tx1"/>
                    </a:solidFill>
                    <a:latin typeface="Tahoma" panose="020B0604030504040204" pitchFamily="34" charset="0"/>
                  </a:defRPr>
                </a:lvl7pPr>
                <a:lvl8pPr marL="3429000" indent="-228600" eaLnBrk="0" fontAlgn="base" hangingPunct="0">
                  <a:spcBef>
                    <a:spcPct val="0"/>
                  </a:spcBef>
                  <a:spcAft>
                    <a:spcPct val="0"/>
                  </a:spcAft>
                  <a:defRPr sz="2200">
                    <a:solidFill>
                      <a:schemeClr val="tx1"/>
                    </a:solidFill>
                    <a:latin typeface="Tahoma" panose="020B0604030504040204" pitchFamily="34" charset="0"/>
                  </a:defRPr>
                </a:lvl8pPr>
                <a:lvl9pPr marL="3886200" indent="-228600" eaLnBrk="0" fontAlgn="base" hangingPunct="0">
                  <a:spcBef>
                    <a:spcPct val="0"/>
                  </a:spcBef>
                  <a:spcAft>
                    <a:spcPct val="0"/>
                  </a:spcAft>
                  <a:defRPr sz="2200">
                    <a:solidFill>
                      <a:schemeClr val="tx1"/>
                    </a:solidFill>
                    <a:latin typeface="Tahoma" panose="020B0604030504040204" pitchFamily="34" charset="0"/>
                  </a:defRPr>
                </a:lvl9pPr>
              </a:lstStyle>
              <a:p>
                <a:pPr eaLnBrk="1" hangingPunct="1"/>
                <a:endParaRPr lang="en-US" altLang="en-US" sz="2000">
                  <a:latin typeface="Roboto Slab" pitchFamily="2" charset="0"/>
                  <a:ea typeface="Roboto Slab" pitchFamily="2" charset="0"/>
                </a:endParaRPr>
              </a:p>
            </p:txBody>
          </p:sp>
          <p:sp>
            <p:nvSpPr>
              <p:cNvPr id="49277" name="Rectangle 36"/>
              <p:cNvSpPr>
                <a:spLocks noChangeArrowheads="1"/>
              </p:cNvSpPr>
              <p:nvPr/>
            </p:nvSpPr>
            <p:spPr bwMode="auto">
              <a:xfrm>
                <a:off x="1986" y="2687"/>
                <a:ext cx="24" cy="2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2200">
                    <a:solidFill>
                      <a:schemeClr val="tx1"/>
                    </a:solidFill>
                    <a:latin typeface="Tahoma" panose="020B0604030504040204" pitchFamily="34" charset="0"/>
                  </a:defRPr>
                </a:lvl1pPr>
                <a:lvl2pPr marL="742950" indent="-285750">
                  <a:defRPr sz="2200">
                    <a:solidFill>
                      <a:schemeClr val="tx1"/>
                    </a:solidFill>
                    <a:latin typeface="Tahoma" panose="020B0604030504040204" pitchFamily="34" charset="0"/>
                  </a:defRPr>
                </a:lvl2pPr>
                <a:lvl3pPr marL="1143000" indent="-228600">
                  <a:defRPr sz="2200">
                    <a:solidFill>
                      <a:schemeClr val="tx1"/>
                    </a:solidFill>
                    <a:latin typeface="Tahoma" panose="020B0604030504040204" pitchFamily="34" charset="0"/>
                  </a:defRPr>
                </a:lvl3pPr>
                <a:lvl4pPr marL="1600200" indent="-228600">
                  <a:defRPr sz="2200">
                    <a:solidFill>
                      <a:schemeClr val="tx1"/>
                    </a:solidFill>
                    <a:latin typeface="Tahoma" panose="020B0604030504040204" pitchFamily="34" charset="0"/>
                  </a:defRPr>
                </a:lvl4pPr>
                <a:lvl5pPr marL="2057400" indent="-228600">
                  <a:defRPr sz="2200">
                    <a:solidFill>
                      <a:schemeClr val="tx1"/>
                    </a:solidFill>
                    <a:latin typeface="Tahoma" panose="020B0604030504040204" pitchFamily="34" charset="0"/>
                  </a:defRPr>
                </a:lvl5pPr>
                <a:lvl6pPr marL="2514600" indent="-228600" eaLnBrk="0" fontAlgn="base" hangingPunct="0">
                  <a:spcBef>
                    <a:spcPct val="0"/>
                  </a:spcBef>
                  <a:spcAft>
                    <a:spcPct val="0"/>
                  </a:spcAft>
                  <a:defRPr sz="2200">
                    <a:solidFill>
                      <a:schemeClr val="tx1"/>
                    </a:solidFill>
                    <a:latin typeface="Tahoma" panose="020B0604030504040204" pitchFamily="34" charset="0"/>
                  </a:defRPr>
                </a:lvl6pPr>
                <a:lvl7pPr marL="2971800" indent="-228600" eaLnBrk="0" fontAlgn="base" hangingPunct="0">
                  <a:spcBef>
                    <a:spcPct val="0"/>
                  </a:spcBef>
                  <a:spcAft>
                    <a:spcPct val="0"/>
                  </a:spcAft>
                  <a:defRPr sz="2200">
                    <a:solidFill>
                      <a:schemeClr val="tx1"/>
                    </a:solidFill>
                    <a:latin typeface="Tahoma" panose="020B0604030504040204" pitchFamily="34" charset="0"/>
                  </a:defRPr>
                </a:lvl7pPr>
                <a:lvl8pPr marL="3429000" indent="-228600" eaLnBrk="0" fontAlgn="base" hangingPunct="0">
                  <a:spcBef>
                    <a:spcPct val="0"/>
                  </a:spcBef>
                  <a:spcAft>
                    <a:spcPct val="0"/>
                  </a:spcAft>
                  <a:defRPr sz="2200">
                    <a:solidFill>
                      <a:schemeClr val="tx1"/>
                    </a:solidFill>
                    <a:latin typeface="Tahoma" panose="020B0604030504040204" pitchFamily="34" charset="0"/>
                  </a:defRPr>
                </a:lvl8pPr>
                <a:lvl9pPr marL="3886200" indent="-228600" eaLnBrk="0" fontAlgn="base" hangingPunct="0">
                  <a:spcBef>
                    <a:spcPct val="0"/>
                  </a:spcBef>
                  <a:spcAft>
                    <a:spcPct val="0"/>
                  </a:spcAft>
                  <a:defRPr sz="2200">
                    <a:solidFill>
                      <a:schemeClr val="tx1"/>
                    </a:solidFill>
                    <a:latin typeface="Tahoma" panose="020B0604030504040204" pitchFamily="34" charset="0"/>
                  </a:defRPr>
                </a:lvl9pPr>
              </a:lstStyle>
              <a:p>
                <a:pPr eaLnBrk="1" hangingPunct="1"/>
                <a:endParaRPr lang="en-US" altLang="en-US" sz="2000">
                  <a:latin typeface="Roboto Slab" pitchFamily="2" charset="0"/>
                  <a:ea typeface="Roboto Slab" pitchFamily="2" charset="0"/>
                </a:endParaRPr>
              </a:p>
            </p:txBody>
          </p:sp>
          <p:sp>
            <p:nvSpPr>
              <p:cNvPr id="49278" name="Rectangle 37"/>
              <p:cNvSpPr>
                <a:spLocks noChangeArrowheads="1"/>
              </p:cNvSpPr>
              <p:nvPr/>
            </p:nvSpPr>
            <p:spPr bwMode="auto">
              <a:xfrm>
                <a:off x="2034" y="2687"/>
                <a:ext cx="24" cy="2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2200">
                    <a:solidFill>
                      <a:schemeClr val="tx1"/>
                    </a:solidFill>
                    <a:latin typeface="Tahoma" panose="020B0604030504040204" pitchFamily="34" charset="0"/>
                  </a:defRPr>
                </a:lvl1pPr>
                <a:lvl2pPr marL="742950" indent="-285750">
                  <a:defRPr sz="2200">
                    <a:solidFill>
                      <a:schemeClr val="tx1"/>
                    </a:solidFill>
                    <a:latin typeface="Tahoma" panose="020B0604030504040204" pitchFamily="34" charset="0"/>
                  </a:defRPr>
                </a:lvl2pPr>
                <a:lvl3pPr marL="1143000" indent="-228600">
                  <a:defRPr sz="2200">
                    <a:solidFill>
                      <a:schemeClr val="tx1"/>
                    </a:solidFill>
                    <a:latin typeface="Tahoma" panose="020B0604030504040204" pitchFamily="34" charset="0"/>
                  </a:defRPr>
                </a:lvl3pPr>
                <a:lvl4pPr marL="1600200" indent="-228600">
                  <a:defRPr sz="2200">
                    <a:solidFill>
                      <a:schemeClr val="tx1"/>
                    </a:solidFill>
                    <a:latin typeface="Tahoma" panose="020B0604030504040204" pitchFamily="34" charset="0"/>
                  </a:defRPr>
                </a:lvl4pPr>
                <a:lvl5pPr marL="2057400" indent="-228600">
                  <a:defRPr sz="2200">
                    <a:solidFill>
                      <a:schemeClr val="tx1"/>
                    </a:solidFill>
                    <a:latin typeface="Tahoma" panose="020B0604030504040204" pitchFamily="34" charset="0"/>
                  </a:defRPr>
                </a:lvl5pPr>
                <a:lvl6pPr marL="2514600" indent="-228600" eaLnBrk="0" fontAlgn="base" hangingPunct="0">
                  <a:spcBef>
                    <a:spcPct val="0"/>
                  </a:spcBef>
                  <a:spcAft>
                    <a:spcPct val="0"/>
                  </a:spcAft>
                  <a:defRPr sz="2200">
                    <a:solidFill>
                      <a:schemeClr val="tx1"/>
                    </a:solidFill>
                    <a:latin typeface="Tahoma" panose="020B0604030504040204" pitchFamily="34" charset="0"/>
                  </a:defRPr>
                </a:lvl6pPr>
                <a:lvl7pPr marL="2971800" indent="-228600" eaLnBrk="0" fontAlgn="base" hangingPunct="0">
                  <a:spcBef>
                    <a:spcPct val="0"/>
                  </a:spcBef>
                  <a:spcAft>
                    <a:spcPct val="0"/>
                  </a:spcAft>
                  <a:defRPr sz="2200">
                    <a:solidFill>
                      <a:schemeClr val="tx1"/>
                    </a:solidFill>
                    <a:latin typeface="Tahoma" panose="020B0604030504040204" pitchFamily="34" charset="0"/>
                  </a:defRPr>
                </a:lvl7pPr>
                <a:lvl8pPr marL="3429000" indent="-228600" eaLnBrk="0" fontAlgn="base" hangingPunct="0">
                  <a:spcBef>
                    <a:spcPct val="0"/>
                  </a:spcBef>
                  <a:spcAft>
                    <a:spcPct val="0"/>
                  </a:spcAft>
                  <a:defRPr sz="2200">
                    <a:solidFill>
                      <a:schemeClr val="tx1"/>
                    </a:solidFill>
                    <a:latin typeface="Tahoma" panose="020B0604030504040204" pitchFamily="34" charset="0"/>
                  </a:defRPr>
                </a:lvl8pPr>
                <a:lvl9pPr marL="3886200" indent="-228600" eaLnBrk="0" fontAlgn="base" hangingPunct="0">
                  <a:spcBef>
                    <a:spcPct val="0"/>
                  </a:spcBef>
                  <a:spcAft>
                    <a:spcPct val="0"/>
                  </a:spcAft>
                  <a:defRPr sz="2200">
                    <a:solidFill>
                      <a:schemeClr val="tx1"/>
                    </a:solidFill>
                    <a:latin typeface="Tahoma" panose="020B0604030504040204" pitchFamily="34" charset="0"/>
                  </a:defRPr>
                </a:lvl9pPr>
              </a:lstStyle>
              <a:p>
                <a:pPr eaLnBrk="1" hangingPunct="1"/>
                <a:endParaRPr lang="en-US" altLang="en-US" sz="2000">
                  <a:latin typeface="Roboto Slab" pitchFamily="2" charset="0"/>
                  <a:ea typeface="Roboto Slab" pitchFamily="2" charset="0"/>
                </a:endParaRPr>
              </a:p>
            </p:txBody>
          </p:sp>
          <p:sp>
            <p:nvSpPr>
              <p:cNvPr id="49279" name="Rectangle 38"/>
              <p:cNvSpPr>
                <a:spLocks noChangeArrowheads="1"/>
              </p:cNvSpPr>
              <p:nvPr/>
            </p:nvSpPr>
            <p:spPr bwMode="auto">
              <a:xfrm>
                <a:off x="2082" y="2687"/>
                <a:ext cx="24" cy="2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2200">
                    <a:solidFill>
                      <a:schemeClr val="tx1"/>
                    </a:solidFill>
                    <a:latin typeface="Tahoma" panose="020B0604030504040204" pitchFamily="34" charset="0"/>
                  </a:defRPr>
                </a:lvl1pPr>
                <a:lvl2pPr marL="742950" indent="-285750">
                  <a:defRPr sz="2200">
                    <a:solidFill>
                      <a:schemeClr val="tx1"/>
                    </a:solidFill>
                    <a:latin typeface="Tahoma" panose="020B0604030504040204" pitchFamily="34" charset="0"/>
                  </a:defRPr>
                </a:lvl2pPr>
                <a:lvl3pPr marL="1143000" indent="-228600">
                  <a:defRPr sz="2200">
                    <a:solidFill>
                      <a:schemeClr val="tx1"/>
                    </a:solidFill>
                    <a:latin typeface="Tahoma" panose="020B0604030504040204" pitchFamily="34" charset="0"/>
                  </a:defRPr>
                </a:lvl3pPr>
                <a:lvl4pPr marL="1600200" indent="-228600">
                  <a:defRPr sz="2200">
                    <a:solidFill>
                      <a:schemeClr val="tx1"/>
                    </a:solidFill>
                    <a:latin typeface="Tahoma" panose="020B0604030504040204" pitchFamily="34" charset="0"/>
                  </a:defRPr>
                </a:lvl4pPr>
                <a:lvl5pPr marL="2057400" indent="-228600">
                  <a:defRPr sz="2200">
                    <a:solidFill>
                      <a:schemeClr val="tx1"/>
                    </a:solidFill>
                    <a:latin typeface="Tahoma" panose="020B0604030504040204" pitchFamily="34" charset="0"/>
                  </a:defRPr>
                </a:lvl5pPr>
                <a:lvl6pPr marL="2514600" indent="-228600" eaLnBrk="0" fontAlgn="base" hangingPunct="0">
                  <a:spcBef>
                    <a:spcPct val="0"/>
                  </a:spcBef>
                  <a:spcAft>
                    <a:spcPct val="0"/>
                  </a:spcAft>
                  <a:defRPr sz="2200">
                    <a:solidFill>
                      <a:schemeClr val="tx1"/>
                    </a:solidFill>
                    <a:latin typeface="Tahoma" panose="020B0604030504040204" pitchFamily="34" charset="0"/>
                  </a:defRPr>
                </a:lvl6pPr>
                <a:lvl7pPr marL="2971800" indent="-228600" eaLnBrk="0" fontAlgn="base" hangingPunct="0">
                  <a:spcBef>
                    <a:spcPct val="0"/>
                  </a:spcBef>
                  <a:spcAft>
                    <a:spcPct val="0"/>
                  </a:spcAft>
                  <a:defRPr sz="2200">
                    <a:solidFill>
                      <a:schemeClr val="tx1"/>
                    </a:solidFill>
                    <a:latin typeface="Tahoma" panose="020B0604030504040204" pitchFamily="34" charset="0"/>
                  </a:defRPr>
                </a:lvl7pPr>
                <a:lvl8pPr marL="3429000" indent="-228600" eaLnBrk="0" fontAlgn="base" hangingPunct="0">
                  <a:spcBef>
                    <a:spcPct val="0"/>
                  </a:spcBef>
                  <a:spcAft>
                    <a:spcPct val="0"/>
                  </a:spcAft>
                  <a:defRPr sz="2200">
                    <a:solidFill>
                      <a:schemeClr val="tx1"/>
                    </a:solidFill>
                    <a:latin typeface="Tahoma" panose="020B0604030504040204" pitchFamily="34" charset="0"/>
                  </a:defRPr>
                </a:lvl8pPr>
                <a:lvl9pPr marL="3886200" indent="-228600" eaLnBrk="0" fontAlgn="base" hangingPunct="0">
                  <a:spcBef>
                    <a:spcPct val="0"/>
                  </a:spcBef>
                  <a:spcAft>
                    <a:spcPct val="0"/>
                  </a:spcAft>
                  <a:defRPr sz="2200">
                    <a:solidFill>
                      <a:schemeClr val="tx1"/>
                    </a:solidFill>
                    <a:latin typeface="Tahoma" panose="020B0604030504040204" pitchFamily="34" charset="0"/>
                  </a:defRPr>
                </a:lvl9pPr>
              </a:lstStyle>
              <a:p>
                <a:pPr eaLnBrk="1" hangingPunct="1"/>
                <a:endParaRPr lang="en-US" altLang="en-US" sz="2000">
                  <a:latin typeface="Roboto Slab" pitchFamily="2" charset="0"/>
                  <a:ea typeface="Roboto Slab" pitchFamily="2" charset="0"/>
                </a:endParaRPr>
              </a:p>
            </p:txBody>
          </p:sp>
          <p:sp>
            <p:nvSpPr>
              <p:cNvPr id="49280" name="Rectangle 39"/>
              <p:cNvSpPr>
                <a:spLocks noChangeArrowheads="1"/>
              </p:cNvSpPr>
              <p:nvPr/>
            </p:nvSpPr>
            <p:spPr bwMode="auto">
              <a:xfrm>
                <a:off x="2130" y="2687"/>
                <a:ext cx="24" cy="2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2200">
                    <a:solidFill>
                      <a:schemeClr val="tx1"/>
                    </a:solidFill>
                    <a:latin typeface="Tahoma" panose="020B0604030504040204" pitchFamily="34" charset="0"/>
                  </a:defRPr>
                </a:lvl1pPr>
                <a:lvl2pPr marL="742950" indent="-285750">
                  <a:defRPr sz="2200">
                    <a:solidFill>
                      <a:schemeClr val="tx1"/>
                    </a:solidFill>
                    <a:latin typeface="Tahoma" panose="020B0604030504040204" pitchFamily="34" charset="0"/>
                  </a:defRPr>
                </a:lvl2pPr>
                <a:lvl3pPr marL="1143000" indent="-228600">
                  <a:defRPr sz="2200">
                    <a:solidFill>
                      <a:schemeClr val="tx1"/>
                    </a:solidFill>
                    <a:latin typeface="Tahoma" panose="020B0604030504040204" pitchFamily="34" charset="0"/>
                  </a:defRPr>
                </a:lvl3pPr>
                <a:lvl4pPr marL="1600200" indent="-228600">
                  <a:defRPr sz="2200">
                    <a:solidFill>
                      <a:schemeClr val="tx1"/>
                    </a:solidFill>
                    <a:latin typeface="Tahoma" panose="020B0604030504040204" pitchFamily="34" charset="0"/>
                  </a:defRPr>
                </a:lvl4pPr>
                <a:lvl5pPr marL="2057400" indent="-228600">
                  <a:defRPr sz="2200">
                    <a:solidFill>
                      <a:schemeClr val="tx1"/>
                    </a:solidFill>
                    <a:latin typeface="Tahoma" panose="020B0604030504040204" pitchFamily="34" charset="0"/>
                  </a:defRPr>
                </a:lvl5pPr>
                <a:lvl6pPr marL="2514600" indent="-228600" eaLnBrk="0" fontAlgn="base" hangingPunct="0">
                  <a:spcBef>
                    <a:spcPct val="0"/>
                  </a:spcBef>
                  <a:spcAft>
                    <a:spcPct val="0"/>
                  </a:spcAft>
                  <a:defRPr sz="2200">
                    <a:solidFill>
                      <a:schemeClr val="tx1"/>
                    </a:solidFill>
                    <a:latin typeface="Tahoma" panose="020B0604030504040204" pitchFamily="34" charset="0"/>
                  </a:defRPr>
                </a:lvl6pPr>
                <a:lvl7pPr marL="2971800" indent="-228600" eaLnBrk="0" fontAlgn="base" hangingPunct="0">
                  <a:spcBef>
                    <a:spcPct val="0"/>
                  </a:spcBef>
                  <a:spcAft>
                    <a:spcPct val="0"/>
                  </a:spcAft>
                  <a:defRPr sz="2200">
                    <a:solidFill>
                      <a:schemeClr val="tx1"/>
                    </a:solidFill>
                    <a:latin typeface="Tahoma" panose="020B0604030504040204" pitchFamily="34" charset="0"/>
                  </a:defRPr>
                </a:lvl7pPr>
                <a:lvl8pPr marL="3429000" indent="-228600" eaLnBrk="0" fontAlgn="base" hangingPunct="0">
                  <a:spcBef>
                    <a:spcPct val="0"/>
                  </a:spcBef>
                  <a:spcAft>
                    <a:spcPct val="0"/>
                  </a:spcAft>
                  <a:defRPr sz="2200">
                    <a:solidFill>
                      <a:schemeClr val="tx1"/>
                    </a:solidFill>
                    <a:latin typeface="Tahoma" panose="020B0604030504040204" pitchFamily="34" charset="0"/>
                  </a:defRPr>
                </a:lvl8pPr>
                <a:lvl9pPr marL="3886200" indent="-228600" eaLnBrk="0" fontAlgn="base" hangingPunct="0">
                  <a:spcBef>
                    <a:spcPct val="0"/>
                  </a:spcBef>
                  <a:spcAft>
                    <a:spcPct val="0"/>
                  </a:spcAft>
                  <a:defRPr sz="2200">
                    <a:solidFill>
                      <a:schemeClr val="tx1"/>
                    </a:solidFill>
                    <a:latin typeface="Tahoma" panose="020B0604030504040204" pitchFamily="34" charset="0"/>
                  </a:defRPr>
                </a:lvl9pPr>
              </a:lstStyle>
              <a:p>
                <a:pPr eaLnBrk="1" hangingPunct="1"/>
                <a:endParaRPr lang="en-US" altLang="en-US" sz="2000">
                  <a:latin typeface="Roboto Slab" pitchFamily="2" charset="0"/>
                  <a:ea typeface="Roboto Slab" pitchFamily="2" charset="0"/>
                </a:endParaRPr>
              </a:p>
            </p:txBody>
          </p:sp>
          <p:sp>
            <p:nvSpPr>
              <p:cNvPr id="49281" name="Rectangle 40"/>
              <p:cNvSpPr>
                <a:spLocks noChangeArrowheads="1"/>
              </p:cNvSpPr>
              <p:nvPr/>
            </p:nvSpPr>
            <p:spPr bwMode="auto">
              <a:xfrm>
                <a:off x="2178" y="2687"/>
                <a:ext cx="24" cy="2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2200">
                    <a:solidFill>
                      <a:schemeClr val="tx1"/>
                    </a:solidFill>
                    <a:latin typeface="Tahoma" panose="020B0604030504040204" pitchFamily="34" charset="0"/>
                  </a:defRPr>
                </a:lvl1pPr>
                <a:lvl2pPr marL="742950" indent="-285750">
                  <a:defRPr sz="2200">
                    <a:solidFill>
                      <a:schemeClr val="tx1"/>
                    </a:solidFill>
                    <a:latin typeface="Tahoma" panose="020B0604030504040204" pitchFamily="34" charset="0"/>
                  </a:defRPr>
                </a:lvl2pPr>
                <a:lvl3pPr marL="1143000" indent="-228600">
                  <a:defRPr sz="2200">
                    <a:solidFill>
                      <a:schemeClr val="tx1"/>
                    </a:solidFill>
                    <a:latin typeface="Tahoma" panose="020B0604030504040204" pitchFamily="34" charset="0"/>
                  </a:defRPr>
                </a:lvl3pPr>
                <a:lvl4pPr marL="1600200" indent="-228600">
                  <a:defRPr sz="2200">
                    <a:solidFill>
                      <a:schemeClr val="tx1"/>
                    </a:solidFill>
                    <a:latin typeface="Tahoma" panose="020B0604030504040204" pitchFamily="34" charset="0"/>
                  </a:defRPr>
                </a:lvl4pPr>
                <a:lvl5pPr marL="2057400" indent="-228600">
                  <a:defRPr sz="2200">
                    <a:solidFill>
                      <a:schemeClr val="tx1"/>
                    </a:solidFill>
                    <a:latin typeface="Tahoma" panose="020B0604030504040204" pitchFamily="34" charset="0"/>
                  </a:defRPr>
                </a:lvl5pPr>
                <a:lvl6pPr marL="2514600" indent="-228600" eaLnBrk="0" fontAlgn="base" hangingPunct="0">
                  <a:spcBef>
                    <a:spcPct val="0"/>
                  </a:spcBef>
                  <a:spcAft>
                    <a:spcPct val="0"/>
                  </a:spcAft>
                  <a:defRPr sz="2200">
                    <a:solidFill>
                      <a:schemeClr val="tx1"/>
                    </a:solidFill>
                    <a:latin typeface="Tahoma" panose="020B0604030504040204" pitchFamily="34" charset="0"/>
                  </a:defRPr>
                </a:lvl6pPr>
                <a:lvl7pPr marL="2971800" indent="-228600" eaLnBrk="0" fontAlgn="base" hangingPunct="0">
                  <a:spcBef>
                    <a:spcPct val="0"/>
                  </a:spcBef>
                  <a:spcAft>
                    <a:spcPct val="0"/>
                  </a:spcAft>
                  <a:defRPr sz="2200">
                    <a:solidFill>
                      <a:schemeClr val="tx1"/>
                    </a:solidFill>
                    <a:latin typeface="Tahoma" panose="020B0604030504040204" pitchFamily="34" charset="0"/>
                  </a:defRPr>
                </a:lvl7pPr>
                <a:lvl8pPr marL="3429000" indent="-228600" eaLnBrk="0" fontAlgn="base" hangingPunct="0">
                  <a:spcBef>
                    <a:spcPct val="0"/>
                  </a:spcBef>
                  <a:spcAft>
                    <a:spcPct val="0"/>
                  </a:spcAft>
                  <a:defRPr sz="2200">
                    <a:solidFill>
                      <a:schemeClr val="tx1"/>
                    </a:solidFill>
                    <a:latin typeface="Tahoma" panose="020B0604030504040204" pitchFamily="34" charset="0"/>
                  </a:defRPr>
                </a:lvl8pPr>
                <a:lvl9pPr marL="3886200" indent="-228600" eaLnBrk="0" fontAlgn="base" hangingPunct="0">
                  <a:spcBef>
                    <a:spcPct val="0"/>
                  </a:spcBef>
                  <a:spcAft>
                    <a:spcPct val="0"/>
                  </a:spcAft>
                  <a:defRPr sz="2200">
                    <a:solidFill>
                      <a:schemeClr val="tx1"/>
                    </a:solidFill>
                    <a:latin typeface="Tahoma" panose="020B0604030504040204" pitchFamily="34" charset="0"/>
                  </a:defRPr>
                </a:lvl9pPr>
              </a:lstStyle>
              <a:p>
                <a:pPr eaLnBrk="1" hangingPunct="1"/>
                <a:endParaRPr lang="en-US" altLang="en-US" sz="2000">
                  <a:latin typeface="Roboto Slab" pitchFamily="2" charset="0"/>
                  <a:ea typeface="Roboto Slab" pitchFamily="2" charset="0"/>
                </a:endParaRPr>
              </a:p>
            </p:txBody>
          </p:sp>
          <p:sp>
            <p:nvSpPr>
              <p:cNvPr id="49282" name="Rectangle 41"/>
              <p:cNvSpPr>
                <a:spLocks noChangeArrowheads="1"/>
              </p:cNvSpPr>
              <p:nvPr/>
            </p:nvSpPr>
            <p:spPr bwMode="auto">
              <a:xfrm>
                <a:off x="2226" y="2687"/>
                <a:ext cx="23" cy="2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2200">
                    <a:solidFill>
                      <a:schemeClr val="tx1"/>
                    </a:solidFill>
                    <a:latin typeface="Tahoma" panose="020B0604030504040204" pitchFamily="34" charset="0"/>
                  </a:defRPr>
                </a:lvl1pPr>
                <a:lvl2pPr marL="742950" indent="-285750">
                  <a:defRPr sz="2200">
                    <a:solidFill>
                      <a:schemeClr val="tx1"/>
                    </a:solidFill>
                    <a:latin typeface="Tahoma" panose="020B0604030504040204" pitchFamily="34" charset="0"/>
                  </a:defRPr>
                </a:lvl2pPr>
                <a:lvl3pPr marL="1143000" indent="-228600">
                  <a:defRPr sz="2200">
                    <a:solidFill>
                      <a:schemeClr val="tx1"/>
                    </a:solidFill>
                    <a:latin typeface="Tahoma" panose="020B0604030504040204" pitchFamily="34" charset="0"/>
                  </a:defRPr>
                </a:lvl3pPr>
                <a:lvl4pPr marL="1600200" indent="-228600">
                  <a:defRPr sz="2200">
                    <a:solidFill>
                      <a:schemeClr val="tx1"/>
                    </a:solidFill>
                    <a:latin typeface="Tahoma" panose="020B0604030504040204" pitchFamily="34" charset="0"/>
                  </a:defRPr>
                </a:lvl4pPr>
                <a:lvl5pPr marL="2057400" indent="-228600">
                  <a:defRPr sz="2200">
                    <a:solidFill>
                      <a:schemeClr val="tx1"/>
                    </a:solidFill>
                    <a:latin typeface="Tahoma" panose="020B0604030504040204" pitchFamily="34" charset="0"/>
                  </a:defRPr>
                </a:lvl5pPr>
                <a:lvl6pPr marL="2514600" indent="-228600" eaLnBrk="0" fontAlgn="base" hangingPunct="0">
                  <a:spcBef>
                    <a:spcPct val="0"/>
                  </a:spcBef>
                  <a:spcAft>
                    <a:spcPct val="0"/>
                  </a:spcAft>
                  <a:defRPr sz="2200">
                    <a:solidFill>
                      <a:schemeClr val="tx1"/>
                    </a:solidFill>
                    <a:latin typeface="Tahoma" panose="020B0604030504040204" pitchFamily="34" charset="0"/>
                  </a:defRPr>
                </a:lvl6pPr>
                <a:lvl7pPr marL="2971800" indent="-228600" eaLnBrk="0" fontAlgn="base" hangingPunct="0">
                  <a:spcBef>
                    <a:spcPct val="0"/>
                  </a:spcBef>
                  <a:spcAft>
                    <a:spcPct val="0"/>
                  </a:spcAft>
                  <a:defRPr sz="2200">
                    <a:solidFill>
                      <a:schemeClr val="tx1"/>
                    </a:solidFill>
                    <a:latin typeface="Tahoma" panose="020B0604030504040204" pitchFamily="34" charset="0"/>
                  </a:defRPr>
                </a:lvl7pPr>
                <a:lvl8pPr marL="3429000" indent="-228600" eaLnBrk="0" fontAlgn="base" hangingPunct="0">
                  <a:spcBef>
                    <a:spcPct val="0"/>
                  </a:spcBef>
                  <a:spcAft>
                    <a:spcPct val="0"/>
                  </a:spcAft>
                  <a:defRPr sz="2200">
                    <a:solidFill>
                      <a:schemeClr val="tx1"/>
                    </a:solidFill>
                    <a:latin typeface="Tahoma" panose="020B0604030504040204" pitchFamily="34" charset="0"/>
                  </a:defRPr>
                </a:lvl8pPr>
                <a:lvl9pPr marL="3886200" indent="-228600" eaLnBrk="0" fontAlgn="base" hangingPunct="0">
                  <a:spcBef>
                    <a:spcPct val="0"/>
                  </a:spcBef>
                  <a:spcAft>
                    <a:spcPct val="0"/>
                  </a:spcAft>
                  <a:defRPr sz="2200">
                    <a:solidFill>
                      <a:schemeClr val="tx1"/>
                    </a:solidFill>
                    <a:latin typeface="Tahoma" panose="020B0604030504040204" pitchFamily="34" charset="0"/>
                  </a:defRPr>
                </a:lvl9pPr>
              </a:lstStyle>
              <a:p>
                <a:pPr eaLnBrk="1" hangingPunct="1"/>
                <a:endParaRPr lang="en-US" altLang="en-US" sz="2000">
                  <a:latin typeface="Roboto Slab" pitchFamily="2" charset="0"/>
                  <a:ea typeface="Roboto Slab" pitchFamily="2" charset="0"/>
                </a:endParaRPr>
              </a:p>
            </p:txBody>
          </p:sp>
          <p:sp>
            <p:nvSpPr>
              <p:cNvPr id="49283" name="Rectangle 42"/>
              <p:cNvSpPr>
                <a:spLocks noChangeArrowheads="1"/>
              </p:cNvSpPr>
              <p:nvPr/>
            </p:nvSpPr>
            <p:spPr bwMode="auto">
              <a:xfrm>
                <a:off x="2273" y="2687"/>
                <a:ext cx="24" cy="2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2200">
                    <a:solidFill>
                      <a:schemeClr val="tx1"/>
                    </a:solidFill>
                    <a:latin typeface="Tahoma" panose="020B0604030504040204" pitchFamily="34" charset="0"/>
                  </a:defRPr>
                </a:lvl1pPr>
                <a:lvl2pPr marL="742950" indent="-285750">
                  <a:defRPr sz="2200">
                    <a:solidFill>
                      <a:schemeClr val="tx1"/>
                    </a:solidFill>
                    <a:latin typeface="Tahoma" panose="020B0604030504040204" pitchFamily="34" charset="0"/>
                  </a:defRPr>
                </a:lvl2pPr>
                <a:lvl3pPr marL="1143000" indent="-228600">
                  <a:defRPr sz="2200">
                    <a:solidFill>
                      <a:schemeClr val="tx1"/>
                    </a:solidFill>
                    <a:latin typeface="Tahoma" panose="020B0604030504040204" pitchFamily="34" charset="0"/>
                  </a:defRPr>
                </a:lvl3pPr>
                <a:lvl4pPr marL="1600200" indent="-228600">
                  <a:defRPr sz="2200">
                    <a:solidFill>
                      <a:schemeClr val="tx1"/>
                    </a:solidFill>
                    <a:latin typeface="Tahoma" panose="020B0604030504040204" pitchFamily="34" charset="0"/>
                  </a:defRPr>
                </a:lvl4pPr>
                <a:lvl5pPr marL="2057400" indent="-228600">
                  <a:defRPr sz="2200">
                    <a:solidFill>
                      <a:schemeClr val="tx1"/>
                    </a:solidFill>
                    <a:latin typeface="Tahoma" panose="020B0604030504040204" pitchFamily="34" charset="0"/>
                  </a:defRPr>
                </a:lvl5pPr>
                <a:lvl6pPr marL="2514600" indent="-228600" eaLnBrk="0" fontAlgn="base" hangingPunct="0">
                  <a:spcBef>
                    <a:spcPct val="0"/>
                  </a:spcBef>
                  <a:spcAft>
                    <a:spcPct val="0"/>
                  </a:spcAft>
                  <a:defRPr sz="2200">
                    <a:solidFill>
                      <a:schemeClr val="tx1"/>
                    </a:solidFill>
                    <a:latin typeface="Tahoma" panose="020B0604030504040204" pitchFamily="34" charset="0"/>
                  </a:defRPr>
                </a:lvl6pPr>
                <a:lvl7pPr marL="2971800" indent="-228600" eaLnBrk="0" fontAlgn="base" hangingPunct="0">
                  <a:spcBef>
                    <a:spcPct val="0"/>
                  </a:spcBef>
                  <a:spcAft>
                    <a:spcPct val="0"/>
                  </a:spcAft>
                  <a:defRPr sz="2200">
                    <a:solidFill>
                      <a:schemeClr val="tx1"/>
                    </a:solidFill>
                    <a:latin typeface="Tahoma" panose="020B0604030504040204" pitchFamily="34" charset="0"/>
                  </a:defRPr>
                </a:lvl7pPr>
                <a:lvl8pPr marL="3429000" indent="-228600" eaLnBrk="0" fontAlgn="base" hangingPunct="0">
                  <a:spcBef>
                    <a:spcPct val="0"/>
                  </a:spcBef>
                  <a:spcAft>
                    <a:spcPct val="0"/>
                  </a:spcAft>
                  <a:defRPr sz="2200">
                    <a:solidFill>
                      <a:schemeClr val="tx1"/>
                    </a:solidFill>
                    <a:latin typeface="Tahoma" panose="020B0604030504040204" pitchFamily="34" charset="0"/>
                  </a:defRPr>
                </a:lvl8pPr>
                <a:lvl9pPr marL="3886200" indent="-228600" eaLnBrk="0" fontAlgn="base" hangingPunct="0">
                  <a:spcBef>
                    <a:spcPct val="0"/>
                  </a:spcBef>
                  <a:spcAft>
                    <a:spcPct val="0"/>
                  </a:spcAft>
                  <a:defRPr sz="2200">
                    <a:solidFill>
                      <a:schemeClr val="tx1"/>
                    </a:solidFill>
                    <a:latin typeface="Tahoma" panose="020B0604030504040204" pitchFamily="34" charset="0"/>
                  </a:defRPr>
                </a:lvl9pPr>
              </a:lstStyle>
              <a:p>
                <a:pPr eaLnBrk="1" hangingPunct="1"/>
                <a:endParaRPr lang="en-US" altLang="en-US" sz="2000">
                  <a:latin typeface="Roboto Slab" pitchFamily="2" charset="0"/>
                  <a:ea typeface="Roboto Slab" pitchFamily="2" charset="0"/>
                </a:endParaRPr>
              </a:p>
            </p:txBody>
          </p:sp>
          <p:sp>
            <p:nvSpPr>
              <p:cNvPr id="49284" name="Rectangle 43"/>
              <p:cNvSpPr>
                <a:spLocks noChangeArrowheads="1"/>
              </p:cNvSpPr>
              <p:nvPr/>
            </p:nvSpPr>
            <p:spPr bwMode="auto">
              <a:xfrm>
                <a:off x="2321" y="2687"/>
                <a:ext cx="24" cy="2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2200">
                    <a:solidFill>
                      <a:schemeClr val="tx1"/>
                    </a:solidFill>
                    <a:latin typeface="Tahoma" panose="020B0604030504040204" pitchFamily="34" charset="0"/>
                  </a:defRPr>
                </a:lvl1pPr>
                <a:lvl2pPr marL="742950" indent="-285750">
                  <a:defRPr sz="2200">
                    <a:solidFill>
                      <a:schemeClr val="tx1"/>
                    </a:solidFill>
                    <a:latin typeface="Tahoma" panose="020B0604030504040204" pitchFamily="34" charset="0"/>
                  </a:defRPr>
                </a:lvl2pPr>
                <a:lvl3pPr marL="1143000" indent="-228600">
                  <a:defRPr sz="2200">
                    <a:solidFill>
                      <a:schemeClr val="tx1"/>
                    </a:solidFill>
                    <a:latin typeface="Tahoma" panose="020B0604030504040204" pitchFamily="34" charset="0"/>
                  </a:defRPr>
                </a:lvl3pPr>
                <a:lvl4pPr marL="1600200" indent="-228600">
                  <a:defRPr sz="2200">
                    <a:solidFill>
                      <a:schemeClr val="tx1"/>
                    </a:solidFill>
                    <a:latin typeface="Tahoma" panose="020B0604030504040204" pitchFamily="34" charset="0"/>
                  </a:defRPr>
                </a:lvl4pPr>
                <a:lvl5pPr marL="2057400" indent="-228600">
                  <a:defRPr sz="2200">
                    <a:solidFill>
                      <a:schemeClr val="tx1"/>
                    </a:solidFill>
                    <a:latin typeface="Tahoma" panose="020B0604030504040204" pitchFamily="34" charset="0"/>
                  </a:defRPr>
                </a:lvl5pPr>
                <a:lvl6pPr marL="2514600" indent="-228600" eaLnBrk="0" fontAlgn="base" hangingPunct="0">
                  <a:spcBef>
                    <a:spcPct val="0"/>
                  </a:spcBef>
                  <a:spcAft>
                    <a:spcPct val="0"/>
                  </a:spcAft>
                  <a:defRPr sz="2200">
                    <a:solidFill>
                      <a:schemeClr val="tx1"/>
                    </a:solidFill>
                    <a:latin typeface="Tahoma" panose="020B0604030504040204" pitchFamily="34" charset="0"/>
                  </a:defRPr>
                </a:lvl6pPr>
                <a:lvl7pPr marL="2971800" indent="-228600" eaLnBrk="0" fontAlgn="base" hangingPunct="0">
                  <a:spcBef>
                    <a:spcPct val="0"/>
                  </a:spcBef>
                  <a:spcAft>
                    <a:spcPct val="0"/>
                  </a:spcAft>
                  <a:defRPr sz="2200">
                    <a:solidFill>
                      <a:schemeClr val="tx1"/>
                    </a:solidFill>
                    <a:latin typeface="Tahoma" panose="020B0604030504040204" pitchFamily="34" charset="0"/>
                  </a:defRPr>
                </a:lvl7pPr>
                <a:lvl8pPr marL="3429000" indent="-228600" eaLnBrk="0" fontAlgn="base" hangingPunct="0">
                  <a:spcBef>
                    <a:spcPct val="0"/>
                  </a:spcBef>
                  <a:spcAft>
                    <a:spcPct val="0"/>
                  </a:spcAft>
                  <a:defRPr sz="2200">
                    <a:solidFill>
                      <a:schemeClr val="tx1"/>
                    </a:solidFill>
                    <a:latin typeface="Tahoma" panose="020B0604030504040204" pitchFamily="34" charset="0"/>
                  </a:defRPr>
                </a:lvl8pPr>
                <a:lvl9pPr marL="3886200" indent="-228600" eaLnBrk="0" fontAlgn="base" hangingPunct="0">
                  <a:spcBef>
                    <a:spcPct val="0"/>
                  </a:spcBef>
                  <a:spcAft>
                    <a:spcPct val="0"/>
                  </a:spcAft>
                  <a:defRPr sz="2200">
                    <a:solidFill>
                      <a:schemeClr val="tx1"/>
                    </a:solidFill>
                    <a:latin typeface="Tahoma" panose="020B0604030504040204" pitchFamily="34" charset="0"/>
                  </a:defRPr>
                </a:lvl9pPr>
              </a:lstStyle>
              <a:p>
                <a:pPr eaLnBrk="1" hangingPunct="1"/>
                <a:endParaRPr lang="en-US" altLang="en-US" sz="2000">
                  <a:latin typeface="Roboto Slab" pitchFamily="2" charset="0"/>
                  <a:ea typeface="Roboto Slab" pitchFamily="2" charset="0"/>
                </a:endParaRPr>
              </a:p>
            </p:txBody>
          </p:sp>
          <p:sp>
            <p:nvSpPr>
              <p:cNvPr id="49285" name="Rectangle 44"/>
              <p:cNvSpPr>
                <a:spLocks noChangeArrowheads="1"/>
              </p:cNvSpPr>
              <p:nvPr/>
            </p:nvSpPr>
            <p:spPr bwMode="auto">
              <a:xfrm>
                <a:off x="2369" y="2687"/>
                <a:ext cx="24" cy="2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2200">
                    <a:solidFill>
                      <a:schemeClr val="tx1"/>
                    </a:solidFill>
                    <a:latin typeface="Tahoma" panose="020B0604030504040204" pitchFamily="34" charset="0"/>
                  </a:defRPr>
                </a:lvl1pPr>
                <a:lvl2pPr marL="742950" indent="-285750">
                  <a:defRPr sz="2200">
                    <a:solidFill>
                      <a:schemeClr val="tx1"/>
                    </a:solidFill>
                    <a:latin typeface="Tahoma" panose="020B0604030504040204" pitchFamily="34" charset="0"/>
                  </a:defRPr>
                </a:lvl2pPr>
                <a:lvl3pPr marL="1143000" indent="-228600">
                  <a:defRPr sz="2200">
                    <a:solidFill>
                      <a:schemeClr val="tx1"/>
                    </a:solidFill>
                    <a:latin typeface="Tahoma" panose="020B0604030504040204" pitchFamily="34" charset="0"/>
                  </a:defRPr>
                </a:lvl3pPr>
                <a:lvl4pPr marL="1600200" indent="-228600">
                  <a:defRPr sz="2200">
                    <a:solidFill>
                      <a:schemeClr val="tx1"/>
                    </a:solidFill>
                    <a:latin typeface="Tahoma" panose="020B0604030504040204" pitchFamily="34" charset="0"/>
                  </a:defRPr>
                </a:lvl4pPr>
                <a:lvl5pPr marL="2057400" indent="-228600">
                  <a:defRPr sz="2200">
                    <a:solidFill>
                      <a:schemeClr val="tx1"/>
                    </a:solidFill>
                    <a:latin typeface="Tahoma" panose="020B0604030504040204" pitchFamily="34" charset="0"/>
                  </a:defRPr>
                </a:lvl5pPr>
                <a:lvl6pPr marL="2514600" indent="-228600" eaLnBrk="0" fontAlgn="base" hangingPunct="0">
                  <a:spcBef>
                    <a:spcPct val="0"/>
                  </a:spcBef>
                  <a:spcAft>
                    <a:spcPct val="0"/>
                  </a:spcAft>
                  <a:defRPr sz="2200">
                    <a:solidFill>
                      <a:schemeClr val="tx1"/>
                    </a:solidFill>
                    <a:latin typeface="Tahoma" panose="020B0604030504040204" pitchFamily="34" charset="0"/>
                  </a:defRPr>
                </a:lvl6pPr>
                <a:lvl7pPr marL="2971800" indent="-228600" eaLnBrk="0" fontAlgn="base" hangingPunct="0">
                  <a:spcBef>
                    <a:spcPct val="0"/>
                  </a:spcBef>
                  <a:spcAft>
                    <a:spcPct val="0"/>
                  </a:spcAft>
                  <a:defRPr sz="2200">
                    <a:solidFill>
                      <a:schemeClr val="tx1"/>
                    </a:solidFill>
                    <a:latin typeface="Tahoma" panose="020B0604030504040204" pitchFamily="34" charset="0"/>
                  </a:defRPr>
                </a:lvl7pPr>
                <a:lvl8pPr marL="3429000" indent="-228600" eaLnBrk="0" fontAlgn="base" hangingPunct="0">
                  <a:spcBef>
                    <a:spcPct val="0"/>
                  </a:spcBef>
                  <a:spcAft>
                    <a:spcPct val="0"/>
                  </a:spcAft>
                  <a:defRPr sz="2200">
                    <a:solidFill>
                      <a:schemeClr val="tx1"/>
                    </a:solidFill>
                    <a:latin typeface="Tahoma" panose="020B0604030504040204" pitchFamily="34" charset="0"/>
                  </a:defRPr>
                </a:lvl8pPr>
                <a:lvl9pPr marL="3886200" indent="-228600" eaLnBrk="0" fontAlgn="base" hangingPunct="0">
                  <a:spcBef>
                    <a:spcPct val="0"/>
                  </a:spcBef>
                  <a:spcAft>
                    <a:spcPct val="0"/>
                  </a:spcAft>
                  <a:defRPr sz="2200">
                    <a:solidFill>
                      <a:schemeClr val="tx1"/>
                    </a:solidFill>
                    <a:latin typeface="Tahoma" panose="020B0604030504040204" pitchFamily="34" charset="0"/>
                  </a:defRPr>
                </a:lvl9pPr>
              </a:lstStyle>
              <a:p>
                <a:pPr eaLnBrk="1" hangingPunct="1"/>
                <a:endParaRPr lang="en-US" altLang="en-US" sz="2000">
                  <a:latin typeface="Roboto Slab" pitchFamily="2" charset="0"/>
                  <a:ea typeface="Roboto Slab" pitchFamily="2" charset="0"/>
                </a:endParaRPr>
              </a:p>
            </p:txBody>
          </p:sp>
          <p:sp>
            <p:nvSpPr>
              <p:cNvPr id="49286" name="Rectangle 45"/>
              <p:cNvSpPr>
                <a:spLocks noChangeArrowheads="1"/>
              </p:cNvSpPr>
              <p:nvPr/>
            </p:nvSpPr>
            <p:spPr bwMode="auto">
              <a:xfrm>
                <a:off x="2417" y="2687"/>
                <a:ext cx="24" cy="2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2200">
                    <a:solidFill>
                      <a:schemeClr val="tx1"/>
                    </a:solidFill>
                    <a:latin typeface="Tahoma" panose="020B0604030504040204" pitchFamily="34" charset="0"/>
                  </a:defRPr>
                </a:lvl1pPr>
                <a:lvl2pPr marL="742950" indent="-285750">
                  <a:defRPr sz="2200">
                    <a:solidFill>
                      <a:schemeClr val="tx1"/>
                    </a:solidFill>
                    <a:latin typeface="Tahoma" panose="020B0604030504040204" pitchFamily="34" charset="0"/>
                  </a:defRPr>
                </a:lvl2pPr>
                <a:lvl3pPr marL="1143000" indent="-228600">
                  <a:defRPr sz="2200">
                    <a:solidFill>
                      <a:schemeClr val="tx1"/>
                    </a:solidFill>
                    <a:latin typeface="Tahoma" panose="020B0604030504040204" pitchFamily="34" charset="0"/>
                  </a:defRPr>
                </a:lvl3pPr>
                <a:lvl4pPr marL="1600200" indent="-228600">
                  <a:defRPr sz="2200">
                    <a:solidFill>
                      <a:schemeClr val="tx1"/>
                    </a:solidFill>
                    <a:latin typeface="Tahoma" panose="020B0604030504040204" pitchFamily="34" charset="0"/>
                  </a:defRPr>
                </a:lvl4pPr>
                <a:lvl5pPr marL="2057400" indent="-228600">
                  <a:defRPr sz="2200">
                    <a:solidFill>
                      <a:schemeClr val="tx1"/>
                    </a:solidFill>
                    <a:latin typeface="Tahoma" panose="020B0604030504040204" pitchFamily="34" charset="0"/>
                  </a:defRPr>
                </a:lvl5pPr>
                <a:lvl6pPr marL="2514600" indent="-228600" eaLnBrk="0" fontAlgn="base" hangingPunct="0">
                  <a:spcBef>
                    <a:spcPct val="0"/>
                  </a:spcBef>
                  <a:spcAft>
                    <a:spcPct val="0"/>
                  </a:spcAft>
                  <a:defRPr sz="2200">
                    <a:solidFill>
                      <a:schemeClr val="tx1"/>
                    </a:solidFill>
                    <a:latin typeface="Tahoma" panose="020B0604030504040204" pitchFamily="34" charset="0"/>
                  </a:defRPr>
                </a:lvl6pPr>
                <a:lvl7pPr marL="2971800" indent="-228600" eaLnBrk="0" fontAlgn="base" hangingPunct="0">
                  <a:spcBef>
                    <a:spcPct val="0"/>
                  </a:spcBef>
                  <a:spcAft>
                    <a:spcPct val="0"/>
                  </a:spcAft>
                  <a:defRPr sz="2200">
                    <a:solidFill>
                      <a:schemeClr val="tx1"/>
                    </a:solidFill>
                    <a:latin typeface="Tahoma" panose="020B0604030504040204" pitchFamily="34" charset="0"/>
                  </a:defRPr>
                </a:lvl7pPr>
                <a:lvl8pPr marL="3429000" indent="-228600" eaLnBrk="0" fontAlgn="base" hangingPunct="0">
                  <a:spcBef>
                    <a:spcPct val="0"/>
                  </a:spcBef>
                  <a:spcAft>
                    <a:spcPct val="0"/>
                  </a:spcAft>
                  <a:defRPr sz="2200">
                    <a:solidFill>
                      <a:schemeClr val="tx1"/>
                    </a:solidFill>
                    <a:latin typeface="Tahoma" panose="020B0604030504040204" pitchFamily="34" charset="0"/>
                  </a:defRPr>
                </a:lvl8pPr>
                <a:lvl9pPr marL="3886200" indent="-228600" eaLnBrk="0" fontAlgn="base" hangingPunct="0">
                  <a:spcBef>
                    <a:spcPct val="0"/>
                  </a:spcBef>
                  <a:spcAft>
                    <a:spcPct val="0"/>
                  </a:spcAft>
                  <a:defRPr sz="2200">
                    <a:solidFill>
                      <a:schemeClr val="tx1"/>
                    </a:solidFill>
                    <a:latin typeface="Tahoma" panose="020B0604030504040204" pitchFamily="34" charset="0"/>
                  </a:defRPr>
                </a:lvl9pPr>
              </a:lstStyle>
              <a:p>
                <a:pPr eaLnBrk="1" hangingPunct="1"/>
                <a:endParaRPr lang="en-US" altLang="en-US" sz="2000">
                  <a:latin typeface="Roboto Slab" pitchFamily="2" charset="0"/>
                  <a:ea typeface="Roboto Slab" pitchFamily="2" charset="0"/>
                </a:endParaRPr>
              </a:p>
            </p:txBody>
          </p:sp>
          <p:sp>
            <p:nvSpPr>
              <p:cNvPr id="49287" name="Rectangle 46"/>
              <p:cNvSpPr>
                <a:spLocks noChangeArrowheads="1"/>
              </p:cNvSpPr>
              <p:nvPr/>
            </p:nvSpPr>
            <p:spPr bwMode="auto">
              <a:xfrm>
                <a:off x="2465" y="2687"/>
                <a:ext cx="24" cy="2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2200">
                    <a:solidFill>
                      <a:schemeClr val="tx1"/>
                    </a:solidFill>
                    <a:latin typeface="Tahoma" panose="020B0604030504040204" pitchFamily="34" charset="0"/>
                  </a:defRPr>
                </a:lvl1pPr>
                <a:lvl2pPr marL="742950" indent="-285750">
                  <a:defRPr sz="2200">
                    <a:solidFill>
                      <a:schemeClr val="tx1"/>
                    </a:solidFill>
                    <a:latin typeface="Tahoma" panose="020B0604030504040204" pitchFamily="34" charset="0"/>
                  </a:defRPr>
                </a:lvl2pPr>
                <a:lvl3pPr marL="1143000" indent="-228600">
                  <a:defRPr sz="2200">
                    <a:solidFill>
                      <a:schemeClr val="tx1"/>
                    </a:solidFill>
                    <a:latin typeface="Tahoma" panose="020B0604030504040204" pitchFamily="34" charset="0"/>
                  </a:defRPr>
                </a:lvl3pPr>
                <a:lvl4pPr marL="1600200" indent="-228600">
                  <a:defRPr sz="2200">
                    <a:solidFill>
                      <a:schemeClr val="tx1"/>
                    </a:solidFill>
                    <a:latin typeface="Tahoma" panose="020B0604030504040204" pitchFamily="34" charset="0"/>
                  </a:defRPr>
                </a:lvl4pPr>
                <a:lvl5pPr marL="2057400" indent="-228600">
                  <a:defRPr sz="2200">
                    <a:solidFill>
                      <a:schemeClr val="tx1"/>
                    </a:solidFill>
                    <a:latin typeface="Tahoma" panose="020B0604030504040204" pitchFamily="34" charset="0"/>
                  </a:defRPr>
                </a:lvl5pPr>
                <a:lvl6pPr marL="2514600" indent="-228600" eaLnBrk="0" fontAlgn="base" hangingPunct="0">
                  <a:spcBef>
                    <a:spcPct val="0"/>
                  </a:spcBef>
                  <a:spcAft>
                    <a:spcPct val="0"/>
                  </a:spcAft>
                  <a:defRPr sz="2200">
                    <a:solidFill>
                      <a:schemeClr val="tx1"/>
                    </a:solidFill>
                    <a:latin typeface="Tahoma" panose="020B0604030504040204" pitchFamily="34" charset="0"/>
                  </a:defRPr>
                </a:lvl6pPr>
                <a:lvl7pPr marL="2971800" indent="-228600" eaLnBrk="0" fontAlgn="base" hangingPunct="0">
                  <a:spcBef>
                    <a:spcPct val="0"/>
                  </a:spcBef>
                  <a:spcAft>
                    <a:spcPct val="0"/>
                  </a:spcAft>
                  <a:defRPr sz="2200">
                    <a:solidFill>
                      <a:schemeClr val="tx1"/>
                    </a:solidFill>
                    <a:latin typeface="Tahoma" panose="020B0604030504040204" pitchFamily="34" charset="0"/>
                  </a:defRPr>
                </a:lvl7pPr>
                <a:lvl8pPr marL="3429000" indent="-228600" eaLnBrk="0" fontAlgn="base" hangingPunct="0">
                  <a:spcBef>
                    <a:spcPct val="0"/>
                  </a:spcBef>
                  <a:spcAft>
                    <a:spcPct val="0"/>
                  </a:spcAft>
                  <a:defRPr sz="2200">
                    <a:solidFill>
                      <a:schemeClr val="tx1"/>
                    </a:solidFill>
                    <a:latin typeface="Tahoma" panose="020B0604030504040204" pitchFamily="34" charset="0"/>
                  </a:defRPr>
                </a:lvl8pPr>
                <a:lvl9pPr marL="3886200" indent="-228600" eaLnBrk="0" fontAlgn="base" hangingPunct="0">
                  <a:spcBef>
                    <a:spcPct val="0"/>
                  </a:spcBef>
                  <a:spcAft>
                    <a:spcPct val="0"/>
                  </a:spcAft>
                  <a:defRPr sz="2200">
                    <a:solidFill>
                      <a:schemeClr val="tx1"/>
                    </a:solidFill>
                    <a:latin typeface="Tahoma" panose="020B0604030504040204" pitchFamily="34" charset="0"/>
                  </a:defRPr>
                </a:lvl9pPr>
              </a:lstStyle>
              <a:p>
                <a:pPr eaLnBrk="1" hangingPunct="1"/>
                <a:endParaRPr lang="en-US" altLang="en-US" sz="2000">
                  <a:latin typeface="Roboto Slab" pitchFamily="2" charset="0"/>
                  <a:ea typeface="Roboto Slab" pitchFamily="2" charset="0"/>
                </a:endParaRPr>
              </a:p>
            </p:txBody>
          </p:sp>
          <p:sp>
            <p:nvSpPr>
              <p:cNvPr id="49288" name="Rectangle 47"/>
              <p:cNvSpPr>
                <a:spLocks noChangeArrowheads="1"/>
              </p:cNvSpPr>
              <p:nvPr/>
            </p:nvSpPr>
            <p:spPr bwMode="auto">
              <a:xfrm>
                <a:off x="2513" y="2687"/>
                <a:ext cx="24" cy="2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2200">
                    <a:solidFill>
                      <a:schemeClr val="tx1"/>
                    </a:solidFill>
                    <a:latin typeface="Tahoma" panose="020B0604030504040204" pitchFamily="34" charset="0"/>
                  </a:defRPr>
                </a:lvl1pPr>
                <a:lvl2pPr marL="742950" indent="-285750">
                  <a:defRPr sz="2200">
                    <a:solidFill>
                      <a:schemeClr val="tx1"/>
                    </a:solidFill>
                    <a:latin typeface="Tahoma" panose="020B0604030504040204" pitchFamily="34" charset="0"/>
                  </a:defRPr>
                </a:lvl2pPr>
                <a:lvl3pPr marL="1143000" indent="-228600">
                  <a:defRPr sz="2200">
                    <a:solidFill>
                      <a:schemeClr val="tx1"/>
                    </a:solidFill>
                    <a:latin typeface="Tahoma" panose="020B0604030504040204" pitchFamily="34" charset="0"/>
                  </a:defRPr>
                </a:lvl3pPr>
                <a:lvl4pPr marL="1600200" indent="-228600">
                  <a:defRPr sz="2200">
                    <a:solidFill>
                      <a:schemeClr val="tx1"/>
                    </a:solidFill>
                    <a:latin typeface="Tahoma" panose="020B0604030504040204" pitchFamily="34" charset="0"/>
                  </a:defRPr>
                </a:lvl4pPr>
                <a:lvl5pPr marL="2057400" indent="-228600">
                  <a:defRPr sz="2200">
                    <a:solidFill>
                      <a:schemeClr val="tx1"/>
                    </a:solidFill>
                    <a:latin typeface="Tahoma" panose="020B0604030504040204" pitchFamily="34" charset="0"/>
                  </a:defRPr>
                </a:lvl5pPr>
                <a:lvl6pPr marL="2514600" indent="-228600" eaLnBrk="0" fontAlgn="base" hangingPunct="0">
                  <a:spcBef>
                    <a:spcPct val="0"/>
                  </a:spcBef>
                  <a:spcAft>
                    <a:spcPct val="0"/>
                  </a:spcAft>
                  <a:defRPr sz="2200">
                    <a:solidFill>
                      <a:schemeClr val="tx1"/>
                    </a:solidFill>
                    <a:latin typeface="Tahoma" panose="020B0604030504040204" pitchFamily="34" charset="0"/>
                  </a:defRPr>
                </a:lvl6pPr>
                <a:lvl7pPr marL="2971800" indent="-228600" eaLnBrk="0" fontAlgn="base" hangingPunct="0">
                  <a:spcBef>
                    <a:spcPct val="0"/>
                  </a:spcBef>
                  <a:spcAft>
                    <a:spcPct val="0"/>
                  </a:spcAft>
                  <a:defRPr sz="2200">
                    <a:solidFill>
                      <a:schemeClr val="tx1"/>
                    </a:solidFill>
                    <a:latin typeface="Tahoma" panose="020B0604030504040204" pitchFamily="34" charset="0"/>
                  </a:defRPr>
                </a:lvl7pPr>
                <a:lvl8pPr marL="3429000" indent="-228600" eaLnBrk="0" fontAlgn="base" hangingPunct="0">
                  <a:spcBef>
                    <a:spcPct val="0"/>
                  </a:spcBef>
                  <a:spcAft>
                    <a:spcPct val="0"/>
                  </a:spcAft>
                  <a:defRPr sz="2200">
                    <a:solidFill>
                      <a:schemeClr val="tx1"/>
                    </a:solidFill>
                    <a:latin typeface="Tahoma" panose="020B0604030504040204" pitchFamily="34" charset="0"/>
                  </a:defRPr>
                </a:lvl8pPr>
                <a:lvl9pPr marL="3886200" indent="-228600" eaLnBrk="0" fontAlgn="base" hangingPunct="0">
                  <a:spcBef>
                    <a:spcPct val="0"/>
                  </a:spcBef>
                  <a:spcAft>
                    <a:spcPct val="0"/>
                  </a:spcAft>
                  <a:defRPr sz="2200">
                    <a:solidFill>
                      <a:schemeClr val="tx1"/>
                    </a:solidFill>
                    <a:latin typeface="Tahoma" panose="020B0604030504040204" pitchFamily="34" charset="0"/>
                  </a:defRPr>
                </a:lvl9pPr>
              </a:lstStyle>
              <a:p>
                <a:pPr eaLnBrk="1" hangingPunct="1"/>
                <a:endParaRPr lang="en-US" altLang="en-US" sz="2000">
                  <a:latin typeface="Roboto Slab" pitchFamily="2" charset="0"/>
                  <a:ea typeface="Roboto Slab" pitchFamily="2" charset="0"/>
                </a:endParaRPr>
              </a:p>
            </p:txBody>
          </p:sp>
          <p:sp>
            <p:nvSpPr>
              <p:cNvPr id="49289" name="Rectangle 48"/>
              <p:cNvSpPr>
                <a:spLocks noChangeArrowheads="1"/>
              </p:cNvSpPr>
              <p:nvPr/>
            </p:nvSpPr>
            <p:spPr bwMode="auto">
              <a:xfrm>
                <a:off x="2561" y="2687"/>
                <a:ext cx="24" cy="2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2200">
                    <a:solidFill>
                      <a:schemeClr val="tx1"/>
                    </a:solidFill>
                    <a:latin typeface="Tahoma" panose="020B0604030504040204" pitchFamily="34" charset="0"/>
                  </a:defRPr>
                </a:lvl1pPr>
                <a:lvl2pPr marL="742950" indent="-285750">
                  <a:defRPr sz="2200">
                    <a:solidFill>
                      <a:schemeClr val="tx1"/>
                    </a:solidFill>
                    <a:latin typeface="Tahoma" panose="020B0604030504040204" pitchFamily="34" charset="0"/>
                  </a:defRPr>
                </a:lvl2pPr>
                <a:lvl3pPr marL="1143000" indent="-228600">
                  <a:defRPr sz="2200">
                    <a:solidFill>
                      <a:schemeClr val="tx1"/>
                    </a:solidFill>
                    <a:latin typeface="Tahoma" panose="020B0604030504040204" pitchFamily="34" charset="0"/>
                  </a:defRPr>
                </a:lvl3pPr>
                <a:lvl4pPr marL="1600200" indent="-228600">
                  <a:defRPr sz="2200">
                    <a:solidFill>
                      <a:schemeClr val="tx1"/>
                    </a:solidFill>
                    <a:latin typeface="Tahoma" panose="020B0604030504040204" pitchFamily="34" charset="0"/>
                  </a:defRPr>
                </a:lvl4pPr>
                <a:lvl5pPr marL="2057400" indent="-228600">
                  <a:defRPr sz="2200">
                    <a:solidFill>
                      <a:schemeClr val="tx1"/>
                    </a:solidFill>
                    <a:latin typeface="Tahoma" panose="020B0604030504040204" pitchFamily="34" charset="0"/>
                  </a:defRPr>
                </a:lvl5pPr>
                <a:lvl6pPr marL="2514600" indent="-228600" eaLnBrk="0" fontAlgn="base" hangingPunct="0">
                  <a:spcBef>
                    <a:spcPct val="0"/>
                  </a:spcBef>
                  <a:spcAft>
                    <a:spcPct val="0"/>
                  </a:spcAft>
                  <a:defRPr sz="2200">
                    <a:solidFill>
                      <a:schemeClr val="tx1"/>
                    </a:solidFill>
                    <a:latin typeface="Tahoma" panose="020B0604030504040204" pitchFamily="34" charset="0"/>
                  </a:defRPr>
                </a:lvl6pPr>
                <a:lvl7pPr marL="2971800" indent="-228600" eaLnBrk="0" fontAlgn="base" hangingPunct="0">
                  <a:spcBef>
                    <a:spcPct val="0"/>
                  </a:spcBef>
                  <a:spcAft>
                    <a:spcPct val="0"/>
                  </a:spcAft>
                  <a:defRPr sz="2200">
                    <a:solidFill>
                      <a:schemeClr val="tx1"/>
                    </a:solidFill>
                    <a:latin typeface="Tahoma" panose="020B0604030504040204" pitchFamily="34" charset="0"/>
                  </a:defRPr>
                </a:lvl7pPr>
                <a:lvl8pPr marL="3429000" indent="-228600" eaLnBrk="0" fontAlgn="base" hangingPunct="0">
                  <a:spcBef>
                    <a:spcPct val="0"/>
                  </a:spcBef>
                  <a:spcAft>
                    <a:spcPct val="0"/>
                  </a:spcAft>
                  <a:defRPr sz="2200">
                    <a:solidFill>
                      <a:schemeClr val="tx1"/>
                    </a:solidFill>
                    <a:latin typeface="Tahoma" panose="020B0604030504040204" pitchFamily="34" charset="0"/>
                  </a:defRPr>
                </a:lvl8pPr>
                <a:lvl9pPr marL="3886200" indent="-228600" eaLnBrk="0" fontAlgn="base" hangingPunct="0">
                  <a:spcBef>
                    <a:spcPct val="0"/>
                  </a:spcBef>
                  <a:spcAft>
                    <a:spcPct val="0"/>
                  </a:spcAft>
                  <a:defRPr sz="2200">
                    <a:solidFill>
                      <a:schemeClr val="tx1"/>
                    </a:solidFill>
                    <a:latin typeface="Tahoma" panose="020B0604030504040204" pitchFamily="34" charset="0"/>
                  </a:defRPr>
                </a:lvl9pPr>
              </a:lstStyle>
              <a:p>
                <a:pPr eaLnBrk="1" hangingPunct="1"/>
                <a:endParaRPr lang="en-US" altLang="en-US" sz="2000">
                  <a:latin typeface="Roboto Slab" pitchFamily="2" charset="0"/>
                  <a:ea typeface="Roboto Slab" pitchFamily="2" charset="0"/>
                </a:endParaRPr>
              </a:p>
            </p:txBody>
          </p:sp>
          <p:sp>
            <p:nvSpPr>
              <p:cNvPr id="49290" name="Rectangle 49"/>
              <p:cNvSpPr>
                <a:spLocks noChangeArrowheads="1"/>
              </p:cNvSpPr>
              <p:nvPr/>
            </p:nvSpPr>
            <p:spPr bwMode="auto">
              <a:xfrm>
                <a:off x="2609" y="2687"/>
                <a:ext cx="24" cy="2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2200">
                    <a:solidFill>
                      <a:schemeClr val="tx1"/>
                    </a:solidFill>
                    <a:latin typeface="Tahoma" panose="020B0604030504040204" pitchFamily="34" charset="0"/>
                  </a:defRPr>
                </a:lvl1pPr>
                <a:lvl2pPr marL="742950" indent="-285750">
                  <a:defRPr sz="2200">
                    <a:solidFill>
                      <a:schemeClr val="tx1"/>
                    </a:solidFill>
                    <a:latin typeface="Tahoma" panose="020B0604030504040204" pitchFamily="34" charset="0"/>
                  </a:defRPr>
                </a:lvl2pPr>
                <a:lvl3pPr marL="1143000" indent="-228600">
                  <a:defRPr sz="2200">
                    <a:solidFill>
                      <a:schemeClr val="tx1"/>
                    </a:solidFill>
                    <a:latin typeface="Tahoma" panose="020B0604030504040204" pitchFamily="34" charset="0"/>
                  </a:defRPr>
                </a:lvl3pPr>
                <a:lvl4pPr marL="1600200" indent="-228600">
                  <a:defRPr sz="2200">
                    <a:solidFill>
                      <a:schemeClr val="tx1"/>
                    </a:solidFill>
                    <a:latin typeface="Tahoma" panose="020B0604030504040204" pitchFamily="34" charset="0"/>
                  </a:defRPr>
                </a:lvl4pPr>
                <a:lvl5pPr marL="2057400" indent="-228600">
                  <a:defRPr sz="2200">
                    <a:solidFill>
                      <a:schemeClr val="tx1"/>
                    </a:solidFill>
                    <a:latin typeface="Tahoma" panose="020B0604030504040204" pitchFamily="34" charset="0"/>
                  </a:defRPr>
                </a:lvl5pPr>
                <a:lvl6pPr marL="2514600" indent="-228600" eaLnBrk="0" fontAlgn="base" hangingPunct="0">
                  <a:spcBef>
                    <a:spcPct val="0"/>
                  </a:spcBef>
                  <a:spcAft>
                    <a:spcPct val="0"/>
                  </a:spcAft>
                  <a:defRPr sz="2200">
                    <a:solidFill>
                      <a:schemeClr val="tx1"/>
                    </a:solidFill>
                    <a:latin typeface="Tahoma" panose="020B0604030504040204" pitchFamily="34" charset="0"/>
                  </a:defRPr>
                </a:lvl6pPr>
                <a:lvl7pPr marL="2971800" indent="-228600" eaLnBrk="0" fontAlgn="base" hangingPunct="0">
                  <a:spcBef>
                    <a:spcPct val="0"/>
                  </a:spcBef>
                  <a:spcAft>
                    <a:spcPct val="0"/>
                  </a:spcAft>
                  <a:defRPr sz="2200">
                    <a:solidFill>
                      <a:schemeClr val="tx1"/>
                    </a:solidFill>
                    <a:latin typeface="Tahoma" panose="020B0604030504040204" pitchFamily="34" charset="0"/>
                  </a:defRPr>
                </a:lvl7pPr>
                <a:lvl8pPr marL="3429000" indent="-228600" eaLnBrk="0" fontAlgn="base" hangingPunct="0">
                  <a:spcBef>
                    <a:spcPct val="0"/>
                  </a:spcBef>
                  <a:spcAft>
                    <a:spcPct val="0"/>
                  </a:spcAft>
                  <a:defRPr sz="2200">
                    <a:solidFill>
                      <a:schemeClr val="tx1"/>
                    </a:solidFill>
                    <a:latin typeface="Tahoma" panose="020B0604030504040204" pitchFamily="34" charset="0"/>
                  </a:defRPr>
                </a:lvl8pPr>
                <a:lvl9pPr marL="3886200" indent="-228600" eaLnBrk="0" fontAlgn="base" hangingPunct="0">
                  <a:spcBef>
                    <a:spcPct val="0"/>
                  </a:spcBef>
                  <a:spcAft>
                    <a:spcPct val="0"/>
                  </a:spcAft>
                  <a:defRPr sz="2200">
                    <a:solidFill>
                      <a:schemeClr val="tx1"/>
                    </a:solidFill>
                    <a:latin typeface="Tahoma" panose="020B0604030504040204" pitchFamily="34" charset="0"/>
                  </a:defRPr>
                </a:lvl9pPr>
              </a:lstStyle>
              <a:p>
                <a:pPr eaLnBrk="1" hangingPunct="1"/>
                <a:endParaRPr lang="en-US" altLang="en-US" sz="2000">
                  <a:latin typeface="Roboto Slab" pitchFamily="2" charset="0"/>
                  <a:ea typeface="Roboto Slab" pitchFamily="2" charset="0"/>
                </a:endParaRPr>
              </a:p>
            </p:txBody>
          </p:sp>
          <p:sp>
            <p:nvSpPr>
              <p:cNvPr id="49291" name="Rectangle 50"/>
              <p:cNvSpPr>
                <a:spLocks noChangeArrowheads="1"/>
              </p:cNvSpPr>
              <p:nvPr/>
            </p:nvSpPr>
            <p:spPr bwMode="auto">
              <a:xfrm>
                <a:off x="2657" y="2687"/>
                <a:ext cx="24" cy="2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2200">
                    <a:solidFill>
                      <a:schemeClr val="tx1"/>
                    </a:solidFill>
                    <a:latin typeface="Tahoma" panose="020B0604030504040204" pitchFamily="34" charset="0"/>
                  </a:defRPr>
                </a:lvl1pPr>
                <a:lvl2pPr marL="742950" indent="-285750">
                  <a:defRPr sz="2200">
                    <a:solidFill>
                      <a:schemeClr val="tx1"/>
                    </a:solidFill>
                    <a:latin typeface="Tahoma" panose="020B0604030504040204" pitchFamily="34" charset="0"/>
                  </a:defRPr>
                </a:lvl2pPr>
                <a:lvl3pPr marL="1143000" indent="-228600">
                  <a:defRPr sz="2200">
                    <a:solidFill>
                      <a:schemeClr val="tx1"/>
                    </a:solidFill>
                    <a:latin typeface="Tahoma" panose="020B0604030504040204" pitchFamily="34" charset="0"/>
                  </a:defRPr>
                </a:lvl3pPr>
                <a:lvl4pPr marL="1600200" indent="-228600">
                  <a:defRPr sz="2200">
                    <a:solidFill>
                      <a:schemeClr val="tx1"/>
                    </a:solidFill>
                    <a:latin typeface="Tahoma" panose="020B0604030504040204" pitchFamily="34" charset="0"/>
                  </a:defRPr>
                </a:lvl4pPr>
                <a:lvl5pPr marL="2057400" indent="-228600">
                  <a:defRPr sz="2200">
                    <a:solidFill>
                      <a:schemeClr val="tx1"/>
                    </a:solidFill>
                    <a:latin typeface="Tahoma" panose="020B0604030504040204" pitchFamily="34" charset="0"/>
                  </a:defRPr>
                </a:lvl5pPr>
                <a:lvl6pPr marL="2514600" indent="-228600" eaLnBrk="0" fontAlgn="base" hangingPunct="0">
                  <a:spcBef>
                    <a:spcPct val="0"/>
                  </a:spcBef>
                  <a:spcAft>
                    <a:spcPct val="0"/>
                  </a:spcAft>
                  <a:defRPr sz="2200">
                    <a:solidFill>
                      <a:schemeClr val="tx1"/>
                    </a:solidFill>
                    <a:latin typeface="Tahoma" panose="020B0604030504040204" pitchFamily="34" charset="0"/>
                  </a:defRPr>
                </a:lvl6pPr>
                <a:lvl7pPr marL="2971800" indent="-228600" eaLnBrk="0" fontAlgn="base" hangingPunct="0">
                  <a:spcBef>
                    <a:spcPct val="0"/>
                  </a:spcBef>
                  <a:spcAft>
                    <a:spcPct val="0"/>
                  </a:spcAft>
                  <a:defRPr sz="2200">
                    <a:solidFill>
                      <a:schemeClr val="tx1"/>
                    </a:solidFill>
                    <a:latin typeface="Tahoma" panose="020B0604030504040204" pitchFamily="34" charset="0"/>
                  </a:defRPr>
                </a:lvl7pPr>
                <a:lvl8pPr marL="3429000" indent="-228600" eaLnBrk="0" fontAlgn="base" hangingPunct="0">
                  <a:spcBef>
                    <a:spcPct val="0"/>
                  </a:spcBef>
                  <a:spcAft>
                    <a:spcPct val="0"/>
                  </a:spcAft>
                  <a:defRPr sz="2200">
                    <a:solidFill>
                      <a:schemeClr val="tx1"/>
                    </a:solidFill>
                    <a:latin typeface="Tahoma" panose="020B0604030504040204" pitchFamily="34" charset="0"/>
                  </a:defRPr>
                </a:lvl8pPr>
                <a:lvl9pPr marL="3886200" indent="-228600" eaLnBrk="0" fontAlgn="base" hangingPunct="0">
                  <a:spcBef>
                    <a:spcPct val="0"/>
                  </a:spcBef>
                  <a:spcAft>
                    <a:spcPct val="0"/>
                  </a:spcAft>
                  <a:defRPr sz="2200">
                    <a:solidFill>
                      <a:schemeClr val="tx1"/>
                    </a:solidFill>
                    <a:latin typeface="Tahoma" panose="020B0604030504040204" pitchFamily="34" charset="0"/>
                  </a:defRPr>
                </a:lvl9pPr>
              </a:lstStyle>
              <a:p>
                <a:pPr eaLnBrk="1" hangingPunct="1"/>
                <a:endParaRPr lang="en-US" altLang="en-US" sz="2000">
                  <a:latin typeface="Roboto Slab" pitchFamily="2" charset="0"/>
                  <a:ea typeface="Roboto Slab" pitchFamily="2" charset="0"/>
                </a:endParaRPr>
              </a:p>
            </p:txBody>
          </p:sp>
          <p:sp>
            <p:nvSpPr>
              <p:cNvPr id="49292" name="Rectangle 51"/>
              <p:cNvSpPr>
                <a:spLocks noChangeArrowheads="1"/>
              </p:cNvSpPr>
              <p:nvPr/>
            </p:nvSpPr>
            <p:spPr bwMode="auto">
              <a:xfrm>
                <a:off x="2705" y="2687"/>
                <a:ext cx="24" cy="2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2200">
                    <a:solidFill>
                      <a:schemeClr val="tx1"/>
                    </a:solidFill>
                    <a:latin typeface="Tahoma" panose="020B0604030504040204" pitchFamily="34" charset="0"/>
                  </a:defRPr>
                </a:lvl1pPr>
                <a:lvl2pPr marL="742950" indent="-285750">
                  <a:defRPr sz="2200">
                    <a:solidFill>
                      <a:schemeClr val="tx1"/>
                    </a:solidFill>
                    <a:latin typeface="Tahoma" panose="020B0604030504040204" pitchFamily="34" charset="0"/>
                  </a:defRPr>
                </a:lvl2pPr>
                <a:lvl3pPr marL="1143000" indent="-228600">
                  <a:defRPr sz="2200">
                    <a:solidFill>
                      <a:schemeClr val="tx1"/>
                    </a:solidFill>
                    <a:latin typeface="Tahoma" panose="020B0604030504040204" pitchFamily="34" charset="0"/>
                  </a:defRPr>
                </a:lvl3pPr>
                <a:lvl4pPr marL="1600200" indent="-228600">
                  <a:defRPr sz="2200">
                    <a:solidFill>
                      <a:schemeClr val="tx1"/>
                    </a:solidFill>
                    <a:latin typeface="Tahoma" panose="020B0604030504040204" pitchFamily="34" charset="0"/>
                  </a:defRPr>
                </a:lvl4pPr>
                <a:lvl5pPr marL="2057400" indent="-228600">
                  <a:defRPr sz="2200">
                    <a:solidFill>
                      <a:schemeClr val="tx1"/>
                    </a:solidFill>
                    <a:latin typeface="Tahoma" panose="020B0604030504040204" pitchFamily="34" charset="0"/>
                  </a:defRPr>
                </a:lvl5pPr>
                <a:lvl6pPr marL="2514600" indent="-228600" eaLnBrk="0" fontAlgn="base" hangingPunct="0">
                  <a:spcBef>
                    <a:spcPct val="0"/>
                  </a:spcBef>
                  <a:spcAft>
                    <a:spcPct val="0"/>
                  </a:spcAft>
                  <a:defRPr sz="2200">
                    <a:solidFill>
                      <a:schemeClr val="tx1"/>
                    </a:solidFill>
                    <a:latin typeface="Tahoma" panose="020B0604030504040204" pitchFamily="34" charset="0"/>
                  </a:defRPr>
                </a:lvl6pPr>
                <a:lvl7pPr marL="2971800" indent="-228600" eaLnBrk="0" fontAlgn="base" hangingPunct="0">
                  <a:spcBef>
                    <a:spcPct val="0"/>
                  </a:spcBef>
                  <a:spcAft>
                    <a:spcPct val="0"/>
                  </a:spcAft>
                  <a:defRPr sz="2200">
                    <a:solidFill>
                      <a:schemeClr val="tx1"/>
                    </a:solidFill>
                    <a:latin typeface="Tahoma" panose="020B0604030504040204" pitchFamily="34" charset="0"/>
                  </a:defRPr>
                </a:lvl7pPr>
                <a:lvl8pPr marL="3429000" indent="-228600" eaLnBrk="0" fontAlgn="base" hangingPunct="0">
                  <a:spcBef>
                    <a:spcPct val="0"/>
                  </a:spcBef>
                  <a:spcAft>
                    <a:spcPct val="0"/>
                  </a:spcAft>
                  <a:defRPr sz="2200">
                    <a:solidFill>
                      <a:schemeClr val="tx1"/>
                    </a:solidFill>
                    <a:latin typeface="Tahoma" panose="020B0604030504040204" pitchFamily="34" charset="0"/>
                  </a:defRPr>
                </a:lvl8pPr>
                <a:lvl9pPr marL="3886200" indent="-228600" eaLnBrk="0" fontAlgn="base" hangingPunct="0">
                  <a:spcBef>
                    <a:spcPct val="0"/>
                  </a:spcBef>
                  <a:spcAft>
                    <a:spcPct val="0"/>
                  </a:spcAft>
                  <a:defRPr sz="2200">
                    <a:solidFill>
                      <a:schemeClr val="tx1"/>
                    </a:solidFill>
                    <a:latin typeface="Tahoma" panose="020B0604030504040204" pitchFamily="34" charset="0"/>
                  </a:defRPr>
                </a:lvl9pPr>
              </a:lstStyle>
              <a:p>
                <a:pPr eaLnBrk="1" hangingPunct="1"/>
                <a:endParaRPr lang="en-US" altLang="en-US" sz="2000">
                  <a:latin typeface="Roboto Slab" pitchFamily="2" charset="0"/>
                  <a:ea typeface="Roboto Slab" pitchFamily="2" charset="0"/>
                </a:endParaRPr>
              </a:p>
            </p:txBody>
          </p:sp>
          <p:sp>
            <p:nvSpPr>
              <p:cNvPr id="49293" name="Rectangle 52"/>
              <p:cNvSpPr>
                <a:spLocks noChangeArrowheads="1"/>
              </p:cNvSpPr>
              <p:nvPr/>
            </p:nvSpPr>
            <p:spPr bwMode="auto">
              <a:xfrm>
                <a:off x="2752" y="2687"/>
                <a:ext cx="24" cy="2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2200">
                    <a:solidFill>
                      <a:schemeClr val="tx1"/>
                    </a:solidFill>
                    <a:latin typeface="Tahoma" panose="020B0604030504040204" pitchFamily="34" charset="0"/>
                  </a:defRPr>
                </a:lvl1pPr>
                <a:lvl2pPr marL="742950" indent="-285750">
                  <a:defRPr sz="2200">
                    <a:solidFill>
                      <a:schemeClr val="tx1"/>
                    </a:solidFill>
                    <a:latin typeface="Tahoma" panose="020B0604030504040204" pitchFamily="34" charset="0"/>
                  </a:defRPr>
                </a:lvl2pPr>
                <a:lvl3pPr marL="1143000" indent="-228600">
                  <a:defRPr sz="2200">
                    <a:solidFill>
                      <a:schemeClr val="tx1"/>
                    </a:solidFill>
                    <a:latin typeface="Tahoma" panose="020B0604030504040204" pitchFamily="34" charset="0"/>
                  </a:defRPr>
                </a:lvl3pPr>
                <a:lvl4pPr marL="1600200" indent="-228600">
                  <a:defRPr sz="2200">
                    <a:solidFill>
                      <a:schemeClr val="tx1"/>
                    </a:solidFill>
                    <a:latin typeface="Tahoma" panose="020B0604030504040204" pitchFamily="34" charset="0"/>
                  </a:defRPr>
                </a:lvl4pPr>
                <a:lvl5pPr marL="2057400" indent="-228600">
                  <a:defRPr sz="2200">
                    <a:solidFill>
                      <a:schemeClr val="tx1"/>
                    </a:solidFill>
                    <a:latin typeface="Tahoma" panose="020B0604030504040204" pitchFamily="34" charset="0"/>
                  </a:defRPr>
                </a:lvl5pPr>
                <a:lvl6pPr marL="2514600" indent="-228600" eaLnBrk="0" fontAlgn="base" hangingPunct="0">
                  <a:spcBef>
                    <a:spcPct val="0"/>
                  </a:spcBef>
                  <a:spcAft>
                    <a:spcPct val="0"/>
                  </a:spcAft>
                  <a:defRPr sz="2200">
                    <a:solidFill>
                      <a:schemeClr val="tx1"/>
                    </a:solidFill>
                    <a:latin typeface="Tahoma" panose="020B0604030504040204" pitchFamily="34" charset="0"/>
                  </a:defRPr>
                </a:lvl6pPr>
                <a:lvl7pPr marL="2971800" indent="-228600" eaLnBrk="0" fontAlgn="base" hangingPunct="0">
                  <a:spcBef>
                    <a:spcPct val="0"/>
                  </a:spcBef>
                  <a:spcAft>
                    <a:spcPct val="0"/>
                  </a:spcAft>
                  <a:defRPr sz="2200">
                    <a:solidFill>
                      <a:schemeClr val="tx1"/>
                    </a:solidFill>
                    <a:latin typeface="Tahoma" panose="020B0604030504040204" pitchFamily="34" charset="0"/>
                  </a:defRPr>
                </a:lvl7pPr>
                <a:lvl8pPr marL="3429000" indent="-228600" eaLnBrk="0" fontAlgn="base" hangingPunct="0">
                  <a:spcBef>
                    <a:spcPct val="0"/>
                  </a:spcBef>
                  <a:spcAft>
                    <a:spcPct val="0"/>
                  </a:spcAft>
                  <a:defRPr sz="2200">
                    <a:solidFill>
                      <a:schemeClr val="tx1"/>
                    </a:solidFill>
                    <a:latin typeface="Tahoma" panose="020B0604030504040204" pitchFamily="34" charset="0"/>
                  </a:defRPr>
                </a:lvl8pPr>
                <a:lvl9pPr marL="3886200" indent="-228600" eaLnBrk="0" fontAlgn="base" hangingPunct="0">
                  <a:spcBef>
                    <a:spcPct val="0"/>
                  </a:spcBef>
                  <a:spcAft>
                    <a:spcPct val="0"/>
                  </a:spcAft>
                  <a:defRPr sz="2200">
                    <a:solidFill>
                      <a:schemeClr val="tx1"/>
                    </a:solidFill>
                    <a:latin typeface="Tahoma" panose="020B0604030504040204" pitchFamily="34" charset="0"/>
                  </a:defRPr>
                </a:lvl9pPr>
              </a:lstStyle>
              <a:p>
                <a:pPr eaLnBrk="1" hangingPunct="1"/>
                <a:endParaRPr lang="en-US" altLang="en-US" sz="2000">
                  <a:latin typeface="Roboto Slab" pitchFamily="2" charset="0"/>
                  <a:ea typeface="Roboto Slab" pitchFamily="2" charset="0"/>
                </a:endParaRPr>
              </a:p>
            </p:txBody>
          </p:sp>
          <p:sp>
            <p:nvSpPr>
              <p:cNvPr id="49294" name="Rectangle 53"/>
              <p:cNvSpPr>
                <a:spLocks noChangeArrowheads="1"/>
              </p:cNvSpPr>
              <p:nvPr/>
            </p:nvSpPr>
            <p:spPr bwMode="auto">
              <a:xfrm>
                <a:off x="2800" y="2687"/>
                <a:ext cx="24" cy="2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2200">
                    <a:solidFill>
                      <a:schemeClr val="tx1"/>
                    </a:solidFill>
                    <a:latin typeface="Tahoma" panose="020B0604030504040204" pitchFamily="34" charset="0"/>
                  </a:defRPr>
                </a:lvl1pPr>
                <a:lvl2pPr marL="742950" indent="-285750">
                  <a:defRPr sz="2200">
                    <a:solidFill>
                      <a:schemeClr val="tx1"/>
                    </a:solidFill>
                    <a:latin typeface="Tahoma" panose="020B0604030504040204" pitchFamily="34" charset="0"/>
                  </a:defRPr>
                </a:lvl2pPr>
                <a:lvl3pPr marL="1143000" indent="-228600">
                  <a:defRPr sz="2200">
                    <a:solidFill>
                      <a:schemeClr val="tx1"/>
                    </a:solidFill>
                    <a:latin typeface="Tahoma" panose="020B0604030504040204" pitchFamily="34" charset="0"/>
                  </a:defRPr>
                </a:lvl3pPr>
                <a:lvl4pPr marL="1600200" indent="-228600">
                  <a:defRPr sz="2200">
                    <a:solidFill>
                      <a:schemeClr val="tx1"/>
                    </a:solidFill>
                    <a:latin typeface="Tahoma" panose="020B0604030504040204" pitchFamily="34" charset="0"/>
                  </a:defRPr>
                </a:lvl4pPr>
                <a:lvl5pPr marL="2057400" indent="-228600">
                  <a:defRPr sz="2200">
                    <a:solidFill>
                      <a:schemeClr val="tx1"/>
                    </a:solidFill>
                    <a:latin typeface="Tahoma" panose="020B0604030504040204" pitchFamily="34" charset="0"/>
                  </a:defRPr>
                </a:lvl5pPr>
                <a:lvl6pPr marL="2514600" indent="-228600" eaLnBrk="0" fontAlgn="base" hangingPunct="0">
                  <a:spcBef>
                    <a:spcPct val="0"/>
                  </a:spcBef>
                  <a:spcAft>
                    <a:spcPct val="0"/>
                  </a:spcAft>
                  <a:defRPr sz="2200">
                    <a:solidFill>
                      <a:schemeClr val="tx1"/>
                    </a:solidFill>
                    <a:latin typeface="Tahoma" panose="020B0604030504040204" pitchFamily="34" charset="0"/>
                  </a:defRPr>
                </a:lvl6pPr>
                <a:lvl7pPr marL="2971800" indent="-228600" eaLnBrk="0" fontAlgn="base" hangingPunct="0">
                  <a:spcBef>
                    <a:spcPct val="0"/>
                  </a:spcBef>
                  <a:spcAft>
                    <a:spcPct val="0"/>
                  </a:spcAft>
                  <a:defRPr sz="2200">
                    <a:solidFill>
                      <a:schemeClr val="tx1"/>
                    </a:solidFill>
                    <a:latin typeface="Tahoma" panose="020B0604030504040204" pitchFamily="34" charset="0"/>
                  </a:defRPr>
                </a:lvl7pPr>
                <a:lvl8pPr marL="3429000" indent="-228600" eaLnBrk="0" fontAlgn="base" hangingPunct="0">
                  <a:spcBef>
                    <a:spcPct val="0"/>
                  </a:spcBef>
                  <a:spcAft>
                    <a:spcPct val="0"/>
                  </a:spcAft>
                  <a:defRPr sz="2200">
                    <a:solidFill>
                      <a:schemeClr val="tx1"/>
                    </a:solidFill>
                    <a:latin typeface="Tahoma" panose="020B0604030504040204" pitchFamily="34" charset="0"/>
                  </a:defRPr>
                </a:lvl8pPr>
                <a:lvl9pPr marL="3886200" indent="-228600" eaLnBrk="0" fontAlgn="base" hangingPunct="0">
                  <a:spcBef>
                    <a:spcPct val="0"/>
                  </a:spcBef>
                  <a:spcAft>
                    <a:spcPct val="0"/>
                  </a:spcAft>
                  <a:defRPr sz="2200">
                    <a:solidFill>
                      <a:schemeClr val="tx1"/>
                    </a:solidFill>
                    <a:latin typeface="Tahoma" panose="020B0604030504040204" pitchFamily="34" charset="0"/>
                  </a:defRPr>
                </a:lvl9pPr>
              </a:lstStyle>
              <a:p>
                <a:pPr eaLnBrk="1" hangingPunct="1"/>
                <a:endParaRPr lang="en-US" altLang="en-US" sz="2000">
                  <a:latin typeface="Roboto Slab" pitchFamily="2" charset="0"/>
                  <a:ea typeface="Roboto Slab" pitchFamily="2" charset="0"/>
                </a:endParaRPr>
              </a:p>
            </p:txBody>
          </p:sp>
          <p:sp>
            <p:nvSpPr>
              <p:cNvPr id="49295" name="Rectangle 54"/>
              <p:cNvSpPr>
                <a:spLocks noChangeArrowheads="1"/>
              </p:cNvSpPr>
              <p:nvPr/>
            </p:nvSpPr>
            <p:spPr bwMode="auto">
              <a:xfrm>
                <a:off x="2848" y="2687"/>
                <a:ext cx="24" cy="2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2200">
                    <a:solidFill>
                      <a:schemeClr val="tx1"/>
                    </a:solidFill>
                    <a:latin typeface="Tahoma" panose="020B0604030504040204" pitchFamily="34" charset="0"/>
                  </a:defRPr>
                </a:lvl1pPr>
                <a:lvl2pPr marL="742950" indent="-285750">
                  <a:defRPr sz="2200">
                    <a:solidFill>
                      <a:schemeClr val="tx1"/>
                    </a:solidFill>
                    <a:latin typeface="Tahoma" panose="020B0604030504040204" pitchFamily="34" charset="0"/>
                  </a:defRPr>
                </a:lvl2pPr>
                <a:lvl3pPr marL="1143000" indent="-228600">
                  <a:defRPr sz="2200">
                    <a:solidFill>
                      <a:schemeClr val="tx1"/>
                    </a:solidFill>
                    <a:latin typeface="Tahoma" panose="020B0604030504040204" pitchFamily="34" charset="0"/>
                  </a:defRPr>
                </a:lvl3pPr>
                <a:lvl4pPr marL="1600200" indent="-228600">
                  <a:defRPr sz="2200">
                    <a:solidFill>
                      <a:schemeClr val="tx1"/>
                    </a:solidFill>
                    <a:latin typeface="Tahoma" panose="020B0604030504040204" pitchFamily="34" charset="0"/>
                  </a:defRPr>
                </a:lvl4pPr>
                <a:lvl5pPr marL="2057400" indent="-228600">
                  <a:defRPr sz="2200">
                    <a:solidFill>
                      <a:schemeClr val="tx1"/>
                    </a:solidFill>
                    <a:latin typeface="Tahoma" panose="020B0604030504040204" pitchFamily="34" charset="0"/>
                  </a:defRPr>
                </a:lvl5pPr>
                <a:lvl6pPr marL="2514600" indent="-228600" eaLnBrk="0" fontAlgn="base" hangingPunct="0">
                  <a:spcBef>
                    <a:spcPct val="0"/>
                  </a:spcBef>
                  <a:spcAft>
                    <a:spcPct val="0"/>
                  </a:spcAft>
                  <a:defRPr sz="2200">
                    <a:solidFill>
                      <a:schemeClr val="tx1"/>
                    </a:solidFill>
                    <a:latin typeface="Tahoma" panose="020B0604030504040204" pitchFamily="34" charset="0"/>
                  </a:defRPr>
                </a:lvl6pPr>
                <a:lvl7pPr marL="2971800" indent="-228600" eaLnBrk="0" fontAlgn="base" hangingPunct="0">
                  <a:spcBef>
                    <a:spcPct val="0"/>
                  </a:spcBef>
                  <a:spcAft>
                    <a:spcPct val="0"/>
                  </a:spcAft>
                  <a:defRPr sz="2200">
                    <a:solidFill>
                      <a:schemeClr val="tx1"/>
                    </a:solidFill>
                    <a:latin typeface="Tahoma" panose="020B0604030504040204" pitchFamily="34" charset="0"/>
                  </a:defRPr>
                </a:lvl7pPr>
                <a:lvl8pPr marL="3429000" indent="-228600" eaLnBrk="0" fontAlgn="base" hangingPunct="0">
                  <a:spcBef>
                    <a:spcPct val="0"/>
                  </a:spcBef>
                  <a:spcAft>
                    <a:spcPct val="0"/>
                  </a:spcAft>
                  <a:defRPr sz="2200">
                    <a:solidFill>
                      <a:schemeClr val="tx1"/>
                    </a:solidFill>
                    <a:latin typeface="Tahoma" panose="020B0604030504040204" pitchFamily="34" charset="0"/>
                  </a:defRPr>
                </a:lvl8pPr>
                <a:lvl9pPr marL="3886200" indent="-228600" eaLnBrk="0" fontAlgn="base" hangingPunct="0">
                  <a:spcBef>
                    <a:spcPct val="0"/>
                  </a:spcBef>
                  <a:spcAft>
                    <a:spcPct val="0"/>
                  </a:spcAft>
                  <a:defRPr sz="2200">
                    <a:solidFill>
                      <a:schemeClr val="tx1"/>
                    </a:solidFill>
                    <a:latin typeface="Tahoma" panose="020B0604030504040204" pitchFamily="34" charset="0"/>
                  </a:defRPr>
                </a:lvl9pPr>
              </a:lstStyle>
              <a:p>
                <a:pPr eaLnBrk="1" hangingPunct="1"/>
                <a:endParaRPr lang="en-US" altLang="en-US" sz="2000">
                  <a:latin typeface="Roboto Slab" pitchFamily="2" charset="0"/>
                  <a:ea typeface="Roboto Slab" pitchFamily="2" charset="0"/>
                </a:endParaRPr>
              </a:p>
            </p:txBody>
          </p:sp>
          <p:sp>
            <p:nvSpPr>
              <p:cNvPr id="49296" name="Rectangle 55"/>
              <p:cNvSpPr>
                <a:spLocks noChangeArrowheads="1"/>
              </p:cNvSpPr>
              <p:nvPr/>
            </p:nvSpPr>
            <p:spPr bwMode="auto">
              <a:xfrm>
                <a:off x="2896" y="2687"/>
                <a:ext cx="24" cy="2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2200">
                    <a:solidFill>
                      <a:schemeClr val="tx1"/>
                    </a:solidFill>
                    <a:latin typeface="Tahoma" panose="020B0604030504040204" pitchFamily="34" charset="0"/>
                  </a:defRPr>
                </a:lvl1pPr>
                <a:lvl2pPr marL="742950" indent="-285750">
                  <a:defRPr sz="2200">
                    <a:solidFill>
                      <a:schemeClr val="tx1"/>
                    </a:solidFill>
                    <a:latin typeface="Tahoma" panose="020B0604030504040204" pitchFamily="34" charset="0"/>
                  </a:defRPr>
                </a:lvl2pPr>
                <a:lvl3pPr marL="1143000" indent="-228600">
                  <a:defRPr sz="2200">
                    <a:solidFill>
                      <a:schemeClr val="tx1"/>
                    </a:solidFill>
                    <a:latin typeface="Tahoma" panose="020B0604030504040204" pitchFamily="34" charset="0"/>
                  </a:defRPr>
                </a:lvl3pPr>
                <a:lvl4pPr marL="1600200" indent="-228600">
                  <a:defRPr sz="2200">
                    <a:solidFill>
                      <a:schemeClr val="tx1"/>
                    </a:solidFill>
                    <a:latin typeface="Tahoma" panose="020B0604030504040204" pitchFamily="34" charset="0"/>
                  </a:defRPr>
                </a:lvl4pPr>
                <a:lvl5pPr marL="2057400" indent="-228600">
                  <a:defRPr sz="2200">
                    <a:solidFill>
                      <a:schemeClr val="tx1"/>
                    </a:solidFill>
                    <a:latin typeface="Tahoma" panose="020B0604030504040204" pitchFamily="34" charset="0"/>
                  </a:defRPr>
                </a:lvl5pPr>
                <a:lvl6pPr marL="2514600" indent="-228600" eaLnBrk="0" fontAlgn="base" hangingPunct="0">
                  <a:spcBef>
                    <a:spcPct val="0"/>
                  </a:spcBef>
                  <a:spcAft>
                    <a:spcPct val="0"/>
                  </a:spcAft>
                  <a:defRPr sz="2200">
                    <a:solidFill>
                      <a:schemeClr val="tx1"/>
                    </a:solidFill>
                    <a:latin typeface="Tahoma" panose="020B0604030504040204" pitchFamily="34" charset="0"/>
                  </a:defRPr>
                </a:lvl6pPr>
                <a:lvl7pPr marL="2971800" indent="-228600" eaLnBrk="0" fontAlgn="base" hangingPunct="0">
                  <a:spcBef>
                    <a:spcPct val="0"/>
                  </a:spcBef>
                  <a:spcAft>
                    <a:spcPct val="0"/>
                  </a:spcAft>
                  <a:defRPr sz="2200">
                    <a:solidFill>
                      <a:schemeClr val="tx1"/>
                    </a:solidFill>
                    <a:latin typeface="Tahoma" panose="020B0604030504040204" pitchFamily="34" charset="0"/>
                  </a:defRPr>
                </a:lvl7pPr>
                <a:lvl8pPr marL="3429000" indent="-228600" eaLnBrk="0" fontAlgn="base" hangingPunct="0">
                  <a:spcBef>
                    <a:spcPct val="0"/>
                  </a:spcBef>
                  <a:spcAft>
                    <a:spcPct val="0"/>
                  </a:spcAft>
                  <a:defRPr sz="2200">
                    <a:solidFill>
                      <a:schemeClr val="tx1"/>
                    </a:solidFill>
                    <a:latin typeface="Tahoma" panose="020B0604030504040204" pitchFamily="34" charset="0"/>
                  </a:defRPr>
                </a:lvl8pPr>
                <a:lvl9pPr marL="3886200" indent="-228600" eaLnBrk="0" fontAlgn="base" hangingPunct="0">
                  <a:spcBef>
                    <a:spcPct val="0"/>
                  </a:spcBef>
                  <a:spcAft>
                    <a:spcPct val="0"/>
                  </a:spcAft>
                  <a:defRPr sz="2200">
                    <a:solidFill>
                      <a:schemeClr val="tx1"/>
                    </a:solidFill>
                    <a:latin typeface="Tahoma" panose="020B0604030504040204" pitchFamily="34" charset="0"/>
                  </a:defRPr>
                </a:lvl9pPr>
              </a:lstStyle>
              <a:p>
                <a:pPr eaLnBrk="1" hangingPunct="1"/>
                <a:endParaRPr lang="en-US" altLang="en-US" sz="2000">
                  <a:latin typeface="Roboto Slab" pitchFamily="2" charset="0"/>
                  <a:ea typeface="Roboto Slab" pitchFamily="2" charset="0"/>
                </a:endParaRPr>
              </a:p>
            </p:txBody>
          </p:sp>
          <p:sp>
            <p:nvSpPr>
              <p:cNvPr id="49297" name="Rectangle 56"/>
              <p:cNvSpPr>
                <a:spLocks noChangeArrowheads="1"/>
              </p:cNvSpPr>
              <p:nvPr/>
            </p:nvSpPr>
            <p:spPr bwMode="auto">
              <a:xfrm>
                <a:off x="2944" y="2687"/>
                <a:ext cx="24" cy="2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2200">
                    <a:solidFill>
                      <a:schemeClr val="tx1"/>
                    </a:solidFill>
                    <a:latin typeface="Tahoma" panose="020B0604030504040204" pitchFamily="34" charset="0"/>
                  </a:defRPr>
                </a:lvl1pPr>
                <a:lvl2pPr marL="742950" indent="-285750">
                  <a:defRPr sz="2200">
                    <a:solidFill>
                      <a:schemeClr val="tx1"/>
                    </a:solidFill>
                    <a:latin typeface="Tahoma" panose="020B0604030504040204" pitchFamily="34" charset="0"/>
                  </a:defRPr>
                </a:lvl2pPr>
                <a:lvl3pPr marL="1143000" indent="-228600">
                  <a:defRPr sz="2200">
                    <a:solidFill>
                      <a:schemeClr val="tx1"/>
                    </a:solidFill>
                    <a:latin typeface="Tahoma" panose="020B0604030504040204" pitchFamily="34" charset="0"/>
                  </a:defRPr>
                </a:lvl3pPr>
                <a:lvl4pPr marL="1600200" indent="-228600">
                  <a:defRPr sz="2200">
                    <a:solidFill>
                      <a:schemeClr val="tx1"/>
                    </a:solidFill>
                    <a:latin typeface="Tahoma" panose="020B0604030504040204" pitchFamily="34" charset="0"/>
                  </a:defRPr>
                </a:lvl4pPr>
                <a:lvl5pPr marL="2057400" indent="-228600">
                  <a:defRPr sz="2200">
                    <a:solidFill>
                      <a:schemeClr val="tx1"/>
                    </a:solidFill>
                    <a:latin typeface="Tahoma" panose="020B0604030504040204" pitchFamily="34" charset="0"/>
                  </a:defRPr>
                </a:lvl5pPr>
                <a:lvl6pPr marL="2514600" indent="-228600" eaLnBrk="0" fontAlgn="base" hangingPunct="0">
                  <a:spcBef>
                    <a:spcPct val="0"/>
                  </a:spcBef>
                  <a:spcAft>
                    <a:spcPct val="0"/>
                  </a:spcAft>
                  <a:defRPr sz="2200">
                    <a:solidFill>
                      <a:schemeClr val="tx1"/>
                    </a:solidFill>
                    <a:latin typeface="Tahoma" panose="020B0604030504040204" pitchFamily="34" charset="0"/>
                  </a:defRPr>
                </a:lvl6pPr>
                <a:lvl7pPr marL="2971800" indent="-228600" eaLnBrk="0" fontAlgn="base" hangingPunct="0">
                  <a:spcBef>
                    <a:spcPct val="0"/>
                  </a:spcBef>
                  <a:spcAft>
                    <a:spcPct val="0"/>
                  </a:spcAft>
                  <a:defRPr sz="2200">
                    <a:solidFill>
                      <a:schemeClr val="tx1"/>
                    </a:solidFill>
                    <a:latin typeface="Tahoma" panose="020B0604030504040204" pitchFamily="34" charset="0"/>
                  </a:defRPr>
                </a:lvl7pPr>
                <a:lvl8pPr marL="3429000" indent="-228600" eaLnBrk="0" fontAlgn="base" hangingPunct="0">
                  <a:spcBef>
                    <a:spcPct val="0"/>
                  </a:spcBef>
                  <a:spcAft>
                    <a:spcPct val="0"/>
                  </a:spcAft>
                  <a:defRPr sz="2200">
                    <a:solidFill>
                      <a:schemeClr val="tx1"/>
                    </a:solidFill>
                    <a:latin typeface="Tahoma" panose="020B0604030504040204" pitchFamily="34" charset="0"/>
                  </a:defRPr>
                </a:lvl8pPr>
                <a:lvl9pPr marL="3886200" indent="-228600" eaLnBrk="0" fontAlgn="base" hangingPunct="0">
                  <a:spcBef>
                    <a:spcPct val="0"/>
                  </a:spcBef>
                  <a:spcAft>
                    <a:spcPct val="0"/>
                  </a:spcAft>
                  <a:defRPr sz="2200">
                    <a:solidFill>
                      <a:schemeClr val="tx1"/>
                    </a:solidFill>
                    <a:latin typeface="Tahoma" panose="020B0604030504040204" pitchFamily="34" charset="0"/>
                  </a:defRPr>
                </a:lvl9pPr>
              </a:lstStyle>
              <a:p>
                <a:pPr eaLnBrk="1" hangingPunct="1"/>
                <a:endParaRPr lang="en-US" altLang="en-US" sz="2000">
                  <a:latin typeface="Roboto Slab" pitchFamily="2" charset="0"/>
                  <a:ea typeface="Roboto Slab" pitchFamily="2" charset="0"/>
                </a:endParaRPr>
              </a:p>
            </p:txBody>
          </p:sp>
          <p:sp>
            <p:nvSpPr>
              <p:cNvPr id="49298" name="Rectangle 57"/>
              <p:cNvSpPr>
                <a:spLocks noChangeArrowheads="1"/>
              </p:cNvSpPr>
              <p:nvPr/>
            </p:nvSpPr>
            <p:spPr bwMode="auto">
              <a:xfrm>
                <a:off x="2992" y="2687"/>
                <a:ext cx="24" cy="2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2200">
                    <a:solidFill>
                      <a:schemeClr val="tx1"/>
                    </a:solidFill>
                    <a:latin typeface="Tahoma" panose="020B0604030504040204" pitchFamily="34" charset="0"/>
                  </a:defRPr>
                </a:lvl1pPr>
                <a:lvl2pPr marL="742950" indent="-285750">
                  <a:defRPr sz="2200">
                    <a:solidFill>
                      <a:schemeClr val="tx1"/>
                    </a:solidFill>
                    <a:latin typeface="Tahoma" panose="020B0604030504040204" pitchFamily="34" charset="0"/>
                  </a:defRPr>
                </a:lvl2pPr>
                <a:lvl3pPr marL="1143000" indent="-228600">
                  <a:defRPr sz="2200">
                    <a:solidFill>
                      <a:schemeClr val="tx1"/>
                    </a:solidFill>
                    <a:latin typeface="Tahoma" panose="020B0604030504040204" pitchFamily="34" charset="0"/>
                  </a:defRPr>
                </a:lvl3pPr>
                <a:lvl4pPr marL="1600200" indent="-228600">
                  <a:defRPr sz="2200">
                    <a:solidFill>
                      <a:schemeClr val="tx1"/>
                    </a:solidFill>
                    <a:latin typeface="Tahoma" panose="020B0604030504040204" pitchFamily="34" charset="0"/>
                  </a:defRPr>
                </a:lvl4pPr>
                <a:lvl5pPr marL="2057400" indent="-228600">
                  <a:defRPr sz="2200">
                    <a:solidFill>
                      <a:schemeClr val="tx1"/>
                    </a:solidFill>
                    <a:latin typeface="Tahoma" panose="020B0604030504040204" pitchFamily="34" charset="0"/>
                  </a:defRPr>
                </a:lvl5pPr>
                <a:lvl6pPr marL="2514600" indent="-228600" eaLnBrk="0" fontAlgn="base" hangingPunct="0">
                  <a:spcBef>
                    <a:spcPct val="0"/>
                  </a:spcBef>
                  <a:spcAft>
                    <a:spcPct val="0"/>
                  </a:spcAft>
                  <a:defRPr sz="2200">
                    <a:solidFill>
                      <a:schemeClr val="tx1"/>
                    </a:solidFill>
                    <a:latin typeface="Tahoma" panose="020B0604030504040204" pitchFamily="34" charset="0"/>
                  </a:defRPr>
                </a:lvl6pPr>
                <a:lvl7pPr marL="2971800" indent="-228600" eaLnBrk="0" fontAlgn="base" hangingPunct="0">
                  <a:spcBef>
                    <a:spcPct val="0"/>
                  </a:spcBef>
                  <a:spcAft>
                    <a:spcPct val="0"/>
                  </a:spcAft>
                  <a:defRPr sz="2200">
                    <a:solidFill>
                      <a:schemeClr val="tx1"/>
                    </a:solidFill>
                    <a:latin typeface="Tahoma" panose="020B0604030504040204" pitchFamily="34" charset="0"/>
                  </a:defRPr>
                </a:lvl7pPr>
                <a:lvl8pPr marL="3429000" indent="-228600" eaLnBrk="0" fontAlgn="base" hangingPunct="0">
                  <a:spcBef>
                    <a:spcPct val="0"/>
                  </a:spcBef>
                  <a:spcAft>
                    <a:spcPct val="0"/>
                  </a:spcAft>
                  <a:defRPr sz="2200">
                    <a:solidFill>
                      <a:schemeClr val="tx1"/>
                    </a:solidFill>
                    <a:latin typeface="Tahoma" panose="020B0604030504040204" pitchFamily="34" charset="0"/>
                  </a:defRPr>
                </a:lvl8pPr>
                <a:lvl9pPr marL="3886200" indent="-228600" eaLnBrk="0" fontAlgn="base" hangingPunct="0">
                  <a:spcBef>
                    <a:spcPct val="0"/>
                  </a:spcBef>
                  <a:spcAft>
                    <a:spcPct val="0"/>
                  </a:spcAft>
                  <a:defRPr sz="2200">
                    <a:solidFill>
                      <a:schemeClr val="tx1"/>
                    </a:solidFill>
                    <a:latin typeface="Tahoma" panose="020B0604030504040204" pitchFamily="34" charset="0"/>
                  </a:defRPr>
                </a:lvl9pPr>
              </a:lstStyle>
              <a:p>
                <a:pPr eaLnBrk="1" hangingPunct="1"/>
                <a:endParaRPr lang="en-US" altLang="en-US" sz="2000">
                  <a:latin typeface="Roboto Slab" pitchFamily="2" charset="0"/>
                  <a:ea typeface="Roboto Slab" pitchFamily="2" charset="0"/>
                </a:endParaRPr>
              </a:p>
            </p:txBody>
          </p:sp>
          <p:sp>
            <p:nvSpPr>
              <p:cNvPr id="49299" name="Rectangle 58"/>
              <p:cNvSpPr>
                <a:spLocks noChangeArrowheads="1"/>
              </p:cNvSpPr>
              <p:nvPr/>
            </p:nvSpPr>
            <p:spPr bwMode="auto">
              <a:xfrm>
                <a:off x="3040" y="2687"/>
                <a:ext cx="24" cy="2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2200">
                    <a:solidFill>
                      <a:schemeClr val="tx1"/>
                    </a:solidFill>
                    <a:latin typeface="Tahoma" panose="020B0604030504040204" pitchFamily="34" charset="0"/>
                  </a:defRPr>
                </a:lvl1pPr>
                <a:lvl2pPr marL="742950" indent="-285750">
                  <a:defRPr sz="2200">
                    <a:solidFill>
                      <a:schemeClr val="tx1"/>
                    </a:solidFill>
                    <a:latin typeface="Tahoma" panose="020B0604030504040204" pitchFamily="34" charset="0"/>
                  </a:defRPr>
                </a:lvl2pPr>
                <a:lvl3pPr marL="1143000" indent="-228600">
                  <a:defRPr sz="2200">
                    <a:solidFill>
                      <a:schemeClr val="tx1"/>
                    </a:solidFill>
                    <a:latin typeface="Tahoma" panose="020B0604030504040204" pitchFamily="34" charset="0"/>
                  </a:defRPr>
                </a:lvl3pPr>
                <a:lvl4pPr marL="1600200" indent="-228600">
                  <a:defRPr sz="2200">
                    <a:solidFill>
                      <a:schemeClr val="tx1"/>
                    </a:solidFill>
                    <a:latin typeface="Tahoma" panose="020B0604030504040204" pitchFamily="34" charset="0"/>
                  </a:defRPr>
                </a:lvl4pPr>
                <a:lvl5pPr marL="2057400" indent="-228600">
                  <a:defRPr sz="2200">
                    <a:solidFill>
                      <a:schemeClr val="tx1"/>
                    </a:solidFill>
                    <a:latin typeface="Tahoma" panose="020B0604030504040204" pitchFamily="34" charset="0"/>
                  </a:defRPr>
                </a:lvl5pPr>
                <a:lvl6pPr marL="2514600" indent="-228600" eaLnBrk="0" fontAlgn="base" hangingPunct="0">
                  <a:spcBef>
                    <a:spcPct val="0"/>
                  </a:spcBef>
                  <a:spcAft>
                    <a:spcPct val="0"/>
                  </a:spcAft>
                  <a:defRPr sz="2200">
                    <a:solidFill>
                      <a:schemeClr val="tx1"/>
                    </a:solidFill>
                    <a:latin typeface="Tahoma" panose="020B0604030504040204" pitchFamily="34" charset="0"/>
                  </a:defRPr>
                </a:lvl6pPr>
                <a:lvl7pPr marL="2971800" indent="-228600" eaLnBrk="0" fontAlgn="base" hangingPunct="0">
                  <a:spcBef>
                    <a:spcPct val="0"/>
                  </a:spcBef>
                  <a:spcAft>
                    <a:spcPct val="0"/>
                  </a:spcAft>
                  <a:defRPr sz="2200">
                    <a:solidFill>
                      <a:schemeClr val="tx1"/>
                    </a:solidFill>
                    <a:latin typeface="Tahoma" panose="020B0604030504040204" pitchFamily="34" charset="0"/>
                  </a:defRPr>
                </a:lvl7pPr>
                <a:lvl8pPr marL="3429000" indent="-228600" eaLnBrk="0" fontAlgn="base" hangingPunct="0">
                  <a:spcBef>
                    <a:spcPct val="0"/>
                  </a:spcBef>
                  <a:spcAft>
                    <a:spcPct val="0"/>
                  </a:spcAft>
                  <a:defRPr sz="2200">
                    <a:solidFill>
                      <a:schemeClr val="tx1"/>
                    </a:solidFill>
                    <a:latin typeface="Tahoma" panose="020B0604030504040204" pitchFamily="34" charset="0"/>
                  </a:defRPr>
                </a:lvl8pPr>
                <a:lvl9pPr marL="3886200" indent="-228600" eaLnBrk="0" fontAlgn="base" hangingPunct="0">
                  <a:spcBef>
                    <a:spcPct val="0"/>
                  </a:spcBef>
                  <a:spcAft>
                    <a:spcPct val="0"/>
                  </a:spcAft>
                  <a:defRPr sz="2200">
                    <a:solidFill>
                      <a:schemeClr val="tx1"/>
                    </a:solidFill>
                    <a:latin typeface="Tahoma" panose="020B0604030504040204" pitchFamily="34" charset="0"/>
                  </a:defRPr>
                </a:lvl9pPr>
              </a:lstStyle>
              <a:p>
                <a:pPr eaLnBrk="1" hangingPunct="1"/>
                <a:endParaRPr lang="en-US" altLang="en-US" sz="2000">
                  <a:latin typeface="Roboto Slab" pitchFamily="2" charset="0"/>
                  <a:ea typeface="Roboto Slab" pitchFamily="2" charset="0"/>
                </a:endParaRPr>
              </a:p>
            </p:txBody>
          </p:sp>
          <p:sp>
            <p:nvSpPr>
              <p:cNvPr id="49300" name="Rectangle 59"/>
              <p:cNvSpPr>
                <a:spLocks noChangeArrowheads="1"/>
              </p:cNvSpPr>
              <p:nvPr/>
            </p:nvSpPr>
            <p:spPr bwMode="auto">
              <a:xfrm>
                <a:off x="3088" y="2687"/>
                <a:ext cx="24" cy="2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2200">
                    <a:solidFill>
                      <a:schemeClr val="tx1"/>
                    </a:solidFill>
                    <a:latin typeface="Tahoma" panose="020B0604030504040204" pitchFamily="34" charset="0"/>
                  </a:defRPr>
                </a:lvl1pPr>
                <a:lvl2pPr marL="742950" indent="-285750">
                  <a:defRPr sz="2200">
                    <a:solidFill>
                      <a:schemeClr val="tx1"/>
                    </a:solidFill>
                    <a:latin typeface="Tahoma" panose="020B0604030504040204" pitchFamily="34" charset="0"/>
                  </a:defRPr>
                </a:lvl2pPr>
                <a:lvl3pPr marL="1143000" indent="-228600">
                  <a:defRPr sz="2200">
                    <a:solidFill>
                      <a:schemeClr val="tx1"/>
                    </a:solidFill>
                    <a:latin typeface="Tahoma" panose="020B0604030504040204" pitchFamily="34" charset="0"/>
                  </a:defRPr>
                </a:lvl3pPr>
                <a:lvl4pPr marL="1600200" indent="-228600">
                  <a:defRPr sz="2200">
                    <a:solidFill>
                      <a:schemeClr val="tx1"/>
                    </a:solidFill>
                    <a:latin typeface="Tahoma" panose="020B0604030504040204" pitchFamily="34" charset="0"/>
                  </a:defRPr>
                </a:lvl4pPr>
                <a:lvl5pPr marL="2057400" indent="-228600">
                  <a:defRPr sz="2200">
                    <a:solidFill>
                      <a:schemeClr val="tx1"/>
                    </a:solidFill>
                    <a:latin typeface="Tahoma" panose="020B0604030504040204" pitchFamily="34" charset="0"/>
                  </a:defRPr>
                </a:lvl5pPr>
                <a:lvl6pPr marL="2514600" indent="-228600" eaLnBrk="0" fontAlgn="base" hangingPunct="0">
                  <a:spcBef>
                    <a:spcPct val="0"/>
                  </a:spcBef>
                  <a:spcAft>
                    <a:spcPct val="0"/>
                  </a:spcAft>
                  <a:defRPr sz="2200">
                    <a:solidFill>
                      <a:schemeClr val="tx1"/>
                    </a:solidFill>
                    <a:latin typeface="Tahoma" panose="020B0604030504040204" pitchFamily="34" charset="0"/>
                  </a:defRPr>
                </a:lvl6pPr>
                <a:lvl7pPr marL="2971800" indent="-228600" eaLnBrk="0" fontAlgn="base" hangingPunct="0">
                  <a:spcBef>
                    <a:spcPct val="0"/>
                  </a:spcBef>
                  <a:spcAft>
                    <a:spcPct val="0"/>
                  </a:spcAft>
                  <a:defRPr sz="2200">
                    <a:solidFill>
                      <a:schemeClr val="tx1"/>
                    </a:solidFill>
                    <a:latin typeface="Tahoma" panose="020B0604030504040204" pitchFamily="34" charset="0"/>
                  </a:defRPr>
                </a:lvl7pPr>
                <a:lvl8pPr marL="3429000" indent="-228600" eaLnBrk="0" fontAlgn="base" hangingPunct="0">
                  <a:spcBef>
                    <a:spcPct val="0"/>
                  </a:spcBef>
                  <a:spcAft>
                    <a:spcPct val="0"/>
                  </a:spcAft>
                  <a:defRPr sz="2200">
                    <a:solidFill>
                      <a:schemeClr val="tx1"/>
                    </a:solidFill>
                    <a:latin typeface="Tahoma" panose="020B0604030504040204" pitchFamily="34" charset="0"/>
                  </a:defRPr>
                </a:lvl8pPr>
                <a:lvl9pPr marL="3886200" indent="-228600" eaLnBrk="0" fontAlgn="base" hangingPunct="0">
                  <a:spcBef>
                    <a:spcPct val="0"/>
                  </a:spcBef>
                  <a:spcAft>
                    <a:spcPct val="0"/>
                  </a:spcAft>
                  <a:defRPr sz="2200">
                    <a:solidFill>
                      <a:schemeClr val="tx1"/>
                    </a:solidFill>
                    <a:latin typeface="Tahoma" panose="020B0604030504040204" pitchFamily="34" charset="0"/>
                  </a:defRPr>
                </a:lvl9pPr>
              </a:lstStyle>
              <a:p>
                <a:pPr eaLnBrk="1" hangingPunct="1"/>
                <a:endParaRPr lang="en-US" altLang="en-US" sz="2000">
                  <a:latin typeface="Roboto Slab" pitchFamily="2" charset="0"/>
                  <a:ea typeface="Roboto Slab" pitchFamily="2" charset="0"/>
                </a:endParaRPr>
              </a:p>
            </p:txBody>
          </p:sp>
          <p:sp>
            <p:nvSpPr>
              <p:cNvPr id="49301" name="Rectangle 60"/>
              <p:cNvSpPr>
                <a:spLocks noChangeArrowheads="1"/>
              </p:cNvSpPr>
              <p:nvPr/>
            </p:nvSpPr>
            <p:spPr bwMode="auto">
              <a:xfrm>
                <a:off x="3136" y="2687"/>
                <a:ext cx="24" cy="2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2200">
                    <a:solidFill>
                      <a:schemeClr val="tx1"/>
                    </a:solidFill>
                    <a:latin typeface="Tahoma" panose="020B0604030504040204" pitchFamily="34" charset="0"/>
                  </a:defRPr>
                </a:lvl1pPr>
                <a:lvl2pPr marL="742950" indent="-285750">
                  <a:defRPr sz="2200">
                    <a:solidFill>
                      <a:schemeClr val="tx1"/>
                    </a:solidFill>
                    <a:latin typeface="Tahoma" panose="020B0604030504040204" pitchFamily="34" charset="0"/>
                  </a:defRPr>
                </a:lvl2pPr>
                <a:lvl3pPr marL="1143000" indent="-228600">
                  <a:defRPr sz="2200">
                    <a:solidFill>
                      <a:schemeClr val="tx1"/>
                    </a:solidFill>
                    <a:latin typeface="Tahoma" panose="020B0604030504040204" pitchFamily="34" charset="0"/>
                  </a:defRPr>
                </a:lvl3pPr>
                <a:lvl4pPr marL="1600200" indent="-228600">
                  <a:defRPr sz="2200">
                    <a:solidFill>
                      <a:schemeClr val="tx1"/>
                    </a:solidFill>
                    <a:latin typeface="Tahoma" panose="020B0604030504040204" pitchFamily="34" charset="0"/>
                  </a:defRPr>
                </a:lvl4pPr>
                <a:lvl5pPr marL="2057400" indent="-228600">
                  <a:defRPr sz="2200">
                    <a:solidFill>
                      <a:schemeClr val="tx1"/>
                    </a:solidFill>
                    <a:latin typeface="Tahoma" panose="020B0604030504040204" pitchFamily="34" charset="0"/>
                  </a:defRPr>
                </a:lvl5pPr>
                <a:lvl6pPr marL="2514600" indent="-228600" eaLnBrk="0" fontAlgn="base" hangingPunct="0">
                  <a:spcBef>
                    <a:spcPct val="0"/>
                  </a:spcBef>
                  <a:spcAft>
                    <a:spcPct val="0"/>
                  </a:spcAft>
                  <a:defRPr sz="2200">
                    <a:solidFill>
                      <a:schemeClr val="tx1"/>
                    </a:solidFill>
                    <a:latin typeface="Tahoma" panose="020B0604030504040204" pitchFamily="34" charset="0"/>
                  </a:defRPr>
                </a:lvl6pPr>
                <a:lvl7pPr marL="2971800" indent="-228600" eaLnBrk="0" fontAlgn="base" hangingPunct="0">
                  <a:spcBef>
                    <a:spcPct val="0"/>
                  </a:spcBef>
                  <a:spcAft>
                    <a:spcPct val="0"/>
                  </a:spcAft>
                  <a:defRPr sz="2200">
                    <a:solidFill>
                      <a:schemeClr val="tx1"/>
                    </a:solidFill>
                    <a:latin typeface="Tahoma" panose="020B0604030504040204" pitchFamily="34" charset="0"/>
                  </a:defRPr>
                </a:lvl7pPr>
                <a:lvl8pPr marL="3429000" indent="-228600" eaLnBrk="0" fontAlgn="base" hangingPunct="0">
                  <a:spcBef>
                    <a:spcPct val="0"/>
                  </a:spcBef>
                  <a:spcAft>
                    <a:spcPct val="0"/>
                  </a:spcAft>
                  <a:defRPr sz="2200">
                    <a:solidFill>
                      <a:schemeClr val="tx1"/>
                    </a:solidFill>
                    <a:latin typeface="Tahoma" panose="020B0604030504040204" pitchFamily="34" charset="0"/>
                  </a:defRPr>
                </a:lvl8pPr>
                <a:lvl9pPr marL="3886200" indent="-228600" eaLnBrk="0" fontAlgn="base" hangingPunct="0">
                  <a:spcBef>
                    <a:spcPct val="0"/>
                  </a:spcBef>
                  <a:spcAft>
                    <a:spcPct val="0"/>
                  </a:spcAft>
                  <a:defRPr sz="2200">
                    <a:solidFill>
                      <a:schemeClr val="tx1"/>
                    </a:solidFill>
                    <a:latin typeface="Tahoma" panose="020B0604030504040204" pitchFamily="34" charset="0"/>
                  </a:defRPr>
                </a:lvl9pPr>
              </a:lstStyle>
              <a:p>
                <a:pPr eaLnBrk="1" hangingPunct="1"/>
                <a:endParaRPr lang="en-US" altLang="en-US" sz="2000">
                  <a:latin typeface="Roboto Slab" pitchFamily="2" charset="0"/>
                  <a:ea typeface="Roboto Slab" pitchFamily="2" charset="0"/>
                </a:endParaRPr>
              </a:p>
            </p:txBody>
          </p:sp>
          <p:sp>
            <p:nvSpPr>
              <p:cNvPr id="49302" name="Rectangle 61"/>
              <p:cNvSpPr>
                <a:spLocks noChangeArrowheads="1"/>
              </p:cNvSpPr>
              <p:nvPr/>
            </p:nvSpPr>
            <p:spPr bwMode="auto">
              <a:xfrm>
                <a:off x="3184" y="2687"/>
                <a:ext cx="24" cy="2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2200">
                    <a:solidFill>
                      <a:schemeClr val="tx1"/>
                    </a:solidFill>
                    <a:latin typeface="Tahoma" panose="020B0604030504040204" pitchFamily="34" charset="0"/>
                  </a:defRPr>
                </a:lvl1pPr>
                <a:lvl2pPr marL="742950" indent="-285750">
                  <a:defRPr sz="2200">
                    <a:solidFill>
                      <a:schemeClr val="tx1"/>
                    </a:solidFill>
                    <a:latin typeface="Tahoma" panose="020B0604030504040204" pitchFamily="34" charset="0"/>
                  </a:defRPr>
                </a:lvl2pPr>
                <a:lvl3pPr marL="1143000" indent="-228600">
                  <a:defRPr sz="2200">
                    <a:solidFill>
                      <a:schemeClr val="tx1"/>
                    </a:solidFill>
                    <a:latin typeface="Tahoma" panose="020B0604030504040204" pitchFamily="34" charset="0"/>
                  </a:defRPr>
                </a:lvl3pPr>
                <a:lvl4pPr marL="1600200" indent="-228600">
                  <a:defRPr sz="2200">
                    <a:solidFill>
                      <a:schemeClr val="tx1"/>
                    </a:solidFill>
                    <a:latin typeface="Tahoma" panose="020B0604030504040204" pitchFamily="34" charset="0"/>
                  </a:defRPr>
                </a:lvl4pPr>
                <a:lvl5pPr marL="2057400" indent="-228600">
                  <a:defRPr sz="2200">
                    <a:solidFill>
                      <a:schemeClr val="tx1"/>
                    </a:solidFill>
                    <a:latin typeface="Tahoma" panose="020B0604030504040204" pitchFamily="34" charset="0"/>
                  </a:defRPr>
                </a:lvl5pPr>
                <a:lvl6pPr marL="2514600" indent="-228600" eaLnBrk="0" fontAlgn="base" hangingPunct="0">
                  <a:spcBef>
                    <a:spcPct val="0"/>
                  </a:spcBef>
                  <a:spcAft>
                    <a:spcPct val="0"/>
                  </a:spcAft>
                  <a:defRPr sz="2200">
                    <a:solidFill>
                      <a:schemeClr val="tx1"/>
                    </a:solidFill>
                    <a:latin typeface="Tahoma" panose="020B0604030504040204" pitchFamily="34" charset="0"/>
                  </a:defRPr>
                </a:lvl6pPr>
                <a:lvl7pPr marL="2971800" indent="-228600" eaLnBrk="0" fontAlgn="base" hangingPunct="0">
                  <a:spcBef>
                    <a:spcPct val="0"/>
                  </a:spcBef>
                  <a:spcAft>
                    <a:spcPct val="0"/>
                  </a:spcAft>
                  <a:defRPr sz="2200">
                    <a:solidFill>
                      <a:schemeClr val="tx1"/>
                    </a:solidFill>
                    <a:latin typeface="Tahoma" panose="020B0604030504040204" pitchFamily="34" charset="0"/>
                  </a:defRPr>
                </a:lvl7pPr>
                <a:lvl8pPr marL="3429000" indent="-228600" eaLnBrk="0" fontAlgn="base" hangingPunct="0">
                  <a:spcBef>
                    <a:spcPct val="0"/>
                  </a:spcBef>
                  <a:spcAft>
                    <a:spcPct val="0"/>
                  </a:spcAft>
                  <a:defRPr sz="2200">
                    <a:solidFill>
                      <a:schemeClr val="tx1"/>
                    </a:solidFill>
                    <a:latin typeface="Tahoma" panose="020B0604030504040204" pitchFamily="34" charset="0"/>
                  </a:defRPr>
                </a:lvl8pPr>
                <a:lvl9pPr marL="3886200" indent="-228600" eaLnBrk="0" fontAlgn="base" hangingPunct="0">
                  <a:spcBef>
                    <a:spcPct val="0"/>
                  </a:spcBef>
                  <a:spcAft>
                    <a:spcPct val="0"/>
                  </a:spcAft>
                  <a:defRPr sz="2200">
                    <a:solidFill>
                      <a:schemeClr val="tx1"/>
                    </a:solidFill>
                    <a:latin typeface="Tahoma" panose="020B0604030504040204" pitchFamily="34" charset="0"/>
                  </a:defRPr>
                </a:lvl9pPr>
              </a:lstStyle>
              <a:p>
                <a:pPr eaLnBrk="1" hangingPunct="1"/>
                <a:endParaRPr lang="en-US" altLang="en-US" sz="2000">
                  <a:latin typeface="Roboto Slab" pitchFamily="2" charset="0"/>
                  <a:ea typeface="Roboto Slab" pitchFamily="2" charset="0"/>
                </a:endParaRPr>
              </a:p>
            </p:txBody>
          </p:sp>
          <p:sp>
            <p:nvSpPr>
              <p:cNvPr id="49303" name="Rectangle 62"/>
              <p:cNvSpPr>
                <a:spLocks noChangeArrowheads="1"/>
              </p:cNvSpPr>
              <p:nvPr/>
            </p:nvSpPr>
            <p:spPr bwMode="auto">
              <a:xfrm>
                <a:off x="3231" y="2687"/>
                <a:ext cx="24" cy="2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2200">
                    <a:solidFill>
                      <a:schemeClr val="tx1"/>
                    </a:solidFill>
                    <a:latin typeface="Tahoma" panose="020B0604030504040204" pitchFamily="34" charset="0"/>
                  </a:defRPr>
                </a:lvl1pPr>
                <a:lvl2pPr marL="742950" indent="-285750">
                  <a:defRPr sz="2200">
                    <a:solidFill>
                      <a:schemeClr val="tx1"/>
                    </a:solidFill>
                    <a:latin typeface="Tahoma" panose="020B0604030504040204" pitchFamily="34" charset="0"/>
                  </a:defRPr>
                </a:lvl2pPr>
                <a:lvl3pPr marL="1143000" indent="-228600">
                  <a:defRPr sz="2200">
                    <a:solidFill>
                      <a:schemeClr val="tx1"/>
                    </a:solidFill>
                    <a:latin typeface="Tahoma" panose="020B0604030504040204" pitchFamily="34" charset="0"/>
                  </a:defRPr>
                </a:lvl3pPr>
                <a:lvl4pPr marL="1600200" indent="-228600">
                  <a:defRPr sz="2200">
                    <a:solidFill>
                      <a:schemeClr val="tx1"/>
                    </a:solidFill>
                    <a:latin typeface="Tahoma" panose="020B0604030504040204" pitchFamily="34" charset="0"/>
                  </a:defRPr>
                </a:lvl4pPr>
                <a:lvl5pPr marL="2057400" indent="-228600">
                  <a:defRPr sz="2200">
                    <a:solidFill>
                      <a:schemeClr val="tx1"/>
                    </a:solidFill>
                    <a:latin typeface="Tahoma" panose="020B0604030504040204" pitchFamily="34" charset="0"/>
                  </a:defRPr>
                </a:lvl5pPr>
                <a:lvl6pPr marL="2514600" indent="-228600" eaLnBrk="0" fontAlgn="base" hangingPunct="0">
                  <a:spcBef>
                    <a:spcPct val="0"/>
                  </a:spcBef>
                  <a:spcAft>
                    <a:spcPct val="0"/>
                  </a:spcAft>
                  <a:defRPr sz="2200">
                    <a:solidFill>
                      <a:schemeClr val="tx1"/>
                    </a:solidFill>
                    <a:latin typeface="Tahoma" panose="020B0604030504040204" pitchFamily="34" charset="0"/>
                  </a:defRPr>
                </a:lvl6pPr>
                <a:lvl7pPr marL="2971800" indent="-228600" eaLnBrk="0" fontAlgn="base" hangingPunct="0">
                  <a:spcBef>
                    <a:spcPct val="0"/>
                  </a:spcBef>
                  <a:spcAft>
                    <a:spcPct val="0"/>
                  </a:spcAft>
                  <a:defRPr sz="2200">
                    <a:solidFill>
                      <a:schemeClr val="tx1"/>
                    </a:solidFill>
                    <a:latin typeface="Tahoma" panose="020B0604030504040204" pitchFamily="34" charset="0"/>
                  </a:defRPr>
                </a:lvl7pPr>
                <a:lvl8pPr marL="3429000" indent="-228600" eaLnBrk="0" fontAlgn="base" hangingPunct="0">
                  <a:spcBef>
                    <a:spcPct val="0"/>
                  </a:spcBef>
                  <a:spcAft>
                    <a:spcPct val="0"/>
                  </a:spcAft>
                  <a:defRPr sz="2200">
                    <a:solidFill>
                      <a:schemeClr val="tx1"/>
                    </a:solidFill>
                    <a:latin typeface="Tahoma" panose="020B0604030504040204" pitchFamily="34" charset="0"/>
                  </a:defRPr>
                </a:lvl8pPr>
                <a:lvl9pPr marL="3886200" indent="-228600" eaLnBrk="0" fontAlgn="base" hangingPunct="0">
                  <a:spcBef>
                    <a:spcPct val="0"/>
                  </a:spcBef>
                  <a:spcAft>
                    <a:spcPct val="0"/>
                  </a:spcAft>
                  <a:defRPr sz="2200">
                    <a:solidFill>
                      <a:schemeClr val="tx1"/>
                    </a:solidFill>
                    <a:latin typeface="Tahoma" panose="020B0604030504040204" pitchFamily="34" charset="0"/>
                  </a:defRPr>
                </a:lvl9pPr>
              </a:lstStyle>
              <a:p>
                <a:pPr eaLnBrk="1" hangingPunct="1"/>
                <a:endParaRPr lang="en-US" altLang="en-US" sz="2000">
                  <a:latin typeface="Roboto Slab" pitchFamily="2" charset="0"/>
                  <a:ea typeface="Roboto Slab" pitchFamily="2" charset="0"/>
                </a:endParaRPr>
              </a:p>
            </p:txBody>
          </p:sp>
          <p:sp>
            <p:nvSpPr>
              <p:cNvPr id="49304" name="Rectangle 63"/>
              <p:cNvSpPr>
                <a:spLocks noChangeArrowheads="1"/>
              </p:cNvSpPr>
              <p:nvPr/>
            </p:nvSpPr>
            <p:spPr bwMode="auto">
              <a:xfrm>
                <a:off x="3279" y="2687"/>
                <a:ext cx="24" cy="2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2200">
                    <a:solidFill>
                      <a:schemeClr val="tx1"/>
                    </a:solidFill>
                    <a:latin typeface="Tahoma" panose="020B0604030504040204" pitchFamily="34" charset="0"/>
                  </a:defRPr>
                </a:lvl1pPr>
                <a:lvl2pPr marL="742950" indent="-285750">
                  <a:defRPr sz="2200">
                    <a:solidFill>
                      <a:schemeClr val="tx1"/>
                    </a:solidFill>
                    <a:latin typeface="Tahoma" panose="020B0604030504040204" pitchFamily="34" charset="0"/>
                  </a:defRPr>
                </a:lvl2pPr>
                <a:lvl3pPr marL="1143000" indent="-228600">
                  <a:defRPr sz="2200">
                    <a:solidFill>
                      <a:schemeClr val="tx1"/>
                    </a:solidFill>
                    <a:latin typeface="Tahoma" panose="020B0604030504040204" pitchFamily="34" charset="0"/>
                  </a:defRPr>
                </a:lvl3pPr>
                <a:lvl4pPr marL="1600200" indent="-228600">
                  <a:defRPr sz="2200">
                    <a:solidFill>
                      <a:schemeClr val="tx1"/>
                    </a:solidFill>
                    <a:latin typeface="Tahoma" panose="020B0604030504040204" pitchFamily="34" charset="0"/>
                  </a:defRPr>
                </a:lvl4pPr>
                <a:lvl5pPr marL="2057400" indent="-228600">
                  <a:defRPr sz="2200">
                    <a:solidFill>
                      <a:schemeClr val="tx1"/>
                    </a:solidFill>
                    <a:latin typeface="Tahoma" panose="020B0604030504040204" pitchFamily="34" charset="0"/>
                  </a:defRPr>
                </a:lvl5pPr>
                <a:lvl6pPr marL="2514600" indent="-228600" eaLnBrk="0" fontAlgn="base" hangingPunct="0">
                  <a:spcBef>
                    <a:spcPct val="0"/>
                  </a:spcBef>
                  <a:spcAft>
                    <a:spcPct val="0"/>
                  </a:spcAft>
                  <a:defRPr sz="2200">
                    <a:solidFill>
                      <a:schemeClr val="tx1"/>
                    </a:solidFill>
                    <a:latin typeface="Tahoma" panose="020B0604030504040204" pitchFamily="34" charset="0"/>
                  </a:defRPr>
                </a:lvl6pPr>
                <a:lvl7pPr marL="2971800" indent="-228600" eaLnBrk="0" fontAlgn="base" hangingPunct="0">
                  <a:spcBef>
                    <a:spcPct val="0"/>
                  </a:spcBef>
                  <a:spcAft>
                    <a:spcPct val="0"/>
                  </a:spcAft>
                  <a:defRPr sz="2200">
                    <a:solidFill>
                      <a:schemeClr val="tx1"/>
                    </a:solidFill>
                    <a:latin typeface="Tahoma" panose="020B0604030504040204" pitchFamily="34" charset="0"/>
                  </a:defRPr>
                </a:lvl7pPr>
                <a:lvl8pPr marL="3429000" indent="-228600" eaLnBrk="0" fontAlgn="base" hangingPunct="0">
                  <a:spcBef>
                    <a:spcPct val="0"/>
                  </a:spcBef>
                  <a:spcAft>
                    <a:spcPct val="0"/>
                  </a:spcAft>
                  <a:defRPr sz="2200">
                    <a:solidFill>
                      <a:schemeClr val="tx1"/>
                    </a:solidFill>
                    <a:latin typeface="Tahoma" panose="020B0604030504040204" pitchFamily="34" charset="0"/>
                  </a:defRPr>
                </a:lvl8pPr>
                <a:lvl9pPr marL="3886200" indent="-228600" eaLnBrk="0" fontAlgn="base" hangingPunct="0">
                  <a:spcBef>
                    <a:spcPct val="0"/>
                  </a:spcBef>
                  <a:spcAft>
                    <a:spcPct val="0"/>
                  </a:spcAft>
                  <a:defRPr sz="2200">
                    <a:solidFill>
                      <a:schemeClr val="tx1"/>
                    </a:solidFill>
                    <a:latin typeface="Tahoma" panose="020B0604030504040204" pitchFamily="34" charset="0"/>
                  </a:defRPr>
                </a:lvl9pPr>
              </a:lstStyle>
              <a:p>
                <a:pPr eaLnBrk="1" hangingPunct="1"/>
                <a:endParaRPr lang="en-US" altLang="en-US" sz="2000">
                  <a:latin typeface="Roboto Slab" pitchFamily="2" charset="0"/>
                  <a:ea typeface="Roboto Slab" pitchFamily="2" charset="0"/>
                </a:endParaRPr>
              </a:p>
            </p:txBody>
          </p:sp>
          <p:sp>
            <p:nvSpPr>
              <p:cNvPr id="49305" name="Rectangle 64"/>
              <p:cNvSpPr>
                <a:spLocks noChangeArrowheads="1"/>
              </p:cNvSpPr>
              <p:nvPr/>
            </p:nvSpPr>
            <p:spPr bwMode="auto">
              <a:xfrm>
                <a:off x="3327" y="2687"/>
                <a:ext cx="24" cy="2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2200">
                    <a:solidFill>
                      <a:schemeClr val="tx1"/>
                    </a:solidFill>
                    <a:latin typeface="Tahoma" panose="020B0604030504040204" pitchFamily="34" charset="0"/>
                  </a:defRPr>
                </a:lvl1pPr>
                <a:lvl2pPr marL="742950" indent="-285750">
                  <a:defRPr sz="2200">
                    <a:solidFill>
                      <a:schemeClr val="tx1"/>
                    </a:solidFill>
                    <a:latin typeface="Tahoma" panose="020B0604030504040204" pitchFamily="34" charset="0"/>
                  </a:defRPr>
                </a:lvl2pPr>
                <a:lvl3pPr marL="1143000" indent="-228600">
                  <a:defRPr sz="2200">
                    <a:solidFill>
                      <a:schemeClr val="tx1"/>
                    </a:solidFill>
                    <a:latin typeface="Tahoma" panose="020B0604030504040204" pitchFamily="34" charset="0"/>
                  </a:defRPr>
                </a:lvl3pPr>
                <a:lvl4pPr marL="1600200" indent="-228600">
                  <a:defRPr sz="2200">
                    <a:solidFill>
                      <a:schemeClr val="tx1"/>
                    </a:solidFill>
                    <a:latin typeface="Tahoma" panose="020B0604030504040204" pitchFamily="34" charset="0"/>
                  </a:defRPr>
                </a:lvl4pPr>
                <a:lvl5pPr marL="2057400" indent="-228600">
                  <a:defRPr sz="2200">
                    <a:solidFill>
                      <a:schemeClr val="tx1"/>
                    </a:solidFill>
                    <a:latin typeface="Tahoma" panose="020B0604030504040204" pitchFamily="34" charset="0"/>
                  </a:defRPr>
                </a:lvl5pPr>
                <a:lvl6pPr marL="2514600" indent="-228600" eaLnBrk="0" fontAlgn="base" hangingPunct="0">
                  <a:spcBef>
                    <a:spcPct val="0"/>
                  </a:spcBef>
                  <a:spcAft>
                    <a:spcPct val="0"/>
                  </a:spcAft>
                  <a:defRPr sz="2200">
                    <a:solidFill>
                      <a:schemeClr val="tx1"/>
                    </a:solidFill>
                    <a:latin typeface="Tahoma" panose="020B0604030504040204" pitchFamily="34" charset="0"/>
                  </a:defRPr>
                </a:lvl6pPr>
                <a:lvl7pPr marL="2971800" indent="-228600" eaLnBrk="0" fontAlgn="base" hangingPunct="0">
                  <a:spcBef>
                    <a:spcPct val="0"/>
                  </a:spcBef>
                  <a:spcAft>
                    <a:spcPct val="0"/>
                  </a:spcAft>
                  <a:defRPr sz="2200">
                    <a:solidFill>
                      <a:schemeClr val="tx1"/>
                    </a:solidFill>
                    <a:latin typeface="Tahoma" panose="020B0604030504040204" pitchFamily="34" charset="0"/>
                  </a:defRPr>
                </a:lvl7pPr>
                <a:lvl8pPr marL="3429000" indent="-228600" eaLnBrk="0" fontAlgn="base" hangingPunct="0">
                  <a:spcBef>
                    <a:spcPct val="0"/>
                  </a:spcBef>
                  <a:spcAft>
                    <a:spcPct val="0"/>
                  </a:spcAft>
                  <a:defRPr sz="2200">
                    <a:solidFill>
                      <a:schemeClr val="tx1"/>
                    </a:solidFill>
                    <a:latin typeface="Tahoma" panose="020B0604030504040204" pitchFamily="34" charset="0"/>
                  </a:defRPr>
                </a:lvl8pPr>
                <a:lvl9pPr marL="3886200" indent="-228600" eaLnBrk="0" fontAlgn="base" hangingPunct="0">
                  <a:spcBef>
                    <a:spcPct val="0"/>
                  </a:spcBef>
                  <a:spcAft>
                    <a:spcPct val="0"/>
                  </a:spcAft>
                  <a:defRPr sz="2200">
                    <a:solidFill>
                      <a:schemeClr val="tx1"/>
                    </a:solidFill>
                    <a:latin typeface="Tahoma" panose="020B0604030504040204" pitchFamily="34" charset="0"/>
                  </a:defRPr>
                </a:lvl9pPr>
              </a:lstStyle>
              <a:p>
                <a:pPr eaLnBrk="1" hangingPunct="1"/>
                <a:endParaRPr lang="en-US" altLang="en-US" sz="2000">
                  <a:latin typeface="Roboto Slab" pitchFamily="2" charset="0"/>
                  <a:ea typeface="Roboto Slab" pitchFamily="2" charset="0"/>
                </a:endParaRPr>
              </a:p>
            </p:txBody>
          </p:sp>
          <p:sp>
            <p:nvSpPr>
              <p:cNvPr id="49306" name="Rectangle 65"/>
              <p:cNvSpPr>
                <a:spLocks noChangeArrowheads="1"/>
              </p:cNvSpPr>
              <p:nvPr/>
            </p:nvSpPr>
            <p:spPr bwMode="auto">
              <a:xfrm>
                <a:off x="3375" y="2687"/>
                <a:ext cx="24" cy="2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2200">
                    <a:solidFill>
                      <a:schemeClr val="tx1"/>
                    </a:solidFill>
                    <a:latin typeface="Tahoma" panose="020B0604030504040204" pitchFamily="34" charset="0"/>
                  </a:defRPr>
                </a:lvl1pPr>
                <a:lvl2pPr marL="742950" indent="-285750">
                  <a:defRPr sz="2200">
                    <a:solidFill>
                      <a:schemeClr val="tx1"/>
                    </a:solidFill>
                    <a:latin typeface="Tahoma" panose="020B0604030504040204" pitchFamily="34" charset="0"/>
                  </a:defRPr>
                </a:lvl2pPr>
                <a:lvl3pPr marL="1143000" indent="-228600">
                  <a:defRPr sz="2200">
                    <a:solidFill>
                      <a:schemeClr val="tx1"/>
                    </a:solidFill>
                    <a:latin typeface="Tahoma" panose="020B0604030504040204" pitchFamily="34" charset="0"/>
                  </a:defRPr>
                </a:lvl3pPr>
                <a:lvl4pPr marL="1600200" indent="-228600">
                  <a:defRPr sz="2200">
                    <a:solidFill>
                      <a:schemeClr val="tx1"/>
                    </a:solidFill>
                    <a:latin typeface="Tahoma" panose="020B0604030504040204" pitchFamily="34" charset="0"/>
                  </a:defRPr>
                </a:lvl4pPr>
                <a:lvl5pPr marL="2057400" indent="-228600">
                  <a:defRPr sz="2200">
                    <a:solidFill>
                      <a:schemeClr val="tx1"/>
                    </a:solidFill>
                    <a:latin typeface="Tahoma" panose="020B0604030504040204" pitchFamily="34" charset="0"/>
                  </a:defRPr>
                </a:lvl5pPr>
                <a:lvl6pPr marL="2514600" indent="-228600" eaLnBrk="0" fontAlgn="base" hangingPunct="0">
                  <a:spcBef>
                    <a:spcPct val="0"/>
                  </a:spcBef>
                  <a:spcAft>
                    <a:spcPct val="0"/>
                  </a:spcAft>
                  <a:defRPr sz="2200">
                    <a:solidFill>
                      <a:schemeClr val="tx1"/>
                    </a:solidFill>
                    <a:latin typeface="Tahoma" panose="020B0604030504040204" pitchFamily="34" charset="0"/>
                  </a:defRPr>
                </a:lvl6pPr>
                <a:lvl7pPr marL="2971800" indent="-228600" eaLnBrk="0" fontAlgn="base" hangingPunct="0">
                  <a:spcBef>
                    <a:spcPct val="0"/>
                  </a:spcBef>
                  <a:spcAft>
                    <a:spcPct val="0"/>
                  </a:spcAft>
                  <a:defRPr sz="2200">
                    <a:solidFill>
                      <a:schemeClr val="tx1"/>
                    </a:solidFill>
                    <a:latin typeface="Tahoma" panose="020B0604030504040204" pitchFamily="34" charset="0"/>
                  </a:defRPr>
                </a:lvl7pPr>
                <a:lvl8pPr marL="3429000" indent="-228600" eaLnBrk="0" fontAlgn="base" hangingPunct="0">
                  <a:spcBef>
                    <a:spcPct val="0"/>
                  </a:spcBef>
                  <a:spcAft>
                    <a:spcPct val="0"/>
                  </a:spcAft>
                  <a:defRPr sz="2200">
                    <a:solidFill>
                      <a:schemeClr val="tx1"/>
                    </a:solidFill>
                    <a:latin typeface="Tahoma" panose="020B0604030504040204" pitchFamily="34" charset="0"/>
                  </a:defRPr>
                </a:lvl8pPr>
                <a:lvl9pPr marL="3886200" indent="-228600" eaLnBrk="0" fontAlgn="base" hangingPunct="0">
                  <a:spcBef>
                    <a:spcPct val="0"/>
                  </a:spcBef>
                  <a:spcAft>
                    <a:spcPct val="0"/>
                  </a:spcAft>
                  <a:defRPr sz="2200">
                    <a:solidFill>
                      <a:schemeClr val="tx1"/>
                    </a:solidFill>
                    <a:latin typeface="Tahoma" panose="020B0604030504040204" pitchFamily="34" charset="0"/>
                  </a:defRPr>
                </a:lvl9pPr>
              </a:lstStyle>
              <a:p>
                <a:pPr eaLnBrk="1" hangingPunct="1"/>
                <a:endParaRPr lang="en-US" altLang="en-US" sz="2000">
                  <a:latin typeface="Roboto Slab" pitchFamily="2" charset="0"/>
                  <a:ea typeface="Roboto Slab" pitchFamily="2" charset="0"/>
                </a:endParaRPr>
              </a:p>
            </p:txBody>
          </p:sp>
          <p:sp>
            <p:nvSpPr>
              <p:cNvPr id="49307" name="Rectangle 66"/>
              <p:cNvSpPr>
                <a:spLocks noChangeArrowheads="1"/>
              </p:cNvSpPr>
              <p:nvPr/>
            </p:nvSpPr>
            <p:spPr bwMode="auto">
              <a:xfrm>
                <a:off x="3423" y="2687"/>
                <a:ext cx="24" cy="2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2200">
                    <a:solidFill>
                      <a:schemeClr val="tx1"/>
                    </a:solidFill>
                    <a:latin typeface="Tahoma" panose="020B0604030504040204" pitchFamily="34" charset="0"/>
                  </a:defRPr>
                </a:lvl1pPr>
                <a:lvl2pPr marL="742950" indent="-285750">
                  <a:defRPr sz="2200">
                    <a:solidFill>
                      <a:schemeClr val="tx1"/>
                    </a:solidFill>
                    <a:latin typeface="Tahoma" panose="020B0604030504040204" pitchFamily="34" charset="0"/>
                  </a:defRPr>
                </a:lvl2pPr>
                <a:lvl3pPr marL="1143000" indent="-228600">
                  <a:defRPr sz="2200">
                    <a:solidFill>
                      <a:schemeClr val="tx1"/>
                    </a:solidFill>
                    <a:latin typeface="Tahoma" panose="020B0604030504040204" pitchFamily="34" charset="0"/>
                  </a:defRPr>
                </a:lvl3pPr>
                <a:lvl4pPr marL="1600200" indent="-228600">
                  <a:defRPr sz="2200">
                    <a:solidFill>
                      <a:schemeClr val="tx1"/>
                    </a:solidFill>
                    <a:latin typeface="Tahoma" panose="020B0604030504040204" pitchFamily="34" charset="0"/>
                  </a:defRPr>
                </a:lvl4pPr>
                <a:lvl5pPr marL="2057400" indent="-228600">
                  <a:defRPr sz="2200">
                    <a:solidFill>
                      <a:schemeClr val="tx1"/>
                    </a:solidFill>
                    <a:latin typeface="Tahoma" panose="020B0604030504040204" pitchFamily="34" charset="0"/>
                  </a:defRPr>
                </a:lvl5pPr>
                <a:lvl6pPr marL="2514600" indent="-228600" eaLnBrk="0" fontAlgn="base" hangingPunct="0">
                  <a:spcBef>
                    <a:spcPct val="0"/>
                  </a:spcBef>
                  <a:spcAft>
                    <a:spcPct val="0"/>
                  </a:spcAft>
                  <a:defRPr sz="2200">
                    <a:solidFill>
                      <a:schemeClr val="tx1"/>
                    </a:solidFill>
                    <a:latin typeface="Tahoma" panose="020B0604030504040204" pitchFamily="34" charset="0"/>
                  </a:defRPr>
                </a:lvl6pPr>
                <a:lvl7pPr marL="2971800" indent="-228600" eaLnBrk="0" fontAlgn="base" hangingPunct="0">
                  <a:spcBef>
                    <a:spcPct val="0"/>
                  </a:spcBef>
                  <a:spcAft>
                    <a:spcPct val="0"/>
                  </a:spcAft>
                  <a:defRPr sz="2200">
                    <a:solidFill>
                      <a:schemeClr val="tx1"/>
                    </a:solidFill>
                    <a:latin typeface="Tahoma" panose="020B0604030504040204" pitchFamily="34" charset="0"/>
                  </a:defRPr>
                </a:lvl7pPr>
                <a:lvl8pPr marL="3429000" indent="-228600" eaLnBrk="0" fontAlgn="base" hangingPunct="0">
                  <a:spcBef>
                    <a:spcPct val="0"/>
                  </a:spcBef>
                  <a:spcAft>
                    <a:spcPct val="0"/>
                  </a:spcAft>
                  <a:defRPr sz="2200">
                    <a:solidFill>
                      <a:schemeClr val="tx1"/>
                    </a:solidFill>
                    <a:latin typeface="Tahoma" panose="020B0604030504040204" pitchFamily="34" charset="0"/>
                  </a:defRPr>
                </a:lvl8pPr>
                <a:lvl9pPr marL="3886200" indent="-228600" eaLnBrk="0" fontAlgn="base" hangingPunct="0">
                  <a:spcBef>
                    <a:spcPct val="0"/>
                  </a:spcBef>
                  <a:spcAft>
                    <a:spcPct val="0"/>
                  </a:spcAft>
                  <a:defRPr sz="2200">
                    <a:solidFill>
                      <a:schemeClr val="tx1"/>
                    </a:solidFill>
                    <a:latin typeface="Tahoma" panose="020B0604030504040204" pitchFamily="34" charset="0"/>
                  </a:defRPr>
                </a:lvl9pPr>
              </a:lstStyle>
              <a:p>
                <a:pPr eaLnBrk="1" hangingPunct="1"/>
                <a:endParaRPr lang="en-US" altLang="en-US" sz="2000">
                  <a:latin typeface="Roboto Slab" pitchFamily="2" charset="0"/>
                  <a:ea typeface="Roboto Slab" pitchFamily="2" charset="0"/>
                </a:endParaRPr>
              </a:p>
            </p:txBody>
          </p:sp>
          <p:sp>
            <p:nvSpPr>
              <p:cNvPr id="49308" name="Rectangle 67"/>
              <p:cNvSpPr>
                <a:spLocks noChangeArrowheads="1"/>
              </p:cNvSpPr>
              <p:nvPr/>
            </p:nvSpPr>
            <p:spPr bwMode="auto">
              <a:xfrm>
                <a:off x="3471" y="2687"/>
                <a:ext cx="24" cy="2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2200">
                    <a:solidFill>
                      <a:schemeClr val="tx1"/>
                    </a:solidFill>
                    <a:latin typeface="Tahoma" panose="020B0604030504040204" pitchFamily="34" charset="0"/>
                  </a:defRPr>
                </a:lvl1pPr>
                <a:lvl2pPr marL="742950" indent="-285750">
                  <a:defRPr sz="2200">
                    <a:solidFill>
                      <a:schemeClr val="tx1"/>
                    </a:solidFill>
                    <a:latin typeface="Tahoma" panose="020B0604030504040204" pitchFamily="34" charset="0"/>
                  </a:defRPr>
                </a:lvl2pPr>
                <a:lvl3pPr marL="1143000" indent="-228600">
                  <a:defRPr sz="2200">
                    <a:solidFill>
                      <a:schemeClr val="tx1"/>
                    </a:solidFill>
                    <a:latin typeface="Tahoma" panose="020B0604030504040204" pitchFamily="34" charset="0"/>
                  </a:defRPr>
                </a:lvl3pPr>
                <a:lvl4pPr marL="1600200" indent="-228600">
                  <a:defRPr sz="2200">
                    <a:solidFill>
                      <a:schemeClr val="tx1"/>
                    </a:solidFill>
                    <a:latin typeface="Tahoma" panose="020B0604030504040204" pitchFamily="34" charset="0"/>
                  </a:defRPr>
                </a:lvl4pPr>
                <a:lvl5pPr marL="2057400" indent="-228600">
                  <a:defRPr sz="2200">
                    <a:solidFill>
                      <a:schemeClr val="tx1"/>
                    </a:solidFill>
                    <a:latin typeface="Tahoma" panose="020B0604030504040204" pitchFamily="34" charset="0"/>
                  </a:defRPr>
                </a:lvl5pPr>
                <a:lvl6pPr marL="2514600" indent="-228600" eaLnBrk="0" fontAlgn="base" hangingPunct="0">
                  <a:spcBef>
                    <a:spcPct val="0"/>
                  </a:spcBef>
                  <a:spcAft>
                    <a:spcPct val="0"/>
                  </a:spcAft>
                  <a:defRPr sz="2200">
                    <a:solidFill>
                      <a:schemeClr val="tx1"/>
                    </a:solidFill>
                    <a:latin typeface="Tahoma" panose="020B0604030504040204" pitchFamily="34" charset="0"/>
                  </a:defRPr>
                </a:lvl6pPr>
                <a:lvl7pPr marL="2971800" indent="-228600" eaLnBrk="0" fontAlgn="base" hangingPunct="0">
                  <a:spcBef>
                    <a:spcPct val="0"/>
                  </a:spcBef>
                  <a:spcAft>
                    <a:spcPct val="0"/>
                  </a:spcAft>
                  <a:defRPr sz="2200">
                    <a:solidFill>
                      <a:schemeClr val="tx1"/>
                    </a:solidFill>
                    <a:latin typeface="Tahoma" panose="020B0604030504040204" pitchFamily="34" charset="0"/>
                  </a:defRPr>
                </a:lvl7pPr>
                <a:lvl8pPr marL="3429000" indent="-228600" eaLnBrk="0" fontAlgn="base" hangingPunct="0">
                  <a:spcBef>
                    <a:spcPct val="0"/>
                  </a:spcBef>
                  <a:spcAft>
                    <a:spcPct val="0"/>
                  </a:spcAft>
                  <a:defRPr sz="2200">
                    <a:solidFill>
                      <a:schemeClr val="tx1"/>
                    </a:solidFill>
                    <a:latin typeface="Tahoma" panose="020B0604030504040204" pitchFamily="34" charset="0"/>
                  </a:defRPr>
                </a:lvl8pPr>
                <a:lvl9pPr marL="3886200" indent="-228600" eaLnBrk="0" fontAlgn="base" hangingPunct="0">
                  <a:spcBef>
                    <a:spcPct val="0"/>
                  </a:spcBef>
                  <a:spcAft>
                    <a:spcPct val="0"/>
                  </a:spcAft>
                  <a:defRPr sz="2200">
                    <a:solidFill>
                      <a:schemeClr val="tx1"/>
                    </a:solidFill>
                    <a:latin typeface="Tahoma" panose="020B0604030504040204" pitchFamily="34" charset="0"/>
                  </a:defRPr>
                </a:lvl9pPr>
              </a:lstStyle>
              <a:p>
                <a:pPr eaLnBrk="1" hangingPunct="1"/>
                <a:endParaRPr lang="en-US" altLang="en-US" sz="2000">
                  <a:latin typeface="Roboto Slab" pitchFamily="2" charset="0"/>
                  <a:ea typeface="Roboto Slab" pitchFamily="2" charset="0"/>
                </a:endParaRPr>
              </a:p>
            </p:txBody>
          </p:sp>
          <p:sp>
            <p:nvSpPr>
              <p:cNvPr id="49309" name="Rectangle 68"/>
              <p:cNvSpPr>
                <a:spLocks noChangeArrowheads="1"/>
              </p:cNvSpPr>
              <p:nvPr/>
            </p:nvSpPr>
            <p:spPr bwMode="auto">
              <a:xfrm>
                <a:off x="3519" y="2687"/>
                <a:ext cx="24" cy="2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2200">
                    <a:solidFill>
                      <a:schemeClr val="tx1"/>
                    </a:solidFill>
                    <a:latin typeface="Tahoma" panose="020B0604030504040204" pitchFamily="34" charset="0"/>
                  </a:defRPr>
                </a:lvl1pPr>
                <a:lvl2pPr marL="742950" indent="-285750">
                  <a:defRPr sz="2200">
                    <a:solidFill>
                      <a:schemeClr val="tx1"/>
                    </a:solidFill>
                    <a:latin typeface="Tahoma" panose="020B0604030504040204" pitchFamily="34" charset="0"/>
                  </a:defRPr>
                </a:lvl2pPr>
                <a:lvl3pPr marL="1143000" indent="-228600">
                  <a:defRPr sz="2200">
                    <a:solidFill>
                      <a:schemeClr val="tx1"/>
                    </a:solidFill>
                    <a:latin typeface="Tahoma" panose="020B0604030504040204" pitchFamily="34" charset="0"/>
                  </a:defRPr>
                </a:lvl3pPr>
                <a:lvl4pPr marL="1600200" indent="-228600">
                  <a:defRPr sz="2200">
                    <a:solidFill>
                      <a:schemeClr val="tx1"/>
                    </a:solidFill>
                    <a:latin typeface="Tahoma" panose="020B0604030504040204" pitchFamily="34" charset="0"/>
                  </a:defRPr>
                </a:lvl4pPr>
                <a:lvl5pPr marL="2057400" indent="-228600">
                  <a:defRPr sz="2200">
                    <a:solidFill>
                      <a:schemeClr val="tx1"/>
                    </a:solidFill>
                    <a:latin typeface="Tahoma" panose="020B0604030504040204" pitchFamily="34" charset="0"/>
                  </a:defRPr>
                </a:lvl5pPr>
                <a:lvl6pPr marL="2514600" indent="-228600" eaLnBrk="0" fontAlgn="base" hangingPunct="0">
                  <a:spcBef>
                    <a:spcPct val="0"/>
                  </a:spcBef>
                  <a:spcAft>
                    <a:spcPct val="0"/>
                  </a:spcAft>
                  <a:defRPr sz="2200">
                    <a:solidFill>
                      <a:schemeClr val="tx1"/>
                    </a:solidFill>
                    <a:latin typeface="Tahoma" panose="020B0604030504040204" pitchFamily="34" charset="0"/>
                  </a:defRPr>
                </a:lvl6pPr>
                <a:lvl7pPr marL="2971800" indent="-228600" eaLnBrk="0" fontAlgn="base" hangingPunct="0">
                  <a:spcBef>
                    <a:spcPct val="0"/>
                  </a:spcBef>
                  <a:spcAft>
                    <a:spcPct val="0"/>
                  </a:spcAft>
                  <a:defRPr sz="2200">
                    <a:solidFill>
                      <a:schemeClr val="tx1"/>
                    </a:solidFill>
                    <a:latin typeface="Tahoma" panose="020B0604030504040204" pitchFamily="34" charset="0"/>
                  </a:defRPr>
                </a:lvl7pPr>
                <a:lvl8pPr marL="3429000" indent="-228600" eaLnBrk="0" fontAlgn="base" hangingPunct="0">
                  <a:spcBef>
                    <a:spcPct val="0"/>
                  </a:spcBef>
                  <a:spcAft>
                    <a:spcPct val="0"/>
                  </a:spcAft>
                  <a:defRPr sz="2200">
                    <a:solidFill>
                      <a:schemeClr val="tx1"/>
                    </a:solidFill>
                    <a:latin typeface="Tahoma" panose="020B0604030504040204" pitchFamily="34" charset="0"/>
                  </a:defRPr>
                </a:lvl8pPr>
                <a:lvl9pPr marL="3886200" indent="-228600" eaLnBrk="0" fontAlgn="base" hangingPunct="0">
                  <a:spcBef>
                    <a:spcPct val="0"/>
                  </a:spcBef>
                  <a:spcAft>
                    <a:spcPct val="0"/>
                  </a:spcAft>
                  <a:defRPr sz="2200">
                    <a:solidFill>
                      <a:schemeClr val="tx1"/>
                    </a:solidFill>
                    <a:latin typeface="Tahoma" panose="020B0604030504040204" pitchFamily="34" charset="0"/>
                  </a:defRPr>
                </a:lvl9pPr>
              </a:lstStyle>
              <a:p>
                <a:pPr eaLnBrk="1" hangingPunct="1"/>
                <a:endParaRPr lang="en-US" altLang="en-US" sz="2000">
                  <a:latin typeface="Roboto Slab" pitchFamily="2" charset="0"/>
                  <a:ea typeface="Roboto Slab" pitchFamily="2" charset="0"/>
                </a:endParaRPr>
              </a:p>
            </p:txBody>
          </p:sp>
          <p:sp>
            <p:nvSpPr>
              <p:cNvPr id="49310" name="Rectangle 69"/>
              <p:cNvSpPr>
                <a:spLocks noChangeArrowheads="1"/>
              </p:cNvSpPr>
              <p:nvPr/>
            </p:nvSpPr>
            <p:spPr bwMode="auto">
              <a:xfrm>
                <a:off x="3567" y="2687"/>
                <a:ext cx="24" cy="2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2200">
                    <a:solidFill>
                      <a:schemeClr val="tx1"/>
                    </a:solidFill>
                    <a:latin typeface="Tahoma" panose="020B0604030504040204" pitchFamily="34" charset="0"/>
                  </a:defRPr>
                </a:lvl1pPr>
                <a:lvl2pPr marL="742950" indent="-285750">
                  <a:defRPr sz="2200">
                    <a:solidFill>
                      <a:schemeClr val="tx1"/>
                    </a:solidFill>
                    <a:latin typeface="Tahoma" panose="020B0604030504040204" pitchFamily="34" charset="0"/>
                  </a:defRPr>
                </a:lvl2pPr>
                <a:lvl3pPr marL="1143000" indent="-228600">
                  <a:defRPr sz="2200">
                    <a:solidFill>
                      <a:schemeClr val="tx1"/>
                    </a:solidFill>
                    <a:latin typeface="Tahoma" panose="020B0604030504040204" pitchFamily="34" charset="0"/>
                  </a:defRPr>
                </a:lvl3pPr>
                <a:lvl4pPr marL="1600200" indent="-228600">
                  <a:defRPr sz="2200">
                    <a:solidFill>
                      <a:schemeClr val="tx1"/>
                    </a:solidFill>
                    <a:latin typeface="Tahoma" panose="020B0604030504040204" pitchFamily="34" charset="0"/>
                  </a:defRPr>
                </a:lvl4pPr>
                <a:lvl5pPr marL="2057400" indent="-228600">
                  <a:defRPr sz="2200">
                    <a:solidFill>
                      <a:schemeClr val="tx1"/>
                    </a:solidFill>
                    <a:latin typeface="Tahoma" panose="020B0604030504040204" pitchFamily="34" charset="0"/>
                  </a:defRPr>
                </a:lvl5pPr>
                <a:lvl6pPr marL="2514600" indent="-228600" eaLnBrk="0" fontAlgn="base" hangingPunct="0">
                  <a:spcBef>
                    <a:spcPct val="0"/>
                  </a:spcBef>
                  <a:spcAft>
                    <a:spcPct val="0"/>
                  </a:spcAft>
                  <a:defRPr sz="2200">
                    <a:solidFill>
                      <a:schemeClr val="tx1"/>
                    </a:solidFill>
                    <a:latin typeface="Tahoma" panose="020B0604030504040204" pitchFamily="34" charset="0"/>
                  </a:defRPr>
                </a:lvl6pPr>
                <a:lvl7pPr marL="2971800" indent="-228600" eaLnBrk="0" fontAlgn="base" hangingPunct="0">
                  <a:spcBef>
                    <a:spcPct val="0"/>
                  </a:spcBef>
                  <a:spcAft>
                    <a:spcPct val="0"/>
                  </a:spcAft>
                  <a:defRPr sz="2200">
                    <a:solidFill>
                      <a:schemeClr val="tx1"/>
                    </a:solidFill>
                    <a:latin typeface="Tahoma" panose="020B0604030504040204" pitchFamily="34" charset="0"/>
                  </a:defRPr>
                </a:lvl7pPr>
                <a:lvl8pPr marL="3429000" indent="-228600" eaLnBrk="0" fontAlgn="base" hangingPunct="0">
                  <a:spcBef>
                    <a:spcPct val="0"/>
                  </a:spcBef>
                  <a:spcAft>
                    <a:spcPct val="0"/>
                  </a:spcAft>
                  <a:defRPr sz="2200">
                    <a:solidFill>
                      <a:schemeClr val="tx1"/>
                    </a:solidFill>
                    <a:latin typeface="Tahoma" panose="020B0604030504040204" pitchFamily="34" charset="0"/>
                  </a:defRPr>
                </a:lvl8pPr>
                <a:lvl9pPr marL="3886200" indent="-228600" eaLnBrk="0" fontAlgn="base" hangingPunct="0">
                  <a:spcBef>
                    <a:spcPct val="0"/>
                  </a:spcBef>
                  <a:spcAft>
                    <a:spcPct val="0"/>
                  </a:spcAft>
                  <a:defRPr sz="2200">
                    <a:solidFill>
                      <a:schemeClr val="tx1"/>
                    </a:solidFill>
                    <a:latin typeface="Tahoma" panose="020B0604030504040204" pitchFamily="34" charset="0"/>
                  </a:defRPr>
                </a:lvl9pPr>
              </a:lstStyle>
              <a:p>
                <a:pPr eaLnBrk="1" hangingPunct="1"/>
                <a:endParaRPr lang="en-US" altLang="en-US" sz="2000">
                  <a:latin typeface="Roboto Slab" pitchFamily="2" charset="0"/>
                  <a:ea typeface="Roboto Slab" pitchFamily="2" charset="0"/>
                </a:endParaRPr>
              </a:p>
            </p:txBody>
          </p:sp>
          <p:sp>
            <p:nvSpPr>
              <p:cNvPr id="49311" name="Rectangle 70"/>
              <p:cNvSpPr>
                <a:spLocks noChangeArrowheads="1"/>
              </p:cNvSpPr>
              <p:nvPr/>
            </p:nvSpPr>
            <p:spPr bwMode="auto">
              <a:xfrm>
                <a:off x="3615" y="2687"/>
                <a:ext cx="24" cy="2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2200">
                    <a:solidFill>
                      <a:schemeClr val="tx1"/>
                    </a:solidFill>
                    <a:latin typeface="Tahoma" panose="020B0604030504040204" pitchFamily="34" charset="0"/>
                  </a:defRPr>
                </a:lvl1pPr>
                <a:lvl2pPr marL="742950" indent="-285750">
                  <a:defRPr sz="2200">
                    <a:solidFill>
                      <a:schemeClr val="tx1"/>
                    </a:solidFill>
                    <a:latin typeface="Tahoma" panose="020B0604030504040204" pitchFamily="34" charset="0"/>
                  </a:defRPr>
                </a:lvl2pPr>
                <a:lvl3pPr marL="1143000" indent="-228600">
                  <a:defRPr sz="2200">
                    <a:solidFill>
                      <a:schemeClr val="tx1"/>
                    </a:solidFill>
                    <a:latin typeface="Tahoma" panose="020B0604030504040204" pitchFamily="34" charset="0"/>
                  </a:defRPr>
                </a:lvl3pPr>
                <a:lvl4pPr marL="1600200" indent="-228600">
                  <a:defRPr sz="2200">
                    <a:solidFill>
                      <a:schemeClr val="tx1"/>
                    </a:solidFill>
                    <a:latin typeface="Tahoma" panose="020B0604030504040204" pitchFamily="34" charset="0"/>
                  </a:defRPr>
                </a:lvl4pPr>
                <a:lvl5pPr marL="2057400" indent="-228600">
                  <a:defRPr sz="2200">
                    <a:solidFill>
                      <a:schemeClr val="tx1"/>
                    </a:solidFill>
                    <a:latin typeface="Tahoma" panose="020B0604030504040204" pitchFamily="34" charset="0"/>
                  </a:defRPr>
                </a:lvl5pPr>
                <a:lvl6pPr marL="2514600" indent="-228600" eaLnBrk="0" fontAlgn="base" hangingPunct="0">
                  <a:spcBef>
                    <a:spcPct val="0"/>
                  </a:spcBef>
                  <a:spcAft>
                    <a:spcPct val="0"/>
                  </a:spcAft>
                  <a:defRPr sz="2200">
                    <a:solidFill>
                      <a:schemeClr val="tx1"/>
                    </a:solidFill>
                    <a:latin typeface="Tahoma" panose="020B0604030504040204" pitchFamily="34" charset="0"/>
                  </a:defRPr>
                </a:lvl6pPr>
                <a:lvl7pPr marL="2971800" indent="-228600" eaLnBrk="0" fontAlgn="base" hangingPunct="0">
                  <a:spcBef>
                    <a:spcPct val="0"/>
                  </a:spcBef>
                  <a:spcAft>
                    <a:spcPct val="0"/>
                  </a:spcAft>
                  <a:defRPr sz="2200">
                    <a:solidFill>
                      <a:schemeClr val="tx1"/>
                    </a:solidFill>
                    <a:latin typeface="Tahoma" panose="020B0604030504040204" pitchFamily="34" charset="0"/>
                  </a:defRPr>
                </a:lvl7pPr>
                <a:lvl8pPr marL="3429000" indent="-228600" eaLnBrk="0" fontAlgn="base" hangingPunct="0">
                  <a:spcBef>
                    <a:spcPct val="0"/>
                  </a:spcBef>
                  <a:spcAft>
                    <a:spcPct val="0"/>
                  </a:spcAft>
                  <a:defRPr sz="2200">
                    <a:solidFill>
                      <a:schemeClr val="tx1"/>
                    </a:solidFill>
                    <a:latin typeface="Tahoma" panose="020B0604030504040204" pitchFamily="34" charset="0"/>
                  </a:defRPr>
                </a:lvl8pPr>
                <a:lvl9pPr marL="3886200" indent="-228600" eaLnBrk="0" fontAlgn="base" hangingPunct="0">
                  <a:spcBef>
                    <a:spcPct val="0"/>
                  </a:spcBef>
                  <a:spcAft>
                    <a:spcPct val="0"/>
                  </a:spcAft>
                  <a:defRPr sz="2200">
                    <a:solidFill>
                      <a:schemeClr val="tx1"/>
                    </a:solidFill>
                    <a:latin typeface="Tahoma" panose="020B0604030504040204" pitchFamily="34" charset="0"/>
                  </a:defRPr>
                </a:lvl9pPr>
              </a:lstStyle>
              <a:p>
                <a:pPr eaLnBrk="1" hangingPunct="1"/>
                <a:endParaRPr lang="en-US" altLang="en-US" sz="2000">
                  <a:latin typeface="Roboto Slab" pitchFamily="2" charset="0"/>
                  <a:ea typeface="Roboto Slab" pitchFamily="2" charset="0"/>
                </a:endParaRPr>
              </a:p>
            </p:txBody>
          </p:sp>
          <p:sp>
            <p:nvSpPr>
              <p:cNvPr id="49312" name="Rectangle 71"/>
              <p:cNvSpPr>
                <a:spLocks noChangeArrowheads="1"/>
              </p:cNvSpPr>
              <p:nvPr/>
            </p:nvSpPr>
            <p:spPr bwMode="auto">
              <a:xfrm>
                <a:off x="3663" y="2687"/>
                <a:ext cx="24" cy="2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2200">
                    <a:solidFill>
                      <a:schemeClr val="tx1"/>
                    </a:solidFill>
                    <a:latin typeface="Tahoma" panose="020B0604030504040204" pitchFamily="34" charset="0"/>
                  </a:defRPr>
                </a:lvl1pPr>
                <a:lvl2pPr marL="742950" indent="-285750">
                  <a:defRPr sz="2200">
                    <a:solidFill>
                      <a:schemeClr val="tx1"/>
                    </a:solidFill>
                    <a:latin typeface="Tahoma" panose="020B0604030504040204" pitchFamily="34" charset="0"/>
                  </a:defRPr>
                </a:lvl2pPr>
                <a:lvl3pPr marL="1143000" indent="-228600">
                  <a:defRPr sz="2200">
                    <a:solidFill>
                      <a:schemeClr val="tx1"/>
                    </a:solidFill>
                    <a:latin typeface="Tahoma" panose="020B0604030504040204" pitchFamily="34" charset="0"/>
                  </a:defRPr>
                </a:lvl3pPr>
                <a:lvl4pPr marL="1600200" indent="-228600">
                  <a:defRPr sz="2200">
                    <a:solidFill>
                      <a:schemeClr val="tx1"/>
                    </a:solidFill>
                    <a:latin typeface="Tahoma" panose="020B0604030504040204" pitchFamily="34" charset="0"/>
                  </a:defRPr>
                </a:lvl4pPr>
                <a:lvl5pPr marL="2057400" indent="-228600">
                  <a:defRPr sz="2200">
                    <a:solidFill>
                      <a:schemeClr val="tx1"/>
                    </a:solidFill>
                    <a:latin typeface="Tahoma" panose="020B0604030504040204" pitchFamily="34" charset="0"/>
                  </a:defRPr>
                </a:lvl5pPr>
                <a:lvl6pPr marL="2514600" indent="-228600" eaLnBrk="0" fontAlgn="base" hangingPunct="0">
                  <a:spcBef>
                    <a:spcPct val="0"/>
                  </a:spcBef>
                  <a:spcAft>
                    <a:spcPct val="0"/>
                  </a:spcAft>
                  <a:defRPr sz="2200">
                    <a:solidFill>
                      <a:schemeClr val="tx1"/>
                    </a:solidFill>
                    <a:latin typeface="Tahoma" panose="020B0604030504040204" pitchFamily="34" charset="0"/>
                  </a:defRPr>
                </a:lvl6pPr>
                <a:lvl7pPr marL="2971800" indent="-228600" eaLnBrk="0" fontAlgn="base" hangingPunct="0">
                  <a:spcBef>
                    <a:spcPct val="0"/>
                  </a:spcBef>
                  <a:spcAft>
                    <a:spcPct val="0"/>
                  </a:spcAft>
                  <a:defRPr sz="2200">
                    <a:solidFill>
                      <a:schemeClr val="tx1"/>
                    </a:solidFill>
                    <a:latin typeface="Tahoma" panose="020B0604030504040204" pitchFamily="34" charset="0"/>
                  </a:defRPr>
                </a:lvl7pPr>
                <a:lvl8pPr marL="3429000" indent="-228600" eaLnBrk="0" fontAlgn="base" hangingPunct="0">
                  <a:spcBef>
                    <a:spcPct val="0"/>
                  </a:spcBef>
                  <a:spcAft>
                    <a:spcPct val="0"/>
                  </a:spcAft>
                  <a:defRPr sz="2200">
                    <a:solidFill>
                      <a:schemeClr val="tx1"/>
                    </a:solidFill>
                    <a:latin typeface="Tahoma" panose="020B0604030504040204" pitchFamily="34" charset="0"/>
                  </a:defRPr>
                </a:lvl8pPr>
                <a:lvl9pPr marL="3886200" indent="-228600" eaLnBrk="0" fontAlgn="base" hangingPunct="0">
                  <a:spcBef>
                    <a:spcPct val="0"/>
                  </a:spcBef>
                  <a:spcAft>
                    <a:spcPct val="0"/>
                  </a:spcAft>
                  <a:defRPr sz="2200">
                    <a:solidFill>
                      <a:schemeClr val="tx1"/>
                    </a:solidFill>
                    <a:latin typeface="Tahoma" panose="020B0604030504040204" pitchFamily="34" charset="0"/>
                  </a:defRPr>
                </a:lvl9pPr>
              </a:lstStyle>
              <a:p>
                <a:pPr eaLnBrk="1" hangingPunct="1"/>
                <a:endParaRPr lang="en-US" altLang="en-US" sz="2000">
                  <a:latin typeface="Roboto Slab" pitchFamily="2" charset="0"/>
                  <a:ea typeface="Roboto Slab" pitchFamily="2" charset="0"/>
                </a:endParaRPr>
              </a:p>
            </p:txBody>
          </p:sp>
          <p:sp>
            <p:nvSpPr>
              <p:cNvPr id="49313" name="Rectangle 72"/>
              <p:cNvSpPr>
                <a:spLocks noChangeArrowheads="1"/>
              </p:cNvSpPr>
              <p:nvPr/>
            </p:nvSpPr>
            <p:spPr bwMode="auto">
              <a:xfrm>
                <a:off x="3711" y="2687"/>
                <a:ext cx="23" cy="2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2200">
                    <a:solidFill>
                      <a:schemeClr val="tx1"/>
                    </a:solidFill>
                    <a:latin typeface="Tahoma" panose="020B0604030504040204" pitchFamily="34" charset="0"/>
                  </a:defRPr>
                </a:lvl1pPr>
                <a:lvl2pPr marL="742950" indent="-285750">
                  <a:defRPr sz="2200">
                    <a:solidFill>
                      <a:schemeClr val="tx1"/>
                    </a:solidFill>
                    <a:latin typeface="Tahoma" panose="020B0604030504040204" pitchFamily="34" charset="0"/>
                  </a:defRPr>
                </a:lvl2pPr>
                <a:lvl3pPr marL="1143000" indent="-228600">
                  <a:defRPr sz="2200">
                    <a:solidFill>
                      <a:schemeClr val="tx1"/>
                    </a:solidFill>
                    <a:latin typeface="Tahoma" panose="020B0604030504040204" pitchFamily="34" charset="0"/>
                  </a:defRPr>
                </a:lvl3pPr>
                <a:lvl4pPr marL="1600200" indent="-228600">
                  <a:defRPr sz="2200">
                    <a:solidFill>
                      <a:schemeClr val="tx1"/>
                    </a:solidFill>
                    <a:latin typeface="Tahoma" panose="020B0604030504040204" pitchFamily="34" charset="0"/>
                  </a:defRPr>
                </a:lvl4pPr>
                <a:lvl5pPr marL="2057400" indent="-228600">
                  <a:defRPr sz="2200">
                    <a:solidFill>
                      <a:schemeClr val="tx1"/>
                    </a:solidFill>
                    <a:latin typeface="Tahoma" panose="020B0604030504040204" pitchFamily="34" charset="0"/>
                  </a:defRPr>
                </a:lvl5pPr>
                <a:lvl6pPr marL="2514600" indent="-228600" eaLnBrk="0" fontAlgn="base" hangingPunct="0">
                  <a:spcBef>
                    <a:spcPct val="0"/>
                  </a:spcBef>
                  <a:spcAft>
                    <a:spcPct val="0"/>
                  </a:spcAft>
                  <a:defRPr sz="2200">
                    <a:solidFill>
                      <a:schemeClr val="tx1"/>
                    </a:solidFill>
                    <a:latin typeface="Tahoma" panose="020B0604030504040204" pitchFamily="34" charset="0"/>
                  </a:defRPr>
                </a:lvl6pPr>
                <a:lvl7pPr marL="2971800" indent="-228600" eaLnBrk="0" fontAlgn="base" hangingPunct="0">
                  <a:spcBef>
                    <a:spcPct val="0"/>
                  </a:spcBef>
                  <a:spcAft>
                    <a:spcPct val="0"/>
                  </a:spcAft>
                  <a:defRPr sz="2200">
                    <a:solidFill>
                      <a:schemeClr val="tx1"/>
                    </a:solidFill>
                    <a:latin typeface="Tahoma" panose="020B0604030504040204" pitchFamily="34" charset="0"/>
                  </a:defRPr>
                </a:lvl7pPr>
                <a:lvl8pPr marL="3429000" indent="-228600" eaLnBrk="0" fontAlgn="base" hangingPunct="0">
                  <a:spcBef>
                    <a:spcPct val="0"/>
                  </a:spcBef>
                  <a:spcAft>
                    <a:spcPct val="0"/>
                  </a:spcAft>
                  <a:defRPr sz="2200">
                    <a:solidFill>
                      <a:schemeClr val="tx1"/>
                    </a:solidFill>
                    <a:latin typeface="Tahoma" panose="020B0604030504040204" pitchFamily="34" charset="0"/>
                  </a:defRPr>
                </a:lvl8pPr>
                <a:lvl9pPr marL="3886200" indent="-228600" eaLnBrk="0" fontAlgn="base" hangingPunct="0">
                  <a:spcBef>
                    <a:spcPct val="0"/>
                  </a:spcBef>
                  <a:spcAft>
                    <a:spcPct val="0"/>
                  </a:spcAft>
                  <a:defRPr sz="2200">
                    <a:solidFill>
                      <a:schemeClr val="tx1"/>
                    </a:solidFill>
                    <a:latin typeface="Tahoma" panose="020B0604030504040204" pitchFamily="34" charset="0"/>
                  </a:defRPr>
                </a:lvl9pPr>
              </a:lstStyle>
              <a:p>
                <a:pPr eaLnBrk="1" hangingPunct="1"/>
                <a:endParaRPr lang="en-US" altLang="en-US" sz="2000">
                  <a:latin typeface="Roboto Slab" pitchFamily="2" charset="0"/>
                  <a:ea typeface="Roboto Slab" pitchFamily="2" charset="0"/>
                </a:endParaRPr>
              </a:p>
            </p:txBody>
          </p:sp>
          <p:sp>
            <p:nvSpPr>
              <p:cNvPr id="49314" name="Rectangle 73"/>
              <p:cNvSpPr>
                <a:spLocks noChangeArrowheads="1"/>
              </p:cNvSpPr>
              <p:nvPr/>
            </p:nvSpPr>
            <p:spPr bwMode="auto">
              <a:xfrm>
                <a:off x="3758" y="2687"/>
                <a:ext cx="24" cy="2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2200">
                    <a:solidFill>
                      <a:schemeClr val="tx1"/>
                    </a:solidFill>
                    <a:latin typeface="Tahoma" panose="020B0604030504040204" pitchFamily="34" charset="0"/>
                  </a:defRPr>
                </a:lvl1pPr>
                <a:lvl2pPr marL="742950" indent="-285750">
                  <a:defRPr sz="2200">
                    <a:solidFill>
                      <a:schemeClr val="tx1"/>
                    </a:solidFill>
                    <a:latin typeface="Tahoma" panose="020B0604030504040204" pitchFamily="34" charset="0"/>
                  </a:defRPr>
                </a:lvl2pPr>
                <a:lvl3pPr marL="1143000" indent="-228600">
                  <a:defRPr sz="2200">
                    <a:solidFill>
                      <a:schemeClr val="tx1"/>
                    </a:solidFill>
                    <a:latin typeface="Tahoma" panose="020B0604030504040204" pitchFamily="34" charset="0"/>
                  </a:defRPr>
                </a:lvl3pPr>
                <a:lvl4pPr marL="1600200" indent="-228600">
                  <a:defRPr sz="2200">
                    <a:solidFill>
                      <a:schemeClr val="tx1"/>
                    </a:solidFill>
                    <a:latin typeface="Tahoma" panose="020B0604030504040204" pitchFamily="34" charset="0"/>
                  </a:defRPr>
                </a:lvl4pPr>
                <a:lvl5pPr marL="2057400" indent="-228600">
                  <a:defRPr sz="2200">
                    <a:solidFill>
                      <a:schemeClr val="tx1"/>
                    </a:solidFill>
                    <a:latin typeface="Tahoma" panose="020B0604030504040204" pitchFamily="34" charset="0"/>
                  </a:defRPr>
                </a:lvl5pPr>
                <a:lvl6pPr marL="2514600" indent="-228600" eaLnBrk="0" fontAlgn="base" hangingPunct="0">
                  <a:spcBef>
                    <a:spcPct val="0"/>
                  </a:spcBef>
                  <a:spcAft>
                    <a:spcPct val="0"/>
                  </a:spcAft>
                  <a:defRPr sz="2200">
                    <a:solidFill>
                      <a:schemeClr val="tx1"/>
                    </a:solidFill>
                    <a:latin typeface="Tahoma" panose="020B0604030504040204" pitchFamily="34" charset="0"/>
                  </a:defRPr>
                </a:lvl6pPr>
                <a:lvl7pPr marL="2971800" indent="-228600" eaLnBrk="0" fontAlgn="base" hangingPunct="0">
                  <a:spcBef>
                    <a:spcPct val="0"/>
                  </a:spcBef>
                  <a:spcAft>
                    <a:spcPct val="0"/>
                  </a:spcAft>
                  <a:defRPr sz="2200">
                    <a:solidFill>
                      <a:schemeClr val="tx1"/>
                    </a:solidFill>
                    <a:latin typeface="Tahoma" panose="020B0604030504040204" pitchFamily="34" charset="0"/>
                  </a:defRPr>
                </a:lvl7pPr>
                <a:lvl8pPr marL="3429000" indent="-228600" eaLnBrk="0" fontAlgn="base" hangingPunct="0">
                  <a:spcBef>
                    <a:spcPct val="0"/>
                  </a:spcBef>
                  <a:spcAft>
                    <a:spcPct val="0"/>
                  </a:spcAft>
                  <a:defRPr sz="2200">
                    <a:solidFill>
                      <a:schemeClr val="tx1"/>
                    </a:solidFill>
                    <a:latin typeface="Tahoma" panose="020B0604030504040204" pitchFamily="34" charset="0"/>
                  </a:defRPr>
                </a:lvl8pPr>
                <a:lvl9pPr marL="3886200" indent="-228600" eaLnBrk="0" fontAlgn="base" hangingPunct="0">
                  <a:spcBef>
                    <a:spcPct val="0"/>
                  </a:spcBef>
                  <a:spcAft>
                    <a:spcPct val="0"/>
                  </a:spcAft>
                  <a:defRPr sz="2200">
                    <a:solidFill>
                      <a:schemeClr val="tx1"/>
                    </a:solidFill>
                    <a:latin typeface="Tahoma" panose="020B0604030504040204" pitchFamily="34" charset="0"/>
                  </a:defRPr>
                </a:lvl9pPr>
              </a:lstStyle>
              <a:p>
                <a:pPr eaLnBrk="1" hangingPunct="1"/>
                <a:endParaRPr lang="en-US" altLang="en-US" sz="2000">
                  <a:latin typeface="Roboto Slab" pitchFamily="2" charset="0"/>
                  <a:ea typeface="Roboto Slab" pitchFamily="2" charset="0"/>
                </a:endParaRPr>
              </a:p>
            </p:txBody>
          </p:sp>
          <p:sp>
            <p:nvSpPr>
              <p:cNvPr id="49315" name="Rectangle 74"/>
              <p:cNvSpPr>
                <a:spLocks noChangeArrowheads="1"/>
              </p:cNvSpPr>
              <p:nvPr/>
            </p:nvSpPr>
            <p:spPr bwMode="auto">
              <a:xfrm>
                <a:off x="3806" y="2687"/>
                <a:ext cx="24" cy="2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2200">
                    <a:solidFill>
                      <a:schemeClr val="tx1"/>
                    </a:solidFill>
                    <a:latin typeface="Tahoma" panose="020B0604030504040204" pitchFamily="34" charset="0"/>
                  </a:defRPr>
                </a:lvl1pPr>
                <a:lvl2pPr marL="742950" indent="-285750">
                  <a:defRPr sz="2200">
                    <a:solidFill>
                      <a:schemeClr val="tx1"/>
                    </a:solidFill>
                    <a:latin typeface="Tahoma" panose="020B0604030504040204" pitchFamily="34" charset="0"/>
                  </a:defRPr>
                </a:lvl2pPr>
                <a:lvl3pPr marL="1143000" indent="-228600">
                  <a:defRPr sz="2200">
                    <a:solidFill>
                      <a:schemeClr val="tx1"/>
                    </a:solidFill>
                    <a:latin typeface="Tahoma" panose="020B0604030504040204" pitchFamily="34" charset="0"/>
                  </a:defRPr>
                </a:lvl3pPr>
                <a:lvl4pPr marL="1600200" indent="-228600">
                  <a:defRPr sz="2200">
                    <a:solidFill>
                      <a:schemeClr val="tx1"/>
                    </a:solidFill>
                    <a:latin typeface="Tahoma" panose="020B0604030504040204" pitchFamily="34" charset="0"/>
                  </a:defRPr>
                </a:lvl4pPr>
                <a:lvl5pPr marL="2057400" indent="-228600">
                  <a:defRPr sz="2200">
                    <a:solidFill>
                      <a:schemeClr val="tx1"/>
                    </a:solidFill>
                    <a:latin typeface="Tahoma" panose="020B0604030504040204" pitchFamily="34" charset="0"/>
                  </a:defRPr>
                </a:lvl5pPr>
                <a:lvl6pPr marL="2514600" indent="-228600" eaLnBrk="0" fontAlgn="base" hangingPunct="0">
                  <a:spcBef>
                    <a:spcPct val="0"/>
                  </a:spcBef>
                  <a:spcAft>
                    <a:spcPct val="0"/>
                  </a:spcAft>
                  <a:defRPr sz="2200">
                    <a:solidFill>
                      <a:schemeClr val="tx1"/>
                    </a:solidFill>
                    <a:latin typeface="Tahoma" panose="020B0604030504040204" pitchFamily="34" charset="0"/>
                  </a:defRPr>
                </a:lvl6pPr>
                <a:lvl7pPr marL="2971800" indent="-228600" eaLnBrk="0" fontAlgn="base" hangingPunct="0">
                  <a:spcBef>
                    <a:spcPct val="0"/>
                  </a:spcBef>
                  <a:spcAft>
                    <a:spcPct val="0"/>
                  </a:spcAft>
                  <a:defRPr sz="2200">
                    <a:solidFill>
                      <a:schemeClr val="tx1"/>
                    </a:solidFill>
                    <a:latin typeface="Tahoma" panose="020B0604030504040204" pitchFamily="34" charset="0"/>
                  </a:defRPr>
                </a:lvl7pPr>
                <a:lvl8pPr marL="3429000" indent="-228600" eaLnBrk="0" fontAlgn="base" hangingPunct="0">
                  <a:spcBef>
                    <a:spcPct val="0"/>
                  </a:spcBef>
                  <a:spcAft>
                    <a:spcPct val="0"/>
                  </a:spcAft>
                  <a:defRPr sz="2200">
                    <a:solidFill>
                      <a:schemeClr val="tx1"/>
                    </a:solidFill>
                    <a:latin typeface="Tahoma" panose="020B0604030504040204" pitchFamily="34" charset="0"/>
                  </a:defRPr>
                </a:lvl8pPr>
                <a:lvl9pPr marL="3886200" indent="-228600" eaLnBrk="0" fontAlgn="base" hangingPunct="0">
                  <a:spcBef>
                    <a:spcPct val="0"/>
                  </a:spcBef>
                  <a:spcAft>
                    <a:spcPct val="0"/>
                  </a:spcAft>
                  <a:defRPr sz="2200">
                    <a:solidFill>
                      <a:schemeClr val="tx1"/>
                    </a:solidFill>
                    <a:latin typeface="Tahoma" panose="020B0604030504040204" pitchFamily="34" charset="0"/>
                  </a:defRPr>
                </a:lvl9pPr>
              </a:lstStyle>
              <a:p>
                <a:pPr eaLnBrk="1" hangingPunct="1"/>
                <a:endParaRPr lang="en-US" altLang="en-US" sz="2000">
                  <a:latin typeface="Roboto Slab" pitchFamily="2" charset="0"/>
                  <a:ea typeface="Roboto Slab" pitchFamily="2" charset="0"/>
                </a:endParaRPr>
              </a:p>
            </p:txBody>
          </p:sp>
          <p:sp>
            <p:nvSpPr>
              <p:cNvPr id="49316" name="Rectangle 75"/>
              <p:cNvSpPr>
                <a:spLocks noChangeArrowheads="1"/>
              </p:cNvSpPr>
              <p:nvPr/>
            </p:nvSpPr>
            <p:spPr bwMode="auto">
              <a:xfrm>
                <a:off x="3854" y="2687"/>
                <a:ext cx="24" cy="2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2200">
                    <a:solidFill>
                      <a:schemeClr val="tx1"/>
                    </a:solidFill>
                    <a:latin typeface="Tahoma" panose="020B0604030504040204" pitchFamily="34" charset="0"/>
                  </a:defRPr>
                </a:lvl1pPr>
                <a:lvl2pPr marL="742950" indent="-285750">
                  <a:defRPr sz="2200">
                    <a:solidFill>
                      <a:schemeClr val="tx1"/>
                    </a:solidFill>
                    <a:latin typeface="Tahoma" panose="020B0604030504040204" pitchFamily="34" charset="0"/>
                  </a:defRPr>
                </a:lvl2pPr>
                <a:lvl3pPr marL="1143000" indent="-228600">
                  <a:defRPr sz="2200">
                    <a:solidFill>
                      <a:schemeClr val="tx1"/>
                    </a:solidFill>
                    <a:latin typeface="Tahoma" panose="020B0604030504040204" pitchFamily="34" charset="0"/>
                  </a:defRPr>
                </a:lvl3pPr>
                <a:lvl4pPr marL="1600200" indent="-228600">
                  <a:defRPr sz="2200">
                    <a:solidFill>
                      <a:schemeClr val="tx1"/>
                    </a:solidFill>
                    <a:latin typeface="Tahoma" panose="020B0604030504040204" pitchFamily="34" charset="0"/>
                  </a:defRPr>
                </a:lvl4pPr>
                <a:lvl5pPr marL="2057400" indent="-228600">
                  <a:defRPr sz="2200">
                    <a:solidFill>
                      <a:schemeClr val="tx1"/>
                    </a:solidFill>
                    <a:latin typeface="Tahoma" panose="020B0604030504040204" pitchFamily="34" charset="0"/>
                  </a:defRPr>
                </a:lvl5pPr>
                <a:lvl6pPr marL="2514600" indent="-228600" eaLnBrk="0" fontAlgn="base" hangingPunct="0">
                  <a:spcBef>
                    <a:spcPct val="0"/>
                  </a:spcBef>
                  <a:spcAft>
                    <a:spcPct val="0"/>
                  </a:spcAft>
                  <a:defRPr sz="2200">
                    <a:solidFill>
                      <a:schemeClr val="tx1"/>
                    </a:solidFill>
                    <a:latin typeface="Tahoma" panose="020B0604030504040204" pitchFamily="34" charset="0"/>
                  </a:defRPr>
                </a:lvl6pPr>
                <a:lvl7pPr marL="2971800" indent="-228600" eaLnBrk="0" fontAlgn="base" hangingPunct="0">
                  <a:spcBef>
                    <a:spcPct val="0"/>
                  </a:spcBef>
                  <a:spcAft>
                    <a:spcPct val="0"/>
                  </a:spcAft>
                  <a:defRPr sz="2200">
                    <a:solidFill>
                      <a:schemeClr val="tx1"/>
                    </a:solidFill>
                    <a:latin typeface="Tahoma" panose="020B0604030504040204" pitchFamily="34" charset="0"/>
                  </a:defRPr>
                </a:lvl7pPr>
                <a:lvl8pPr marL="3429000" indent="-228600" eaLnBrk="0" fontAlgn="base" hangingPunct="0">
                  <a:spcBef>
                    <a:spcPct val="0"/>
                  </a:spcBef>
                  <a:spcAft>
                    <a:spcPct val="0"/>
                  </a:spcAft>
                  <a:defRPr sz="2200">
                    <a:solidFill>
                      <a:schemeClr val="tx1"/>
                    </a:solidFill>
                    <a:latin typeface="Tahoma" panose="020B0604030504040204" pitchFamily="34" charset="0"/>
                  </a:defRPr>
                </a:lvl8pPr>
                <a:lvl9pPr marL="3886200" indent="-228600" eaLnBrk="0" fontAlgn="base" hangingPunct="0">
                  <a:spcBef>
                    <a:spcPct val="0"/>
                  </a:spcBef>
                  <a:spcAft>
                    <a:spcPct val="0"/>
                  </a:spcAft>
                  <a:defRPr sz="2200">
                    <a:solidFill>
                      <a:schemeClr val="tx1"/>
                    </a:solidFill>
                    <a:latin typeface="Tahoma" panose="020B0604030504040204" pitchFamily="34" charset="0"/>
                  </a:defRPr>
                </a:lvl9pPr>
              </a:lstStyle>
              <a:p>
                <a:pPr eaLnBrk="1" hangingPunct="1"/>
                <a:endParaRPr lang="en-US" altLang="en-US" sz="2000">
                  <a:latin typeface="Roboto Slab" pitchFamily="2" charset="0"/>
                  <a:ea typeface="Roboto Slab" pitchFamily="2" charset="0"/>
                </a:endParaRPr>
              </a:p>
            </p:txBody>
          </p:sp>
          <p:sp>
            <p:nvSpPr>
              <p:cNvPr id="49317" name="Rectangle 76"/>
              <p:cNvSpPr>
                <a:spLocks noChangeArrowheads="1"/>
              </p:cNvSpPr>
              <p:nvPr/>
            </p:nvSpPr>
            <p:spPr bwMode="auto">
              <a:xfrm>
                <a:off x="3902" y="2687"/>
                <a:ext cx="24" cy="2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2200">
                    <a:solidFill>
                      <a:schemeClr val="tx1"/>
                    </a:solidFill>
                    <a:latin typeface="Tahoma" panose="020B0604030504040204" pitchFamily="34" charset="0"/>
                  </a:defRPr>
                </a:lvl1pPr>
                <a:lvl2pPr marL="742950" indent="-285750">
                  <a:defRPr sz="2200">
                    <a:solidFill>
                      <a:schemeClr val="tx1"/>
                    </a:solidFill>
                    <a:latin typeface="Tahoma" panose="020B0604030504040204" pitchFamily="34" charset="0"/>
                  </a:defRPr>
                </a:lvl2pPr>
                <a:lvl3pPr marL="1143000" indent="-228600">
                  <a:defRPr sz="2200">
                    <a:solidFill>
                      <a:schemeClr val="tx1"/>
                    </a:solidFill>
                    <a:latin typeface="Tahoma" panose="020B0604030504040204" pitchFamily="34" charset="0"/>
                  </a:defRPr>
                </a:lvl3pPr>
                <a:lvl4pPr marL="1600200" indent="-228600">
                  <a:defRPr sz="2200">
                    <a:solidFill>
                      <a:schemeClr val="tx1"/>
                    </a:solidFill>
                    <a:latin typeface="Tahoma" panose="020B0604030504040204" pitchFamily="34" charset="0"/>
                  </a:defRPr>
                </a:lvl4pPr>
                <a:lvl5pPr marL="2057400" indent="-228600">
                  <a:defRPr sz="2200">
                    <a:solidFill>
                      <a:schemeClr val="tx1"/>
                    </a:solidFill>
                    <a:latin typeface="Tahoma" panose="020B0604030504040204" pitchFamily="34" charset="0"/>
                  </a:defRPr>
                </a:lvl5pPr>
                <a:lvl6pPr marL="2514600" indent="-228600" eaLnBrk="0" fontAlgn="base" hangingPunct="0">
                  <a:spcBef>
                    <a:spcPct val="0"/>
                  </a:spcBef>
                  <a:spcAft>
                    <a:spcPct val="0"/>
                  </a:spcAft>
                  <a:defRPr sz="2200">
                    <a:solidFill>
                      <a:schemeClr val="tx1"/>
                    </a:solidFill>
                    <a:latin typeface="Tahoma" panose="020B0604030504040204" pitchFamily="34" charset="0"/>
                  </a:defRPr>
                </a:lvl6pPr>
                <a:lvl7pPr marL="2971800" indent="-228600" eaLnBrk="0" fontAlgn="base" hangingPunct="0">
                  <a:spcBef>
                    <a:spcPct val="0"/>
                  </a:spcBef>
                  <a:spcAft>
                    <a:spcPct val="0"/>
                  </a:spcAft>
                  <a:defRPr sz="2200">
                    <a:solidFill>
                      <a:schemeClr val="tx1"/>
                    </a:solidFill>
                    <a:latin typeface="Tahoma" panose="020B0604030504040204" pitchFamily="34" charset="0"/>
                  </a:defRPr>
                </a:lvl7pPr>
                <a:lvl8pPr marL="3429000" indent="-228600" eaLnBrk="0" fontAlgn="base" hangingPunct="0">
                  <a:spcBef>
                    <a:spcPct val="0"/>
                  </a:spcBef>
                  <a:spcAft>
                    <a:spcPct val="0"/>
                  </a:spcAft>
                  <a:defRPr sz="2200">
                    <a:solidFill>
                      <a:schemeClr val="tx1"/>
                    </a:solidFill>
                    <a:latin typeface="Tahoma" panose="020B0604030504040204" pitchFamily="34" charset="0"/>
                  </a:defRPr>
                </a:lvl8pPr>
                <a:lvl9pPr marL="3886200" indent="-228600" eaLnBrk="0" fontAlgn="base" hangingPunct="0">
                  <a:spcBef>
                    <a:spcPct val="0"/>
                  </a:spcBef>
                  <a:spcAft>
                    <a:spcPct val="0"/>
                  </a:spcAft>
                  <a:defRPr sz="2200">
                    <a:solidFill>
                      <a:schemeClr val="tx1"/>
                    </a:solidFill>
                    <a:latin typeface="Tahoma" panose="020B0604030504040204" pitchFamily="34" charset="0"/>
                  </a:defRPr>
                </a:lvl9pPr>
              </a:lstStyle>
              <a:p>
                <a:pPr eaLnBrk="1" hangingPunct="1"/>
                <a:endParaRPr lang="en-US" altLang="en-US" sz="2000">
                  <a:latin typeface="Roboto Slab" pitchFamily="2" charset="0"/>
                  <a:ea typeface="Roboto Slab" pitchFamily="2" charset="0"/>
                </a:endParaRPr>
              </a:p>
            </p:txBody>
          </p:sp>
          <p:sp>
            <p:nvSpPr>
              <p:cNvPr id="49318" name="Rectangle 77"/>
              <p:cNvSpPr>
                <a:spLocks noChangeArrowheads="1"/>
              </p:cNvSpPr>
              <p:nvPr/>
            </p:nvSpPr>
            <p:spPr bwMode="auto">
              <a:xfrm>
                <a:off x="3950" y="2687"/>
                <a:ext cx="24" cy="2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2200">
                    <a:solidFill>
                      <a:schemeClr val="tx1"/>
                    </a:solidFill>
                    <a:latin typeface="Tahoma" panose="020B0604030504040204" pitchFamily="34" charset="0"/>
                  </a:defRPr>
                </a:lvl1pPr>
                <a:lvl2pPr marL="742950" indent="-285750">
                  <a:defRPr sz="2200">
                    <a:solidFill>
                      <a:schemeClr val="tx1"/>
                    </a:solidFill>
                    <a:latin typeface="Tahoma" panose="020B0604030504040204" pitchFamily="34" charset="0"/>
                  </a:defRPr>
                </a:lvl2pPr>
                <a:lvl3pPr marL="1143000" indent="-228600">
                  <a:defRPr sz="2200">
                    <a:solidFill>
                      <a:schemeClr val="tx1"/>
                    </a:solidFill>
                    <a:latin typeface="Tahoma" panose="020B0604030504040204" pitchFamily="34" charset="0"/>
                  </a:defRPr>
                </a:lvl3pPr>
                <a:lvl4pPr marL="1600200" indent="-228600">
                  <a:defRPr sz="2200">
                    <a:solidFill>
                      <a:schemeClr val="tx1"/>
                    </a:solidFill>
                    <a:latin typeface="Tahoma" panose="020B0604030504040204" pitchFamily="34" charset="0"/>
                  </a:defRPr>
                </a:lvl4pPr>
                <a:lvl5pPr marL="2057400" indent="-228600">
                  <a:defRPr sz="2200">
                    <a:solidFill>
                      <a:schemeClr val="tx1"/>
                    </a:solidFill>
                    <a:latin typeface="Tahoma" panose="020B0604030504040204" pitchFamily="34" charset="0"/>
                  </a:defRPr>
                </a:lvl5pPr>
                <a:lvl6pPr marL="2514600" indent="-228600" eaLnBrk="0" fontAlgn="base" hangingPunct="0">
                  <a:spcBef>
                    <a:spcPct val="0"/>
                  </a:spcBef>
                  <a:spcAft>
                    <a:spcPct val="0"/>
                  </a:spcAft>
                  <a:defRPr sz="2200">
                    <a:solidFill>
                      <a:schemeClr val="tx1"/>
                    </a:solidFill>
                    <a:latin typeface="Tahoma" panose="020B0604030504040204" pitchFamily="34" charset="0"/>
                  </a:defRPr>
                </a:lvl6pPr>
                <a:lvl7pPr marL="2971800" indent="-228600" eaLnBrk="0" fontAlgn="base" hangingPunct="0">
                  <a:spcBef>
                    <a:spcPct val="0"/>
                  </a:spcBef>
                  <a:spcAft>
                    <a:spcPct val="0"/>
                  </a:spcAft>
                  <a:defRPr sz="2200">
                    <a:solidFill>
                      <a:schemeClr val="tx1"/>
                    </a:solidFill>
                    <a:latin typeface="Tahoma" panose="020B0604030504040204" pitchFamily="34" charset="0"/>
                  </a:defRPr>
                </a:lvl7pPr>
                <a:lvl8pPr marL="3429000" indent="-228600" eaLnBrk="0" fontAlgn="base" hangingPunct="0">
                  <a:spcBef>
                    <a:spcPct val="0"/>
                  </a:spcBef>
                  <a:spcAft>
                    <a:spcPct val="0"/>
                  </a:spcAft>
                  <a:defRPr sz="2200">
                    <a:solidFill>
                      <a:schemeClr val="tx1"/>
                    </a:solidFill>
                    <a:latin typeface="Tahoma" panose="020B0604030504040204" pitchFamily="34" charset="0"/>
                  </a:defRPr>
                </a:lvl8pPr>
                <a:lvl9pPr marL="3886200" indent="-228600" eaLnBrk="0" fontAlgn="base" hangingPunct="0">
                  <a:spcBef>
                    <a:spcPct val="0"/>
                  </a:spcBef>
                  <a:spcAft>
                    <a:spcPct val="0"/>
                  </a:spcAft>
                  <a:defRPr sz="2200">
                    <a:solidFill>
                      <a:schemeClr val="tx1"/>
                    </a:solidFill>
                    <a:latin typeface="Tahoma" panose="020B0604030504040204" pitchFamily="34" charset="0"/>
                  </a:defRPr>
                </a:lvl9pPr>
              </a:lstStyle>
              <a:p>
                <a:pPr eaLnBrk="1" hangingPunct="1"/>
                <a:endParaRPr lang="en-US" altLang="en-US" sz="2000">
                  <a:latin typeface="Roboto Slab" pitchFamily="2" charset="0"/>
                  <a:ea typeface="Roboto Slab" pitchFamily="2" charset="0"/>
                </a:endParaRPr>
              </a:p>
            </p:txBody>
          </p:sp>
          <p:sp>
            <p:nvSpPr>
              <p:cNvPr id="49319" name="Rectangle 78"/>
              <p:cNvSpPr>
                <a:spLocks noChangeArrowheads="1"/>
              </p:cNvSpPr>
              <p:nvPr/>
            </p:nvSpPr>
            <p:spPr bwMode="auto">
              <a:xfrm>
                <a:off x="3998" y="2687"/>
                <a:ext cx="24" cy="2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2200">
                    <a:solidFill>
                      <a:schemeClr val="tx1"/>
                    </a:solidFill>
                    <a:latin typeface="Tahoma" panose="020B0604030504040204" pitchFamily="34" charset="0"/>
                  </a:defRPr>
                </a:lvl1pPr>
                <a:lvl2pPr marL="742950" indent="-285750">
                  <a:defRPr sz="2200">
                    <a:solidFill>
                      <a:schemeClr val="tx1"/>
                    </a:solidFill>
                    <a:latin typeface="Tahoma" panose="020B0604030504040204" pitchFamily="34" charset="0"/>
                  </a:defRPr>
                </a:lvl2pPr>
                <a:lvl3pPr marL="1143000" indent="-228600">
                  <a:defRPr sz="2200">
                    <a:solidFill>
                      <a:schemeClr val="tx1"/>
                    </a:solidFill>
                    <a:latin typeface="Tahoma" panose="020B0604030504040204" pitchFamily="34" charset="0"/>
                  </a:defRPr>
                </a:lvl3pPr>
                <a:lvl4pPr marL="1600200" indent="-228600">
                  <a:defRPr sz="2200">
                    <a:solidFill>
                      <a:schemeClr val="tx1"/>
                    </a:solidFill>
                    <a:latin typeface="Tahoma" panose="020B0604030504040204" pitchFamily="34" charset="0"/>
                  </a:defRPr>
                </a:lvl4pPr>
                <a:lvl5pPr marL="2057400" indent="-228600">
                  <a:defRPr sz="2200">
                    <a:solidFill>
                      <a:schemeClr val="tx1"/>
                    </a:solidFill>
                    <a:latin typeface="Tahoma" panose="020B0604030504040204" pitchFamily="34" charset="0"/>
                  </a:defRPr>
                </a:lvl5pPr>
                <a:lvl6pPr marL="2514600" indent="-228600" eaLnBrk="0" fontAlgn="base" hangingPunct="0">
                  <a:spcBef>
                    <a:spcPct val="0"/>
                  </a:spcBef>
                  <a:spcAft>
                    <a:spcPct val="0"/>
                  </a:spcAft>
                  <a:defRPr sz="2200">
                    <a:solidFill>
                      <a:schemeClr val="tx1"/>
                    </a:solidFill>
                    <a:latin typeface="Tahoma" panose="020B0604030504040204" pitchFamily="34" charset="0"/>
                  </a:defRPr>
                </a:lvl6pPr>
                <a:lvl7pPr marL="2971800" indent="-228600" eaLnBrk="0" fontAlgn="base" hangingPunct="0">
                  <a:spcBef>
                    <a:spcPct val="0"/>
                  </a:spcBef>
                  <a:spcAft>
                    <a:spcPct val="0"/>
                  </a:spcAft>
                  <a:defRPr sz="2200">
                    <a:solidFill>
                      <a:schemeClr val="tx1"/>
                    </a:solidFill>
                    <a:latin typeface="Tahoma" panose="020B0604030504040204" pitchFamily="34" charset="0"/>
                  </a:defRPr>
                </a:lvl7pPr>
                <a:lvl8pPr marL="3429000" indent="-228600" eaLnBrk="0" fontAlgn="base" hangingPunct="0">
                  <a:spcBef>
                    <a:spcPct val="0"/>
                  </a:spcBef>
                  <a:spcAft>
                    <a:spcPct val="0"/>
                  </a:spcAft>
                  <a:defRPr sz="2200">
                    <a:solidFill>
                      <a:schemeClr val="tx1"/>
                    </a:solidFill>
                    <a:latin typeface="Tahoma" panose="020B0604030504040204" pitchFamily="34" charset="0"/>
                  </a:defRPr>
                </a:lvl8pPr>
                <a:lvl9pPr marL="3886200" indent="-228600" eaLnBrk="0" fontAlgn="base" hangingPunct="0">
                  <a:spcBef>
                    <a:spcPct val="0"/>
                  </a:spcBef>
                  <a:spcAft>
                    <a:spcPct val="0"/>
                  </a:spcAft>
                  <a:defRPr sz="2200">
                    <a:solidFill>
                      <a:schemeClr val="tx1"/>
                    </a:solidFill>
                    <a:latin typeface="Tahoma" panose="020B0604030504040204" pitchFamily="34" charset="0"/>
                  </a:defRPr>
                </a:lvl9pPr>
              </a:lstStyle>
              <a:p>
                <a:pPr eaLnBrk="1" hangingPunct="1"/>
                <a:endParaRPr lang="en-US" altLang="en-US" sz="2000">
                  <a:latin typeface="Roboto Slab" pitchFamily="2" charset="0"/>
                  <a:ea typeface="Roboto Slab" pitchFamily="2" charset="0"/>
                </a:endParaRPr>
              </a:p>
            </p:txBody>
          </p:sp>
          <p:sp>
            <p:nvSpPr>
              <p:cNvPr id="49320" name="Rectangle 79"/>
              <p:cNvSpPr>
                <a:spLocks noChangeArrowheads="1"/>
              </p:cNvSpPr>
              <p:nvPr/>
            </p:nvSpPr>
            <p:spPr bwMode="auto">
              <a:xfrm>
                <a:off x="4046" y="2687"/>
                <a:ext cx="24" cy="2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2200">
                    <a:solidFill>
                      <a:schemeClr val="tx1"/>
                    </a:solidFill>
                    <a:latin typeface="Tahoma" panose="020B0604030504040204" pitchFamily="34" charset="0"/>
                  </a:defRPr>
                </a:lvl1pPr>
                <a:lvl2pPr marL="742950" indent="-285750">
                  <a:defRPr sz="2200">
                    <a:solidFill>
                      <a:schemeClr val="tx1"/>
                    </a:solidFill>
                    <a:latin typeface="Tahoma" panose="020B0604030504040204" pitchFamily="34" charset="0"/>
                  </a:defRPr>
                </a:lvl2pPr>
                <a:lvl3pPr marL="1143000" indent="-228600">
                  <a:defRPr sz="2200">
                    <a:solidFill>
                      <a:schemeClr val="tx1"/>
                    </a:solidFill>
                    <a:latin typeface="Tahoma" panose="020B0604030504040204" pitchFamily="34" charset="0"/>
                  </a:defRPr>
                </a:lvl3pPr>
                <a:lvl4pPr marL="1600200" indent="-228600">
                  <a:defRPr sz="2200">
                    <a:solidFill>
                      <a:schemeClr val="tx1"/>
                    </a:solidFill>
                    <a:latin typeface="Tahoma" panose="020B0604030504040204" pitchFamily="34" charset="0"/>
                  </a:defRPr>
                </a:lvl4pPr>
                <a:lvl5pPr marL="2057400" indent="-228600">
                  <a:defRPr sz="2200">
                    <a:solidFill>
                      <a:schemeClr val="tx1"/>
                    </a:solidFill>
                    <a:latin typeface="Tahoma" panose="020B0604030504040204" pitchFamily="34" charset="0"/>
                  </a:defRPr>
                </a:lvl5pPr>
                <a:lvl6pPr marL="2514600" indent="-228600" eaLnBrk="0" fontAlgn="base" hangingPunct="0">
                  <a:spcBef>
                    <a:spcPct val="0"/>
                  </a:spcBef>
                  <a:spcAft>
                    <a:spcPct val="0"/>
                  </a:spcAft>
                  <a:defRPr sz="2200">
                    <a:solidFill>
                      <a:schemeClr val="tx1"/>
                    </a:solidFill>
                    <a:latin typeface="Tahoma" panose="020B0604030504040204" pitchFamily="34" charset="0"/>
                  </a:defRPr>
                </a:lvl6pPr>
                <a:lvl7pPr marL="2971800" indent="-228600" eaLnBrk="0" fontAlgn="base" hangingPunct="0">
                  <a:spcBef>
                    <a:spcPct val="0"/>
                  </a:spcBef>
                  <a:spcAft>
                    <a:spcPct val="0"/>
                  </a:spcAft>
                  <a:defRPr sz="2200">
                    <a:solidFill>
                      <a:schemeClr val="tx1"/>
                    </a:solidFill>
                    <a:latin typeface="Tahoma" panose="020B0604030504040204" pitchFamily="34" charset="0"/>
                  </a:defRPr>
                </a:lvl7pPr>
                <a:lvl8pPr marL="3429000" indent="-228600" eaLnBrk="0" fontAlgn="base" hangingPunct="0">
                  <a:spcBef>
                    <a:spcPct val="0"/>
                  </a:spcBef>
                  <a:spcAft>
                    <a:spcPct val="0"/>
                  </a:spcAft>
                  <a:defRPr sz="2200">
                    <a:solidFill>
                      <a:schemeClr val="tx1"/>
                    </a:solidFill>
                    <a:latin typeface="Tahoma" panose="020B0604030504040204" pitchFamily="34" charset="0"/>
                  </a:defRPr>
                </a:lvl8pPr>
                <a:lvl9pPr marL="3886200" indent="-228600" eaLnBrk="0" fontAlgn="base" hangingPunct="0">
                  <a:spcBef>
                    <a:spcPct val="0"/>
                  </a:spcBef>
                  <a:spcAft>
                    <a:spcPct val="0"/>
                  </a:spcAft>
                  <a:defRPr sz="2200">
                    <a:solidFill>
                      <a:schemeClr val="tx1"/>
                    </a:solidFill>
                    <a:latin typeface="Tahoma" panose="020B0604030504040204" pitchFamily="34" charset="0"/>
                  </a:defRPr>
                </a:lvl9pPr>
              </a:lstStyle>
              <a:p>
                <a:pPr eaLnBrk="1" hangingPunct="1"/>
                <a:endParaRPr lang="en-US" altLang="en-US" sz="2000">
                  <a:latin typeface="Roboto Slab" pitchFamily="2" charset="0"/>
                  <a:ea typeface="Roboto Slab" pitchFamily="2" charset="0"/>
                </a:endParaRPr>
              </a:p>
            </p:txBody>
          </p:sp>
          <p:sp>
            <p:nvSpPr>
              <p:cNvPr id="49321" name="Rectangle 80"/>
              <p:cNvSpPr>
                <a:spLocks noChangeArrowheads="1"/>
              </p:cNvSpPr>
              <p:nvPr/>
            </p:nvSpPr>
            <p:spPr bwMode="auto">
              <a:xfrm>
                <a:off x="4094" y="2687"/>
                <a:ext cx="24" cy="2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2200">
                    <a:solidFill>
                      <a:schemeClr val="tx1"/>
                    </a:solidFill>
                    <a:latin typeface="Tahoma" panose="020B0604030504040204" pitchFamily="34" charset="0"/>
                  </a:defRPr>
                </a:lvl1pPr>
                <a:lvl2pPr marL="742950" indent="-285750">
                  <a:defRPr sz="2200">
                    <a:solidFill>
                      <a:schemeClr val="tx1"/>
                    </a:solidFill>
                    <a:latin typeface="Tahoma" panose="020B0604030504040204" pitchFamily="34" charset="0"/>
                  </a:defRPr>
                </a:lvl2pPr>
                <a:lvl3pPr marL="1143000" indent="-228600">
                  <a:defRPr sz="2200">
                    <a:solidFill>
                      <a:schemeClr val="tx1"/>
                    </a:solidFill>
                    <a:latin typeface="Tahoma" panose="020B0604030504040204" pitchFamily="34" charset="0"/>
                  </a:defRPr>
                </a:lvl3pPr>
                <a:lvl4pPr marL="1600200" indent="-228600">
                  <a:defRPr sz="2200">
                    <a:solidFill>
                      <a:schemeClr val="tx1"/>
                    </a:solidFill>
                    <a:latin typeface="Tahoma" panose="020B0604030504040204" pitchFamily="34" charset="0"/>
                  </a:defRPr>
                </a:lvl4pPr>
                <a:lvl5pPr marL="2057400" indent="-228600">
                  <a:defRPr sz="2200">
                    <a:solidFill>
                      <a:schemeClr val="tx1"/>
                    </a:solidFill>
                    <a:latin typeface="Tahoma" panose="020B0604030504040204" pitchFamily="34" charset="0"/>
                  </a:defRPr>
                </a:lvl5pPr>
                <a:lvl6pPr marL="2514600" indent="-228600" eaLnBrk="0" fontAlgn="base" hangingPunct="0">
                  <a:spcBef>
                    <a:spcPct val="0"/>
                  </a:spcBef>
                  <a:spcAft>
                    <a:spcPct val="0"/>
                  </a:spcAft>
                  <a:defRPr sz="2200">
                    <a:solidFill>
                      <a:schemeClr val="tx1"/>
                    </a:solidFill>
                    <a:latin typeface="Tahoma" panose="020B0604030504040204" pitchFamily="34" charset="0"/>
                  </a:defRPr>
                </a:lvl6pPr>
                <a:lvl7pPr marL="2971800" indent="-228600" eaLnBrk="0" fontAlgn="base" hangingPunct="0">
                  <a:spcBef>
                    <a:spcPct val="0"/>
                  </a:spcBef>
                  <a:spcAft>
                    <a:spcPct val="0"/>
                  </a:spcAft>
                  <a:defRPr sz="2200">
                    <a:solidFill>
                      <a:schemeClr val="tx1"/>
                    </a:solidFill>
                    <a:latin typeface="Tahoma" panose="020B0604030504040204" pitchFamily="34" charset="0"/>
                  </a:defRPr>
                </a:lvl7pPr>
                <a:lvl8pPr marL="3429000" indent="-228600" eaLnBrk="0" fontAlgn="base" hangingPunct="0">
                  <a:spcBef>
                    <a:spcPct val="0"/>
                  </a:spcBef>
                  <a:spcAft>
                    <a:spcPct val="0"/>
                  </a:spcAft>
                  <a:defRPr sz="2200">
                    <a:solidFill>
                      <a:schemeClr val="tx1"/>
                    </a:solidFill>
                    <a:latin typeface="Tahoma" panose="020B0604030504040204" pitchFamily="34" charset="0"/>
                  </a:defRPr>
                </a:lvl8pPr>
                <a:lvl9pPr marL="3886200" indent="-228600" eaLnBrk="0" fontAlgn="base" hangingPunct="0">
                  <a:spcBef>
                    <a:spcPct val="0"/>
                  </a:spcBef>
                  <a:spcAft>
                    <a:spcPct val="0"/>
                  </a:spcAft>
                  <a:defRPr sz="2200">
                    <a:solidFill>
                      <a:schemeClr val="tx1"/>
                    </a:solidFill>
                    <a:latin typeface="Tahoma" panose="020B0604030504040204" pitchFamily="34" charset="0"/>
                  </a:defRPr>
                </a:lvl9pPr>
              </a:lstStyle>
              <a:p>
                <a:pPr eaLnBrk="1" hangingPunct="1"/>
                <a:endParaRPr lang="en-US" altLang="en-US" sz="2000">
                  <a:latin typeface="Roboto Slab" pitchFamily="2" charset="0"/>
                  <a:ea typeface="Roboto Slab" pitchFamily="2" charset="0"/>
                </a:endParaRPr>
              </a:p>
            </p:txBody>
          </p:sp>
          <p:sp>
            <p:nvSpPr>
              <p:cNvPr id="49322" name="Rectangle 81"/>
              <p:cNvSpPr>
                <a:spLocks noChangeArrowheads="1"/>
              </p:cNvSpPr>
              <p:nvPr/>
            </p:nvSpPr>
            <p:spPr bwMode="auto">
              <a:xfrm>
                <a:off x="4142" y="2687"/>
                <a:ext cx="24" cy="2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2200">
                    <a:solidFill>
                      <a:schemeClr val="tx1"/>
                    </a:solidFill>
                    <a:latin typeface="Tahoma" panose="020B0604030504040204" pitchFamily="34" charset="0"/>
                  </a:defRPr>
                </a:lvl1pPr>
                <a:lvl2pPr marL="742950" indent="-285750">
                  <a:defRPr sz="2200">
                    <a:solidFill>
                      <a:schemeClr val="tx1"/>
                    </a:solidFill>
                    <a:latin typeface="Tahoma" panose="020B0604030504040204" pitchFamily="34" charset="0"/>
                  </a:defRPr>
                </a:lvl2pPr>
                <a:lvl3pPr marL="1143000" indent="-228600">
                  <a:defRPr sz="2200">
                    <a:solidFill>
                      <a:schemeClr val="tx1"/>
                    </a:solidFill>
                    <a:latin typeface="Tahoma" panose="020B0604030504040204" pitchFamily="34" charset="0"/>
                  </a:defRPr>
                </a:lvl3pPr>
                <a:lvl4pPr marL="1600200" indent="-228600">
                  <a:defRPr sz="2200">
                    <a:solidFill>
                      <a:schemeClr val="tx1"/>
                    </a:solidFill>
                    <a:latin typeface="Tahoma" panose="020B0604030504040204" pitchFamily="34" charset="0"/>
                  </a:defRPr>
                </a:lvl4pPr>
                <a:lvl5pPr marL="2057400" indent="-228600">
                  <a:defRPr sz="2200">
                    <a:solidFill>
                      <a:schemeClr val="tx1"/>
                    </a:solidFill>
                    <a:latin typeface="Tahoma" panose="020B0604030504040204" pitchFamily="34" charset="0"/>
                  </a:defRPr>
                </a:lvl5pPr>
                <a:lvl6pPr marL="2514600" indent="-228600" eaLnBrk="0" fontAlgn="base" hangingPunct="0">
                  <a:spcBef>
                    <a:spcPct val="0"/>
                  </a:spcBef>
                  <a:spcAft>
                    <a:spcPct val="0"/>
                  </a:spcAft>
                  <a:defRPr sz="2200">
                    <a:solidFill>
                      <a:schemeClr val="tx1"/>
                    </a:solidFill>
                    <a:latin typeface="Tahoma" panose="020B0604030504040204" pitchFamily="34" charset="0"/>
                  </a:defRPr>
                </a:lvl6pPr>
                <a:lvl7pPr marL="2971800" indent="-228600" eaLnBrk="0" fontAlgn="base" hangingPunct="0">
                  <a:spcBef>
                    <a:spcPct val="0"/>
                  </a:spcBef>
                  <a:spcAft>
                    <a:spcPct val="0"/>
                  </a:spcAft>
                  <a:defRPr sz="2200">
                    <a:solidFill>
                      <a:schemeClr val="tx1"/>
                    </a:solidFill>
                    <a:latin typeface="Tahoma" panose="020B0604030504040204" pitchFamily="34" charset="0"/>
                  </a:defRPr>
                </a:lvl7pPr>
                <a:lvl8pPr marL="3429000" indent="-228600" eaLnBrk="0" fontAlgn="base" hangingPunct="0">
                  <a:spcBef>
                    <a:spcPct val="0"/>
                  </a:spcBef>
                  <a:spcAft>
                    <a:spcPct val="0"/>
                  </a:spcAft>
                  <a:defRPr sz="2200">
                    <a:solidFill>
                      <a:schemeClr val="tx1"/>
                    </a:solidFill>
                    <a:latin typeface="Tahoma" panose="020B0604030504040204" pitchFamily="34" charset="0"/>
                  </a:defRPr>
                </a:lvl8pPr>
                <a:lvl9pPr marL="3886200" indent="-228600" eaLnBrk="0" fontAlgn="base" hangingPunct="0">
                  <a:spcBef>
                    <a:spcPct val="0"/>
                  </a:spcBef>
                  <a:spcAft>
                    <a:spcPct val="0"/>
                  </a:spcAft>
                  <a:defRPr sz="2200">
                    <a:solidFill>
                      <a:schemeClr val="tx1"/>
                    </a:solidFill>
                    <a:latin typeface="Tahoma" panose="020B0604030504040204" pitchFamily="34" charset="0"/>
                  </a:defRPr>
                </a:lvl9pPr>
              </a:lstStyle>
              <a:p>
                <a:pPr eaLnBrk="1" hangingPunct="1"/>
                <a:endParaRPr lang="en-US" altLang="en-US" sz="2000">
                  <a:latin typeface="Roboto Slab" pitchFamily="2" charset="0"/>
                  <a:ea typeface="Roboto Slab" pitchFamily="2" charset="0"/>
                </a:endParaRPr>
              </a:p>
            </p:txBody>
          </p:sp>
          <p:sp>
            <p:nvSpPr>
              <p:cNvPr id="49323" name="Rectangle 82"/>
              <p:cNvSpPr>
                <a:spLocks noChangeArrowheads="1"/>
              </p:cNvSpPr>
              <p:nvPr/>
            </p:nvSpPr>
            <p:spPr bwMode="auto">
              <a:xfrm>
                <a:off x="4190" y="2687"/>
                <a:ext cx="23" cy="2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2200">
                    <a:solidFill>
                      <a:schemeClr val="tx1"/>
                    </a:solidFill>
                    <a:latin typeface="Tahoma" panose="020B0604030504040204" pitchFamily="34" charset="0"/>
                  </a:defRPr>
                </a:lvl1pPr>
                <a:lvl2pPr marL="742950" indent="-285750">
                  <a:defRPr sz="2200">
                    <a:solidFill>
                      <a:schemeClr val="tx1"/>
                    </a:solidFill>
                    <a:latin typeface="Tahoma" panose="020B0604030504040204" pitchFamily="34" charset="0"/>
                  </a:defRPr>
                </a:lvl2pPr>
                <a:lvl3pPr marL="1143000" indent="-228600">
                  <a:defRPr sz="2200">
                    <a:solidFill>
                      <a:schemeClr val="tx1"/>
                    </a:solidFill>
                    <a:latin typeface="Tahoma" panose="020B0604030504040204" pitchFamily="34" charset="0"/>
                  </a:defRPr>
                </a:lvl3pPr>
                <a:lvl4pPr marL="1600200" indent="-228600">
                  <a:defRPr sz="2200">
                    <a:solidFill>
                      <a:schemeClr val="tx1"/>
                    </a:solidFill>
                    <a:latin typeface="Tahoma" panose="020B0604030504040204" pitchFamily="34" charset="0"/>
                  </a:defRPr>
                </a:lvl4pPr>
                <a:lvl5pPr marL="2057400" indent="-228600">
                  <a:defRPr sz="2200">
                    <a:solidFill>
                      <a:schemeClr val="tx1"/>
                    </a:solidFill>
                    <a:latin typeface="Tahoma" panose="020B0604030504040204" pitchFamily="34" charset="0"/>
                  </a:defRPr>
                </a:lvl5pPr>
                <a:lvl6pPr marL="2514600" indent="-228600" eaLnBrk="0" fontAlgn="base" hangingPunct="0">
                  <a:spcBef>
                    <a:spcPct val="0"/>
                  </a:spcBef>
                  <a:spcAft>
                    <a:spcPct val="0"/>
                  </a:spcAft>
                  <a:defRPr sz="2200">
                    <a:solidFill>
                      <a:schemeClr val="tx1"/>
                    </a:solidFill>
                    <a:latin typeface="Tahoma" panose="020B0604030504040204" pitchFamily="34" charset="0"/>
                  </a:defRPr>
                </a:lvl6pPr>
                <a:lvl7pPr marL="2971800" indent="-228600" eaLnBrk="0" fontAlgn="base" hangingPunct="0">
                  <a:spcBef>
                    <a:spcPct val="0"/>
                  </a:spcBef>
                  <a:spcAft>
                    <a:spcPct val="0"/>
                  </a:spcAft>
                  <a:defRPr sz="2200">
                    <a:solidFill>
                      <a:schemeClr val="tx1"/>
                    </a:solidFill>
                    <a:latin typeface="Tahoma" panose="020B0604030504040204" pitchFamily="34" charset="0"/>
                  </a:defRPr>
                </a:lvl7pPr>
                <a:lvl8pPr marL="3429000" indent="-228600" eaLnBrk="0" fontAlgn="base" hangingPunct="0">
                  <a:spcBef>
                    <a:spcPct val="0"/>
                  </a:spcBef>
                  <a:spcAft>
                    <a:spcPct val="0"/>
                  </a:spcAft>
                  <a:defRPr sz="2200">
                    <a:solidFill>
                      <a:schemeClr val="tx1"/>
                    </a:solidFill>
                    <a:latin typeface="Tahoma" panose="020B0604030504040204" pitchFamily="34" charset="0"/>
                  </a:defRPr>
                </a:lvl8pPr>
                <a:lvl9pPr marL="3886200" indent="-228600" eaLnBrk="0" fontAlgn="base" hangingPunct="0">
                  <a:spcBef>
                    <a:spcPct val="0"/>
                  </a:spcBef>
                  <a:spcAft>
                    <a:spcPct val="0"/>
                  </a:spcAft>
                  <a:defRPr sz="2200">
                    <a:solidFill>
                      <a:schemeClr val="tx1"/>
                    </a:solidFill>
                    <a:latin typeface="Tahoma" panose="020B0604030504040204" pitchFamily="34" charset="0"/>
                  </a:defRPr>
                </a:lvl9pPr>
              </a:lstStyle>
              <a:p>
                <a:pPr eaLnBrk="1" hangingPunct="1"/>
                <a:endParaRPr lang="en-US" altLang="en-US" sz="2000">
                  <a:latin typeface="Roboto Slab" pitchFamily="2" charset="0"/>
                  <a:ea typeface="Roboto Slab" pitchFamily="2" charset="0"/>
                </a:endParaRPr>
              </a:p>
            </p:txBody>
          </p:sp>
          <p:sp>
            <p:nvSpPr>
              <p:cNvPr id="49324" name="Rectangle 83"/>
              <p:cNvSpPr>
                <a:spLocks noChangeArrowheads="1"/>
              </p:cNvSpPr>
              <p:nvPr/>
            </p:nvSpPr>
            <p:spPr bwMode="auto">
              <a:xfrm>
                <a:off x="4237" y="2687"/>
                <a:ext cx="24" cy="2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2200">
                    <a:solidFill>
                      <a:schemeClr val="tx1"/>
                    </a:solidFill>
                    <a:latin typeface="Tahoma" panose="020B0604030504040204" pitchFamily="34" charset="0"/>
                  </a:defRPr>
                </a:lvl1pPr>
                <a:lvl2pPr marL="742950" indent="-285750">
                  <a:defRPr sz="2200">
                    <a:solidFill>
                      <a:schemeClr val="tx1"/>
                    </a:solidFill>
                    <a:latin typeface="Tahoma" panose="020B0604030504040204" pitchFamily="34" charset="0"/>
                  </a:defRPr>
                </a:lvl2pPr>
                <a:lvl3pPr marL="1143000" indent="-228600">
                  <a:defRPr sz="2200">
                    <a:solidFill>
                      <a:schemeClr val="tx1"/>
                    </a:solidFill>
                    <a:latin typeface="Tahoma" panose="020B0604030504040204" pitchFamily="34" charset="0"/>
                  </a:defRPr>
                </a:lvl3pPr>
                <a:lvl4pPr marL="1600200" indent="-228600">
                  <a:defRPr sz="2200">
                    <a:solidFill>
                      <a:schemeClr val="tx1"/>
                    </a:solidFill>
                    <a:latin typeface="Tahoma" panose="020B0604030504040204" pitchFamily="34" charset="0"/>
                  </a:defRPr>
                </a:lvl4pPr>
                <a:lvl5pPr marL="2057400" indent="-228600">
                  <a:defRPr sz="2200">
                    <a:solidFill>
                      <a:schemeClr val="tx1"/>
                    </a:solidFill>
                    <a:latin typeface="Tahoma" panose="020B0604030504040204" pitchFamily="34" charset="0"/>
                  </a:defRPr>
                </a:lvl5pPr>
                <a:lvl6pPr marL="2514600" indent="-228600" eaLnBrk="0" fontAlgn="base" hangingPunct="0">
                  <a:spcBef>
                    <a:spcPct val="0"/>
                  </a:spcBef>
                  <a:spcAft>
                    <a:spcPct val="0"/>
                  </a:spcAft>
                  <a:defRPr sz="2200">
                    <a:solidFill>
                      <a:schemeClr val="tx1"/>
                    </a:solidFill>
                    <a:latin typeface="Tahoma" panose="020B0604030504040204" pitchFamily="34" charset="0"/>
                  </a:defRPr>
                </a:lvl6pPr>
                <a:lvl7pPr marL="2971800" indent="-228600" eaLnBrk="0" fontAlgn="base" hangingPunct="0">
                  <a:spcBef>
                    <a:spcPct val="0"/>
                  </a:spcBef>
                  <a:spcAft>
                    <a:spcPct val="0"/>
                  </a:spcAft>
                  <a:defRPr sz="2200">
                    <a:solidFill>
                      <a:schemeClr val="tx1"/>
                    </a:solidFill>
                    <a:latin typeface="Tahoma" panose="020B0604030504040204" pitchFamily="34" charset="0"/>
                  </a:defRPr>
                </a:lvl7pPr>
                <a:lvl8pPr marL="3429000" indent="-228600" eaLnBrk="0" fontAlgn="base" hangingPunct="0">
                  <a:spcBef>
                    <a:spcPct val="0"/>
                  </a:spcBef>
                  <a:spcAft>
                    <a:spcPct val="0"/>
                  </a:spcAft>
                  <a:defRPr sz="2200">
                    <a:solidFill>
                      <a:schemeClr val="tx1"/>
                    </a:solidFill>
                    <a:latin typeface="Tahoma" panose="020B0604030504040204" pitchFamily="34" charset="0"/>
                  </a:defRPr>
                </a:lvl8pPr>
                <a:lvl9pPr marL="3886200" indent="-228600" eaLnBrk="0" fontAlgn="base" hangingPunct="0">
                  <a:spcBef>
                    <a:spcPct val="0"/>
                  </a:spcBef>
                  <a:spcAft>
                    <a:spcPct val="0"/>
                  </a:spcAft>
                  <a:defRPr sz="2200">
                    <a:solidFill>
                      <a:schemeClr val="tx1"/>
                    </a:solidFill>
                    <a:latin typeface="Tahoma" panose="020B0604030504040204" pitchFamily="34" charset="0"/>
                  </a:defRPr>
                </a:lvl9pPr>
              </a:lstStyle>
              <a:p>
                <a:pPr eaLnBrk="1" hangingPunct="1"/>
                <a:endParaRPr lang="en-US" altLang="en-US" sz="2000">
                  <a:latin typeface="Roboto Slab" pitchFamily="2" charset="0"/>
                  <a:ea typeface="Roboto Slab" pitchFamily="2" charset="0"/>
                </a:endParaRPr>
              </a:p>
            </p:txBody>
          </p:sp>
          <p:sp>
            <p:nvSpPr>
              <p:cNvPr id="49325" name="Rectangle 84"/>
              <p:cNvSpPr>
                <a:spLocks noChangeArrowheads="1"/>
              </p:cNvSpPr>
              <p:nvPr/>
            </p:nvSpPr>
            <p:spPr bwMode="auto">
              <a:xfrm>
                <a:off x="4285" y="2687"/>
                <a:ext cx="24" cy="2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2200">
                    <a:solidFill>
                      <a:schemeClr val="tx1"/>
                    </a:solidFill>
                    <a:latin typeface="Tahoma" panose="020B0604030504040204" pitchFamily="34" charset="0"/>
                  </a:defRPr>
                </a:lvl1pPr>
                <a:lvl2pPr marL="742950" indent="-285750">
                  <a:defRPr sz="2200">
                    <a:solidFill>
                      <a:schemeClr val="tx1"/>
                    </a:solidFill>
                    <a:latin typeface="Tahoma" panose="020B0604030504040204" pitchFamily="34" charset="0"/>
                  </a:defRPr>
                </a:lvl2pPr>
                <a:lvl3pPr marL="1143000" indent="-228600">
                  <a:defRPr sz="2200">
                    <a:solidFill>
                      <a:schemeClr val="tx1"/>
                    </a:solidFill>
                    <a:latin typeface="Tahoma" panose="020B0604030504040204" pitchFamily="34" charset="0"/>
                  </a:defRPr>
                </a:lvl3pPr>
                <a:lvl4pPr marL="1600200" indent="-228600">
                  <a:defRPr sz="2200">
                    <a:solidFill>
                      <a:schemeClr val="tx1"/>
                    </a:solidFill>
                    <a:latin typeface="Tahoma" panose="020B0604030504040204" pitchFamily="34" charset="0"/>
                  </a:defRPr>
                </a:lvl4pPr>
                <a:lvl5pPr marL="2057400" indent="-228600">
                  <a:defRPr sz="2200">
                    <a:solidFill>
                      <a:schemeClr val="tx1"/>
                    </a:solidFill>
                    <a:latin typeface="Tahoma" panose="020B0604030504040204" pitchFamily="34" charset="0"/>
                  </a:defRPr>
                </a:lvl5pPr>
                <a:lvl6pPr marL="2514600" indent="-228600" eaLnBrk="0" fontAlgn="base" hangingPunct="0">
                  <a:spcBef>
                    <a:spcPct val="0"/>
                  </a:spcBef>
                  <a:spcAft>
                    <a:spcPct val="0"/>
                  </a:spcAft>
                  <a:defRPr sz="2200">
                    <a:solidFill>
                      <a:schemeClr val="tx1"/>
                    </a:solidFill>
                    <a:latin typeface="Tahoma" panose="020B0604030504040204" pitchFamily="34" charset="0"/>
                  </a:defRPr>
                </a:lvl6pPr>
                <a:lvl7pPr marL="2971800" indent="-228600" eaLnBrk="0" fontAlgn="base" hangingPunct="0">
                  <a:spcBef>
                    <a:spcPct val="0"/>
                  </a:spcBef>
                  <a:spcAft>
                    <a:spcPct val="0"/>
                  </a:spcAft>
                  <a:defRPr sz="2200">
                    <a:solidFill>
                      <a:schemeClr val="tx1"/>
                    </a:solidFill>
                    <a:latin typeface="Tahoma" panose="020B0604030504040204" pitchFamily="34" charset="0"/>
                  </a:defRPr>
                </a:lvl7pPr>
                <a:lvl8pPr marL="3429000" indent="-228600" eaLnBrk="0" fontAlgn="base" hangingPunct="0">
                  <a:spcBef>
                    <a:spcPct val="0"/>
                  </a:spcBef>
                  <a:spcAft>
                    <a:spcPct val="0"/>
                  </a:spcAft>
                  <a:defRPr sz="2200">
                    <a:solidFill>
                      <a:schemeClr val="tx1"/>
                    </a:solidFill>
                    <a:latin typeface="Tahoma" panose="020B0604030504040204" pitchFamily="34" charset="0"/>
                  </a:defRPr>
                </a:lvl8pPr>
                <a:lvl9pPr marL="3886200" indent="-228600" eaLnBrk="0" fontAlgn="base" hangingPunct="0">
                  <a:spcBef>
                    <a:spcPct val="0"/>
                  </a:spcBef>
                  <a:spcAft>
                    <a:spcPct val="0"/>
                  </a:spcAft>
                  <a:defRPr sz="2200">
                    <a:solidFill>
                      <a:schemeClr val="tx1"/>
                    </a:solidFill>
                    <a:latin typeface="Tahoma" panose="020B0604030504040204" pitchFamily="34" charset="0"/>
                  </a:defRPr>
                </a:lvl9pPr>
              </a:lstStyle>
              <a:p>
                <a:pPr eaLnBrk="1" hangingPunct="1"/>
                <a:endParaRPr lang="en-US" altLang="en-US" sz="2000">
                  <a:latin typeface="Roboto Slab" pitchFamily="2" charset="0"/>
                  <a:ea typeface="Roboto Slab" pitchFamily="2" charset="0"/>
                </a:endParaRPr>
              </a:p>
            </p:txBody>
          </p:sp>
          <p:sp>
            <p:nvSpPr>
              <p:cNvPr id="49326" name="Rectangle 85"/>
              <p:cNvSpPr>
                <a:spLocks noChangeArrowheads="1"/>
              </p:cNvSpPr>
              <p:nvPr/>
            </p:nvSpPr>
            <p:spPr bwMode="auto">
              <a:xfrm>
                <a:off x="4333" y="2687"/>
                <a:ext cx="24" cy="2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2200">
                    <a:solidFill>
                      <a:schemeClr val="tx1"/>
                    </a:solidFill>
                    <a:latin typeface="Tahoma" panose="020B0604030504040204" pitchFamily="34" charset="0"/>
                  </a:defRPr>
                </a:lvl1pPr>
                <a:lvl2pPr marL="742950" indent="-285750">
                  <a:defRPr sz="2200">
                    <a:solidFill>
                      <a:schemeClr val="tx1"/>
                    </a:solidFill>
                    <a:latin typeface="Tahoma" panose="020B0604030504040204" pitchFamily="34" charset="0"/>
                  </a:defRPr>
                </a:lvl2pPr>
                <a:lvl3pPr marL="1143000" indent="-228600">
                  <a:defRPr sz="2200">
                    <a:solidFill>
                      <a:schemeClr val="tx1"/>
                    </a:solidFill>
                    <a:latin typeface="Tahoma" panose="020B0604030504040204" pitchFamily="34" charset="0"/>
                  </a:defRPr>
                </a:lvl3pPr>
                <a:lvl4pPr marL="1600200" indent="-228600">
                  <a:defRPr sz="2200">
                    <a:solidFill>
                      <a:schemeClr val="tx1"/>
                    </a:solidFill>
                    <a:latin typeface="Tahoma" panose="020B0604030504040204" pitchFamily="34" charset="0"/>
                  </a:defRPr>
                </a:lvl4pPr>
                <a:lvl5pPr marL="2057400" indent="-228600">
                  <a:defRPr sz="2200">
                    <a:solidFill>
                      <a:schemeClr val="tx1"/>
                    </a:solidFill>
                    <a:latin typeface="Tahoma" panose="020B0604030504040204" pitchFamily="34" charset="0"/>
                  </a:defRPr>
                </a:lvl5pPr>
                <a:lvl6pPr marL="2514600" indent="-228600" eaLnBrk="0" fontAlgn="base" hangingPunct="0">
                  <a:spcBef>
                    <a:spcPct val="0"/>
                  </a:spcBef>
                  <a:spcAft>
                    <a:spcPct val="0"/>
                  </a:spcAft>
                  <a:defRPr sz="2200">
                    <a:solidFill>
                      <a:schemeClr val="tx1"/>
                    </a:solidFill>
                    <a:latin typeface="Tahoma" panose="020B0604030504040204" pitchFamily="34" charset="0"/>
                  </a:defRPr>
                </a:lvl6pPr>
                <a:lvl7pPr marL="2971800" indent="-228600" eaLnBrk="0" fontAlgn="base" hangingPunct="0">
                  <a:spcBef>
                    <a:spcPct val="0"/>
                  </a:spcBef>
                  <a:spcAft>
                    <a:spcPct val="0"/>
                  </a:spcAft>
                  <a:defRPr sz="2200">
                    <a:solidFill>
                      <a:schemeClr val="tx1"/>
                    </a:solidFill>
                    <a:latin typeface="Tahoma" panose="020B0604030504040204" pitchFamily="34" charset="0"/>
                  </a:defRPr>
                </a:lvl7pPr>
                <a:lvl8pPr marL="3429000" indent="-228600" eaLnBrk="0" fontAlgn="base" hangingPunct="0">
                  <a:spcBef>
                    <a:spcPct val="0"/>
                  </a:spcBef>
                  <a:spcAft>
                    <a:spcPct val="0"/>
                  </a:spcAft>
                  <a:defRPr sz="2200">
                    <a:solidFill>
                      <a:schemeClr val="tx1"/>
                    </a:solidFill>
                    <a:latin typeface="Tahoma" panose="020B0604030504040204" pitchFamily="34" charset="0"/>
                  </a:defRPr>
                </a:lvl8pPr>
                <a:lvl9pPr marL="3886200" indent="-228600" eaLnBrk="0" fontAlgn="base" hangingPunct="0">
                  <a:spcBef>
                    <a:spcPct val="0"/>
                  </a:spcBef>
                  <a:spcAft>
                    <a:spcPct val="0"/>
                  </a:spcAft>
                  <a:defRPr sz="2200">
                    <a:solidFill>
                      <a:schemeClr val="tx1"/>
                    </a:solidFill>
                    <a:latin typeface="Tahoma" panose="020B0604030504040204" pitchFamily="34" charset="0"/>
                  </a:defRPr>
                </a:lvl9pPr>
              </a:lstStyle>
              <a:p>
                <a:pPr eaLnBrk="1" hangingPunct="1"/>
                <a:endParaRPr lang="en-US" altLang="en-US" sz="2000">
                  <a:latin typeface="Roboto Slab" pitchFamily="2" charset="0"/>
                  <a:ea typeface="Roboto Slab" pitchFamily="2" charset="0"/>
                </a:endParaRPr>
              </a:p>
            </p:txBody>
          </p:sp>
          <p:sp>
            <p:nvSpPr>
              <p:cNvPr id="49327" name="Rectangle 86"/>
              <p:cNvSpPr>
                <a:spLocks noChangeArrowheads="1"/>
              </p:cNvSpPr>
              <p:nvPr/>
            </p:nvSpPr>
            <p:spPr bwMode="auto">
              <a:xfrm>
                <a:off x="4381" y="2687"/>
                <a:ext cx="24" cy="2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2200">
                    <a:solidFill>
                      <a:schemeClr val="tx1"/>
                    </a:solidFill>
                    <a:latin typeface="Tahoma" panose="020B0604030504040204" pitchFamily="34" charset="0"/>
                  </a:defRPr>
                </a:lvl1pPr>
                <a:lvl2pPr marL="742950" indent="-285750">
                  <a:defRPr sz="2200">
                    <a:solidFill>
                      <a:schemeClr val="tx1"/>
                    </a:solidFill>
                    <a:latin typeface="Tahoma" panose="020B0604030504040204" pitchFamily="34" charset="0"/>
                  </a:defRPr>
                </a:lvl2pPr>
                <a:lvl3pPr marL="1143000" indent="-228600">
                  <a:defRPr sz="2200">
                    <a:solidFill>
                      <a:schemeClr val="tx1"/>
                    </a:solidFill>
                    <a:latin typeface="Tahoma" panose="020B0604030504040204" pitchFamily="34" charset="0"/>
                  </a:defRPr>
                </a:lvl3pPr>
                <a:lvl4pPr marL="1600200" indent="-228600">
                  <a:defRPr sz="2200">
                    <a:solidFill>
                      <a:schemeClr val="tx1"/>
                    </a:solidFill>
                    <a:latin typeface="Tahoma" panose="020B0604030504040204" pitchFamily="34" charset="0"/>
                  </a:defRPr>
                </a:lvl4pPr>
                <a:lvl5pPr marL="2057400" indent="-228600">
                  <a:defRPr sz="2200">
                    <a:solidFill>
                      <a:schemeClr val="tx1"/>
                    </a:solidFill>
                    <a:latin typeface="Tahoma" panose="020B0604030504040204" pitchFamily="34" charset="0"/>
                  </a:defRPr>
                </a:lvl5pPr>
                <a:lvl6pPr marL="2514600" indent="-228600" eaLnBrk="0" fontAlgn="base" hangingPunct="0">
                  <a:spcBef>
                    <a:spcPct val="0"/>
                  </a:spcBef>
                  <a:spcAft>
                    <a:spcPct val="0"/>
                  </a:spcAft>
                  <a:defRPr sz="2200">
                    <a:solidFill>
                      <a:schemeClr val="tx1"/>
                    </a:solidFill>
                    <a:latin typeface="Tahoma" panose="020B0604030504040204" pitchFamily="34" charset="0"/>
                  </a:defRPr>
                </a:lvl6pPr>
                <a:lvl7pPr marL="2971800" indent="-228600" eaLnBrk="0" fontAlgn="base" hangingPunct="0">
                  <a:spcBef>
                    <a:spcPct val="0"/>
                  </a:spcBef>
                  <a:spcAft>
                    <a:spcPct val="0"/>
                  </a:spcAft>
                  <a:defRPr sz="2200">
                    <a:solidFill>
                      <a:schemeClr val="tx1"/>
                    </a:solidFill>
                    <a:latin typeface="Tahoma" panose="020B0604030504040204" pitchFamily="34" charset="0"/>
                  </a:defRPr>
                </a:lvl7pPr>
                <a:lvl8pPr marL="3429000" indent="-228600" eaLnBrk="0" fontAlgn="base" hangingPunct="0">
                  <a:spcBef>
                    <a:spcPct val="0"/>
                  </a:spcBef>
                  <a:spcAft>
                    <a:spcPct val="0"/>
                  </a:spcAft>
                  <a:defRPr sz="2200">
                    <a:solidFill>
                      <a:schemeClr val="tx1"/>
                    </a:solidFill>
                    <a:latin typeface="Tahoma" panose="020B0604030504040204" pitchFamily="34" charset="0"/>
                  </a:defRPr>
                </a:lvl8pPr>
                <a:lvl9pPr marL="3886200" indent="-228600" eaLnBrk="0" fontAlgn="base" hangingPunct="0">
                  <a:spcBef>
                    <a:spcPct val="0"/>
                  </a:spcBef>
                  <a:spcAft>
                    <a:spcPct val="0"/>
                  </a:spcAft>
                  <a:defRPr sz="2200">
                    <a:solidFill>
                      <a:schemeClr val="tx1"/>
                    </a:solidFill>
                    <a:latin typeface="Tahoma" panose="020B0604030504040204" pitchFamily="34" charset="0"/>
                  </a:defRPr>
                </a:lvl9pPr>
              </a:lstStyle>
              <a:p>
                <a:pPr eaLnBrk="1" hangingPunct="1"/>
                <a:endParaRPr lang="en-US" altLang="en-US" sz="2000">
                  <a:latin typeface="Roboto Slab" pitchFamily="2" charset="0"/>
                  <a:ea typeface="Roboto Slab" pitchFamily="2" charset="0"/>
                </a:endParaRPr>
              </a:p>
            </p:txBody>
          </p:sp>
          <p:sp>
            <p:nvSpPr>
              <p:cNvPr id="49328" name="Rectangle 87"/>
              <p:cNvSpPr>
                <a:spLocks noChangeArrowheads="1"/>
              </p:cNvSpPr>
              <p:nvPr/>
            </p:nvSpPr>
            <p:spPr bwMode="auto">
              <a:xfrm>
                <a:off x="4429" y="2687"/>
                <a:ext cx="24" cy="2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2200">
                    <a:solidFill>
                      <a:schemeClr val="tx1"/>
                    </a:solidFill>
                    <a:latin typeface="Tahoma" panose="020B0604030504040204" pitchFamily="34" charset="0"/>
                  </a:defRPr>
                </a:lvl1pPr>
                <a:lvl2pPr marL="742950" indent="-285750">
                  <a:defRPr sz="2200">
                    <a:solidFill>
                      <a:schemeClr val="tx1"/>
                    </a:solidFill>
                    <a:latin typeface="Tahoma" panose="020B0604030504040204" pitchFamily="34" charset="0"/>
                  </a:defRPr>
                </a:lvl2pPr>
                <a:lvl3pPr marL="1143000" indent="-228600">
                  <a:defRPr sz="2200">
                    <a:solidFill>
                      <a:schemeClr val="tx1"/>
                    </a:solidFill>
                    <a:latin typeface="Tahoma" panose="020B0604030504040204" pitchFamily="34" charset="0"/>
                  </a:defRPr>
                </a:lvl3pPr>
                <a:lvl4pPr marL="1600200" indent="-228600">
                  <a:defRPr sz="2200">
                    <a:solidFill>
                      <a:schemeClr val="tx1"/>
                    </a:solidFill>
                    <a:latin typeface="Tahoma" panose="020B0604030504040204" pitchFamily="34" charset="0"/>
                  </a:defRPr>
                </a:lvl4pPr>
                <a:lvl5pPr marL="2057400" indent="-228600">
                  <a:defRPr sz="2200">
                    <a:solidFill>
                      <a:schemeClr val="tx1"/>
                    </a:solidFill>
                    <a:latin typeface="Tahoma" panose="020B0604030504040204" pitchFamily="34" charset="0"/>
                  </a:defRPr>
                </a:lvl5pPr>
                <a:lvl6pPr marL="2514600" indent="-228600" eaLnBrk="0" fontAlgn="base" hangingPunct="0">
                  <a:spcBef>
                    <a:spcPct val="0"/>
                  </a:spcBef>
                  <a:spcAft>
                    <a:spcPct val="0"/>
                  </a:spcAft>
                  <a:defRPr sz="2200">
                    <a:solidFill>
                      <a:schemeClr val="tx1"/>
                    </a:solidFill>
                    <a:latin typeface="Tahoma" panose="020B0604030504040204" pitchFamily="34" charset="0"/>
                  </a:defRPr>
                </a:lvl6pPr>
                <a:lvl7pPr marL="2971800" indent="-228600" eaLnBrk="0" fontAlgn="base" hangingPunct="0">
                  <a:spcBef>
                    <a:spcPct val="0"/>
                  </a:spcBef>
                  <a:spcAft>
                    <a:spcPct val="0"/>
                  </a:spcAft>
                  <a:defRPr sz="2200">
                    <a:solidFill>
                      <a:schemeClr val="tx1"/>
                    </a:solidFill>
                    <a:latin typeface="Tahoma" panose="020B0604030504040204" pitchFamily="34" charset="0"/>
                  </a:defRPr>
                </a:lvl7pPr>
                <a:lvl8pPr marL="3429000" indent="-228600" eaLnBrk="0" fontAlgn="base" hangingPunct="0">
                  <a:spcBef>
                    <a:spcPct val="0"/>
                  </a:spcBef>
                  <a:spcAft>
                    <a:spcPct val="0"/>
                  </a:spcAft>
                  <a:defRPr sz="2200">
                    <a:solidFill>
                      <a:schemeClr val="tx1"/>
                    </a:solidFill>
                    <a:latin typeface="Tahoma" panose="020B0604030504040204" pitchFamily="34" charset="0"/>
                  </a:defRPr>
                </a:lvl8pPr>
                <a:lvl9pPr marL="3886200" indent="-228600" eaLnBrk="0" fontAlgn="base" hangingPunct="0">
                  <a:spcBef>
                    <a:spcPct val="0"/>
                  </a:spcBef>
                  <a:spcAft>
                    <a:spcPct val="0"/>
                  </a:spcAft>
                  <a:defRPr sz="2200">
                    <a:solidFill>
                      <a:schemeClr val="tx1"/>
                    </a:solidFill>
                    <a:latin typeface="Tahoma" panose="020B0604030504040204" pitchFamily="34" charset="0"/>
                  </a:defRPr>
                </a:lvl9pPr>
              </a:lstStyle>
              <a:p>
                <a:pPr eaLnBrk="1" hangingPunct="1"/>
                <a:endParaRPr lang="en-US" altLang="en-US" sz="2000">
                  <a:latin typeface="Roboto Slab" pitchFamily="2" charset="0"/>
                  <a:ea typeface="Roboto Slab" pitchFamily="2" charset="0"/>
                </a:endParaRPr>
              </a:p>
            </p:txBody>
          </p:sp>
          <p:sp>
            <p:nvSpPr>
              <p:cNvPr id="49329" name="Rectangle 88"/>
              <p:cNvSpPr>
                <a:spLocks noChangeArrowheads="1"/>
              </p:cNvSpPr>
              <p:nvPr/>
            </p:nvSpPr>
            <p:spPr bwMode="auto">
              <a:xfrm>
                <a:off x="4477" y="2687"/>
                <a:ext cx="24" cy="2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2200">
                    <a:solidFill>
                      <a:schemeClr val="tx1"/>
                    </a:solidFill>
                    <a:latin typeface="Tahoma" panose="020B0604030504040204" pitchFamily="34" charset="0"/>
                  </a:defRPr>
                </a:lvl1pPr>
                <a:lvl2pPr marL="742950" indent="-285750">
                  <a:defRPr sz="2200">
                    <a:solidFill>
                      <a:schemeClr val="tx1"/>
                    </a:solidFill>
                    <a:latin typeface="Tahoma" panose="020B0604030504040204" pitchFamily="34" charset="0"/>
                  </a:defRPr>
                </a:lvl2pPr>
                <a:lvl3pPr marL="1143000" indent="-228600">
                  <a:defRPr sz="2200">
                    <a:solidFill>
                      <a:schemeClr val="tx1"/>
                    </a:solidFill>
                    <a:latin typeface="Tahoma" panose="020B0604030504040204" pitchFamily="34" charset="0"/>
                  </a:defRPr>
                </a:lvl3pPr>
                <a:lvl4pPr marL="1600200" indent="-228600">
                  <a:defRPr sz="2200">
                    <a:solidFill>
                      <a:schemeClr val="tx1"/>
                    </a:solidFill>
                    <a:latin typeface="Tahoma" panose="020B0604030504040204" pitchFamily="34" charset="0"/>
                  </a:defRPr>
                </a:lvl4pPr>
                <a:lvl5pPr marL="2057400" indent="-228600">
                  <a:defRPr sz="2200">
                    <a:solidFill>
                      <a:schemeClr val="tx1"/>
                    </a:solidFill>
                    <a:latin typeface="Tahoma" panose="020B0604030504040204" pitchFamily="34" charset="0"/>
                  </a:defRPr>
                </a:lvl5pPr>
                <a:lvl6pPr marL="2514600" indent="-228600" eaLnBrk="0" fontAlgn="base" hangingPunct="0">
                  <a:spcBef>
                    <a:spcPct val="0"/>
                  </a:spcBef>
                  <a:spcAft>
                    <a:spcPct val="0"/>
                  </a:spcAft>
                  <a:defRPr sz="2200">
                    <a:solidFill>
                      <a:schemeClr val="tx1"/>
                    </a:solidFill>
                    <a:latin typeface="Tahoma" panose="020B0604030504040204" pitchFamily="34" charset="0"/>
                  </a:defRPr>
                </a:lvl6pPr>
                <a:lvl7pPr marL="2971800" indent="-228600" eaLnBrk="0" fontAlgn="base" hangingPunct="0">
                  <a:spcBef>
                    <a:spcPct val="0"/>
                  </a:spcBef>
                  <a:spcAft>
                    <a:spcPct val="0"/>
                  </a:spcAft>
                  <a:defRPr sz="2200">
                    <a:solidFill>
                      <a:schemeClr val="tx1"/>
                    </a:solidFill>
                    <a:latin typeface="Tahoma" panose="020B0604030504040204" pitchFamily="34" charset="0"/>
                  </a:defRPr>
                </a:lvl7pPr>
                <a:lvl8pPr marL="3429000" indent="-228600" eaLnBrk="0" fontAlgn="base" hangingPunct="0">
                  <a:spcBef>
                    <a:spcPct val="0"/>
                  </a:spcBef>
                  <a:spcAft>
                    <a:spcPct val="0"/>
                  </a:spcAft>
                  <a:defRPr sz="2200">
                    <a:solidFill>
                      <a:schemeClr val="tx1"/>
                    </a:solidFill>
                    <a:latin typeface="Tahoma" panose="020B0604030504040204" pitchFamily="34" charset="0"/>
                  </a:defRPr>
                </a:lvl8pPr>
                <a:lvl9pPr marL="3886200" indent="-228600" eaLnBrk="0" fontAlgn="base" hangingPunct="0">
                  <a:spcBef>
                    <a:spcPct val="0"/>
                  </a:spcBef>
                  <a:spcAft>
                    <a:spcPct val="0"/>
                  </a:spcAft>
                  <a:defRPr sz="2200">
                    <a:solidFill>
                      <a:schemeClr val="tx1"/>
                    </a:solidFill>
                    <a:latin typeface="Tahoma" panose="020B0604030504040204" pitchFamily="34" charset="0"/>
                  </a:defRPr>
                </a:lvl9pPr>
              </a:lstStyle>
              <a:p>
                <a:pPr eaLnBrk="1" hangingPunct="1"/>
                <a:endParaRPr lang="en-US" altLang="en-US" sz="2000">
                  <a:latin typeface="Roboto Slab" pitchFamily="2" charset="0"/>
                  <a:ea typeface="Roboto Slab" pitchFamily="2" charset="0"/>
                </a:endParaRPr>
              </a:p>
            </p:txBody>
          </p:sp>
          <p:sp>
            <p:nvSpPr>
              <p:cNvPr id="49330" name="Rectangle 89"/>
              <p:cNvSpPr>
                <a:spLocks noChangeArrowheads="1"/>
              </p:cNvSpPr>
              <p:nvPr/>
            </p:nvSpPr>
            <p:spPr bwMode="auto">
              <a:xfrm>
                <a:off x="4525" y="2687"/>
                <a:ext cx="24" cy="2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2200">
                    <a:solidFill>
                      <a:schemeClr val="tx1"/>
                    </a:solidFill>
                    <a:latin typeface="Tahoma" panose="020B0604030504040204" pitchFamily="34" charset="0"/>
                  </a:defRPr>
                </a:lvl1pPr>
                <a:lvl2pPr marL="742950" indent="-285750">
                  <a:defRPr sz="2200">
                    <a:solidFill>
                      <a:schemeClr val="tx1"/>
                    </a:solidFill>
                    <a:latin typeface="Tahoma" panose="020B0604030504040204" pitchFamily="34" charset="0"/>
                  </a:defRPr>
                </a:lvl2pPr>
                <a:lvl3pPr marL="1143000" indent="-228600">
                  <a:defRPr sz="2200">
                    <a:solidFill>
                      <a:schemeClr val="tx1"/>
                    </a:solidFill>
                    <a:latin typeface="Tahoma" panose="020B0604030504040204" pitchFamily="34" charset="0"/>
                  </a:defRPr>
                </a:lvl3pPr>
                <a:lvl4pPr marL="1600200" indent="-228600">
                  <a:defRPr sz="2200">
                    <a:solidFill>
                      <a:schemeClr val="tx1"/>
                    </a:solidFill>
                    <a:latin typeface="Tahoma" panose="020B0604030504040204" pitchFamily="34" charset="0"/>
                  </a:defRPr>
                </a:lvl4pPr>
                <a:lvl5pPr marL="2057400" indent="-228600">
                  <a:defRPr sz="2200">
                    <a:solidFill>
                      <a:schemeClr val="tx1"/>
                    </a:solidFill>
                    <a:latin typeface="Tahoma" panose="020B0604030504040204" pitchFamily="34" charset="0"/>
                  </a:defRPr>
                </a:lvl5pPr>
                <a:lvl6pPr marL="2514600" indent="-228600" eaLnBrk="0" fontAlgn="base" hangingPunct="0">
                  <a:spcBef>
                    <a:spcPct val="0"/>
                  </a:spcBef>
                  <a:spcAft>
                    <a:spcPct val="0"/>
                  </a:spcAft>
                  <a:defRPr sz="2200">
                    <a:solidFill>
                      <a:schemeClr val="tx1"/>
                    </a:solidFill>
                    <a:latin typeface="Tahoma" panose="020B0604030504040204" pitchFamily="34" charset="0"/>
                  </a:defRPr>
                </a:lvl6pPr>
                <a:lvl7pPr marL="2971800" indent="-228600" eaLnBrk="0" fontAlgn="base" hangingPunct="0">
                  <a:spcBef>
                    <a:spcPct val="0"/>
                  </a:spcBef>
                  <a:spcAft>
                    <a:spcPct val="0"/>
                  </a:spcAft>
                  <a:defRPr sz="2200">
                    <a:solidFill>
                      <a:schemeClr val="tx1"/>
                    </a:solidFill>
                    <a:latin typeface="Tahoma" panose="020B0604030504040204" pitchFamily="34" charset="0"/>
                  </a:defRPr>
                </a:lvl7pPr>
                <a:lvl8pPr marL="3429000" indent="-228600" eaLnBrk="0" fontAlgn="base" hangingPunct="0">
                  <a:spcBef>
                    <a:spcPct val="0"/>
                  </a:spcBef>
                  <a:spcAft>
                    <a:spcPct val="0"/>
                  </a:spcAft>
                  <a:defRPr sz="2200">
                    <a:solidFill>
                      <a:schemeClr val="tx1"/>
                    </a:solidFill>
                    <a:latin typeface="Tahoma" panose="020B0604030504040204" pitchFamily="34" charset="0"/>
                  </a:defRPr>
                </a:lvl8pPr>
                <a:lvl9pPr marL="3886200" indent="-228600" eaLnBrk="0" fontAlgn="base" hangingPunct="0">
                  <a:spcBef>
                    <a:spcPct val="0"/>
                  </a:spcBef>
                  <a:spcAft>
                    <a:spcPct val="0"/>
                  </a:spcAft>
                  <a:defRPr sz="2200">
                    <a:solidFill>
                      <a:schemeClr val="tx1"/>
                    </a:solidFill>
                    <a:latin typeface="Tahoma" panose="020B0604030504040204" pitchFamily="34" charset="0"/>
                  </a:defRPr>
                </a:lvl9pPr>
              </a:lstStyle>
              <a:p>
                <a:pPr eaLnBrk="1" hangingPunct="1"/>
                <a:endParaRPr lang="en-US" altLang="en-US" sz="2000">
                  <a:latin typeface="Roboto Slab" pitchFamily="2" charset="0"/>
                  <a:ea typeface="Roboto Slab" pitchFamily="2" charset="0"/>
                </a:endParaRPr>
              </a:p>
            </p:txBody>
          </p:sp>
          <p:sp>
            <p:nvSpPr>
              <p:cNvPr id="49331" name="Rectangle 90"/>
              <p:cNvSpPr>
                <a:spLocks noChangeArrowheads="1"/>
              </p:cNvSpPr>
              <p:nvPr/>
            </p:nvSpPr>
            <p:spPr bwMode="auto">
              <a:xfrm>
                <a:off x="4573" y="2687"/>
                <a:ext cx="24" cy="2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2200">
                    <a:solidFill>
                      <a:schemeClr val="tx1"/>
                    </a:solidFill>
                    <a:latin typeface="Tahoma" panose="020B0604030504040204" pitchFamily="34" charset="0"/>
                  </a:defRPr>
                </a:lvl1pPr>
                <a:lvl2pPr marL="742950" indent="-285750">
                  <a:defRPr sz="2200">
                    <a:solidFill>
                      <a:schemeClr val="tx1"/>
                    </a:solidFill>
                    <a:latin typeface="Tahoma" panose="020B0604030504040204" pitchFamily="34" charset="0"/>
                  </a:defRPr>
                </a:lvl2pPr>
                <a:lvl3pPr marL="1143000" indent="-228600">
                  <a:defRPr sz="2200">
                    <a:solidFill>
                      <a:schemeClr val="tx1"/>
                    </a:solidFill>
                    <a:latin typeface="Tahoma" panose="020B0604030504040204" pitchFamily="34" charset="0"/>
                  </a:defRPr>
                </a:lvl3pPr>
                <a:lvl4pPr marL="1600200" indent="-228600">
                  <a:defRPr sz="2200">
                    <a:solidFill>
                      <a:schemeClr val="tx1"/>
                    </a:solidFill>
                    <a:latin typeface="Tahoma" panose="020B0604030504040204" pitchFamily="34" charset="0"/>
                  </a:defRPr>
                </a:lvl4pPr>
                <a:lvl5pPr marL="2057400" indent="-228600">
                  <a:defRPr sz="2200">
                    <a:solidFill>
                      <a:schemeClr val="tx1"/>
                    </a:solidFill>
                    <a:latin typeface="Tahoma" panose="020B0604030504040204" pitchFamily="34" charset="0"/>
                  </a:defRPr>
                </a:lvl5pPr>
                <a:lvl6pPr marL="2514600" indent="-228600" eaLnBrk="0" fontAlgn="base" hangingPunct="0">
                  <a:spcBef>
                    <a:spcPct val="0"/>
                  </a:spcBef>
                  <a:spcAft>
                    <a:spcPct val="0"/>
                  </a:spcAft>
                  <a:defRPr sz="2200">
                    <a:solidFill>
                      <a:schemeClr val="tx1"/>
                    </a:solidFill>
                    <a:latin typeface="Tahoma" panose="020B0604030504040204" pitchFamily="34" charset="0"/>
                  </a:defRPr>
                </a:lvl6pPr>
                <a:lvl7pPr marL="2971800" indent="-228600" eaLnBrk="0" fontAlgn="base" hangingPunct="0">
                  <a:spcBef>
                    <a:spcPct val="0"/>
                  </a:spcBef>
                  <a:spcAft>
                    <a:spcPct val="0"/>
                  </a:spcAft>
                  <a:defRPr sz="2200">
                    <a:solidFill>
                      <a:schemeClr val="tx1"/>
                    </a:solidFill>
                    <a:latin typeface="Tahoma" panose="020B0604030504040204" pitchFamily="34" charset="0"/>
                  </a:defRPr>
                </a:lvl7pPr>
                <a:lvl8pPr marL="3429000" indent="-228600" eaLnBrk="0" fontAlgn="base" hangingPunct="0">
                  <a:spcBef>
                    <a:spcPct val="0"/>
                  </a:spcBef>
                  <a:spcAft>
                    <a:spcPct val="0"/>
                  </a:spcAft>
                  <a:defRPr sz="2200">
                    <a:solidFill>
                      <a:schemeClr val="tx1"/>
                    </a:solidFill>
                    <a:latin typeface="Tahoma" panose="020B0604030504040204" pitchFamily="34" charset="0"/>
                  </a:defRPr>
                </a:lvl8pPr>
                <a:lvl9pPr marL="3886200" indent="-228600" eaLnBrk="0" fontAlgn="base" hangingPunct="0">
                  <a:spcBef>
                    <a:spcPct val="0"/>
                  </a:spcBef>
                  <a:spcAft>
                    <a:spcPct val="0"/>
                  </a:spcAft>
                  <a:defRPr sz="2200">
                    <a:solidFill>
                      <a:schemeClr val="tx1"/>
                    </a:solidFill>
                    <a:latin typeface="Tahoma" panose="020B0604030504040204" pitchFamily="34" charset="0"/>
                  </a:defRPr>
                </a:lvl9pPr>
              </a:lstStyle>
              <a:p>
                <a:pPr eaLnBrk="1" hangingPunct="1"/>
                <a:endParaRPr lang="en-US" altLang="en-US" sz="2000">
                  <a:latin typeface="Roboto Slab" pitchFamily="2" charset="0"/>
                  <a:ea typeface="Roboto Slab" pitchFamily="2" charset="0"/>
                </a:endParaRPr>
              </a:p>
            </p:txBody>
          </p:sp>
          <p:sp>
            <p:nvSpPr>
              <p:cNvPr id="49332" name="Rectangle 91"/>
              <p:cNvSpPr>
                <a:spLocks noChangeArrowheads="1"/>
              </p:cNvSpPr>
              <p:nvPr/>
            </p:nvSpPr>
            <p:spPr bwMode="auto">
              <a:xfrm>
                <a:off x="4621" y="2687"/>
                <a:ext cx="24" cy="2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2200">
                    <a:solidFill>
                      <a:schemeClr val="tx1"/>
                    </a:solidFill>
                    <a:latin typeface="Tahoma" panose="020B0604030504040204" pitchFamily="34" charset="0"/>
                  </a:defRPr>
                </a:lvl1pPr>
                <a:lvl2pPr marL="742950" indent="-285750">
                  <a:defRPr sz="2200">
                    <a:solidFill>
                      <a:schemeClr val="tx1"/>
                    </a:solidFill>
                    <a:latin typeface="Tahoma" panose="020B0604030504040204" pitchFamily="34" charset="0"/>
                  </a:defRPr>
                </a:lvl2pPr>
                <a:lvl3pPr marL="1143000" indent="-228600">
                  <a:defRPr sz="2200">
                    <a:solidFill>
                      <a:schemeClr val="tx1"/>
                    </a:solidFill>
                    <a:latin typeface="Tahoma" panose="020B0604030504040204" pitchFamily="34" charset="0"/>
                  </a:defRPr>
                </a:lvl3pPr>
                <a:lvl4pPr marL="1600200" indent="-228600">
                  <a:defRPr sz="2200">
                    <a:solidFill>
                      <a:schemeClr val="tx1"/>
                    </a:solidFill>
                    <a:latin typeface="Tahoma" panose="020B0604030504040204" pitchFamily="34" charset="0"/>
                  </a:defRPr>
                </a:lvl4pPr>
                <a:lvl5pPr marL="2057400" indent="-228600">
                  <a:defRPr sz="2200">
                    <a:solidFill>
                      <a:schemeClr val="tx1"/>
                    </a:solidFill>
                    <a:latin typeface="Tahoma" panose="020B0604030504040204" pitchFamily="34" charset="0"/>
                  </a:defRPr>
                </a:lvl5pPr>
                <a:lvl6pPr marL="2514600" indent="-228600" eaLnBrk="0" fontAlgn="base" hangingPunct="0">
                  <a:spcBef>
                    <a:spcPct val="0"/>
                  </a:spcBef>
                  <a:spcAft>
                    <a:spcPct val="0"/>
                  </a:spcAft>
                  <a:defRPr sz="2200">
                    <a:solidFill>
                      <a:schemeClr val="tx1"/>
                    </a:solidFill>
                    <a:latin typeface="Tahoma" panose="020B0604030504040204" pitchFamily="34" charset="0"/>
                  </a:defRPr>
                </a:lvl6pPr>
                <a:lvl7pPr marL="2971800" indent="-228600" eaLnBrk="0" fontAlgn="base" hangingPunct="0">
                  <a:spcBef>
                    <a:spcPct val="0"/>
                  </a:spcBef>
                  <a:spcAft>
                    <a:spcPct val="0"/>
                  </a:spcAft>
                  <a:defRPr sz="2200">
                    <a:solidFill>
                      <a:schemeClr val="tx1"/>
                    </a:solidFill>
                    <a:latin typeface="Tahoma" panose="020B0604030504040204" pitchFamily="34" charset="0"/>
                  </a:defRPr>
                </a:lvl7pPr>
                <a:lvl8pPr marL="3429000" indent="-228600" eaLnBrk="0" fontAlgn="base" hangingPunct="0">
                  <a:spcBef>
                    <a:spcPct val="0"/>
                  </a:spcBef>
                  <a:spcAft>
                    <a:spcPct val="0"/>
                  </a:spcAft>
                  <a:defRPr sz="2200">
                    <a:solidFill>
                      <a:schemeClr val="tx1"/>
                    </a:solidFill>
                    <a:latin typeface="Tahoma" panose="020B0604030504040204" pitchFamily="34" charset="0"/>
                  </a:defRPr>
                </a:lvl8pPr>
                <a:lvl9pPr marL="3886200" indent="-228600" eaLnBrk="0" fontAlgn="base" hangingPunct="0">
                  <a:spcBef>
                    <a:spcPct val="0"/>
                  </a:spcBef>
                  <a:spcAft>
                    <a:spcPct val="0"/>
                  </a:spcAft>
                  <a:defRPr sz="2200">
                    <a:solidFill>
                      <a:schemeClr val="tx1"/>
                    </a:solidFill>
                    <a:latin typeface="Tahoma" panose="020B0604030504040204" pitchFamily="34" charset="0"/>
                  </a:defRPr>
                </a:lvl9pPr>
              </a:lstStyle>
              <a:p>
                <a:pPr eaLnBrk="1" hangingPunct="1"/>
                <a:endParaRPr lang="en-US" altLang="en-US" sz="2000">
                  <a:latin typeface="Roboto Slab" pitchFamily="2" charset="0"/>
                  <a:ea typeface="Roboto Slab" pitchFamily="2" charset="0"/>
                </a:endParaRPr>
              </a:p>
            </p:txBody>
          </p:sp>
          <p:sp>
            <p:nvSpPr>
              <p:cNvPr id="49333" name="Rectangle 92"/>
              <p:cNvSpPr>
                <a:spLocks noChangeArrowheads="1"/>
              </p:cNvSpPr>
              <p:nvPr/>
            </p:nvSpPr>
            <p:spPr bwMode="auto">
              <a:xfrm>
                <a:off x="4669" y="2687"/>
                <a:ext cx="24" cy="2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2200">
                    <a:solidFill>
                      <a:schemeClr val="tx1"/>
                    </a:solidFill>
                    <a:latin typeface="Tahoma" panose="020B0604030504040204" pitchFamily="34" charset="0"/>
                  </a:defRPr>
                </a:lvl1pPr>
                <a:lvl2pPr marL="742950" indent="-285750">
                  <a:defRPr sz="2200">
                    <a:solidFill>
                      <a:schemeClr val="tx1"/>
                    </a:solidFill>
                    <a:latin typeface="Tahoma" panose="020B0604030504040204" pitchFamily="34" charset="0"/>
                  </a:defRPr>
                </a:lvl2pPr>
                <a:lvl3pPr marL="1143000" indent="-228600">
                  <a:defRPr sz="2200">
                    <a:solidFill>
                      <a:schemeClr val="tx1"/>
                    </a:solidFill>
                    <a:latin typeface="Tahoma" panose="020B0604030504040204" pitchFamily="34" charset="0"/>
                  </a:defRPr>
                </a:lvl3pPr>
                <a:lvl4pPr marL="1600200" indent="-228600">
                  <a:defRPr sz="2200">
                    <a:solidFill>
                      <a:schemeClr val="tx1"/>
                    </a:solidFill>
                    <a:latin typeface="Tahoma" panose="020B0604030504040204" pitchFamily="34" charset="0"/>
                  </a:defRPr>
                </a:lvl4pPr>
                <a:lvl5pPr marL="2057400" indent="-228600">
                  <a:defRPr sz="2200">
                    <a:solidFill>
                      <a:schemeClr val="tx1"/>
                    </a:solidFill>
                    <a:latin typeface="Tahoma" panose="020B0604030504040204" pitchFamily="34" charset="0"/>
                  </a:defRPr>
                </a:lvl5pPr>
                <a:lvl6pPr marL="2514600" indent="-228600" eaLnBrk="0" fontAlgn="base" hangingPunct="0">
                  <a:spcBef>
                    <a:spcPct val="0"/>
                  </a:spcBef>
                  <a:spcAft>
                    <a:spcPct val="0"/>
                  </a:spcAft>
                  <a:defRPr sz="2200">
                    <a:solidFill>
                      <a:schemeClr val="tx1"/>
                    </a:solidFill>
                    <a:latin typeface="Tahoma" panose="020B0604030504040204" pitchFamily="34" charset="0"/>
                  </a:defRPr>
                </a:lvl6pPr>
                <a:lvl7pPr marL="2971800" indent="-228600" eaLnBrk="0" fontAlgn="base" hangingPunct="0">
                  <a:spcBef>
                    <a:spcPct val="0"/>
                  </a:spcBef>
                  <a:spcAft>
                    <a:spcPct val="0"/>
                  </a:spcAft>
                  <a:defRPr sz="2200">
                    <a:solidFill>
                      <a:schemeClr val="tx1"/>
                    </a:solidFill>
                    <a:latin typeface="Tahoma" panose="020B0604030504040204" pitchFamily="34" charset="0"/>
                  </a:defRPr>
                </a:lvl7pPr>
                <a:lvl8pPr marL="3429000" indent="-228600" eaLnBrk="0" fontAlgn="base" hangingPunct="0">
                  <a:spcBef>
                    <a:spcPct val="0"/>
                  </a:spcBef>
                  <a:spcAft>
                    <a:spcPct val="0"/>
                  </a:spcAft>
                  <a:defRPr sz="2200">
                    <a:solidFill>
                      <a:schemeClr val="tx1"/>
                    </a:solidFill>
                    <a:latin typeface="Tahoma" panose="020B0604030504040204" pitchFamily="34" charset="0"/>
                  </a:defRPr>
                </a:lvl8pPr>
                <a:lvl9pPr marL="3886200" indent="-228600" eaLnBrk="0" fontAlgn="base" hangingPunct="0">
                  <a:spcBef>
                    <a:spcPct val="0"/>
                  </a:spcBef>
                  <a:spcAft>
                    <a:spcPct val="0"/>
                  </a:spcAft>
                  <a:defRPr sz="2200">
                    <a:solidFill>
                      <a:schemeClr val="tx1"/>
                    </a:solidFill>
                    <a:latin typeface="Tahoma" panose="020B0604030504040204" pitchFamily="34" charset="0"/>
                  </a:defRPr>
                </a:lvl9pPr>
              </a:lstStyle>
              <a:p>
                <a:pPr eaLnBrk="1" hangingPunct="1"/>
                <a:endParaRPr lang="en-US" altLang="en-US" sz="2000">
                  <a:latin typeface="Roboto Slab" pitchFamily="2" charset="0"/>
                  <a:ea typeface="Roboto Slab" pitchFamily="2" charset="0"/>
                </a:endParaRPr>
              </a:p>
            </p:txBody>
          </p:sp>
          <p:sp>
            <p:nvSpPr>
              <p:cNvPr id="49334" name="Rectangle 93"/>
              <p:cNvSpPr>
                <a:spLocks noChangeArrowheads="1"/>
              </p:cNvSpPr>
              <p:nvPr/>
            </p:nvSpPr>
            <p:spPr bwMode="auto">
              <a:xfrm>
                <a:off x="4716" y="2687"/>
                <a:ext cx="24" cy="2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2200">
                    <a:solidFill>
                      <a:schemeClr val="tx1"/>
                    </a:solidFill>
                    <a:latin typeface="Tahoma" panose="020B0604030504040204" pitchFamily="34" charset="0"/>
                  </a:defRPr>
                </a:lvl1pPr>
                <a:lvl2pPr marL="742950" indent="-285750">
                  <a:defRPr sz="2200">
                    <a:solidFill>
                      <a:schemeClr val="tx1"/>
                    </a:solidFill>
                    <a:latin typeface="Tahoma" panose="020B0604030504040204" pitchFamily="34" charset="0"/>
                  </a:defRPr>
                </a:lvl2pPr>
                <a:lvl3pPr marL="1143000" indent="-228600">
                  <a:defRPr sz="2200">
                    <a:solidFill>
                      <a:schemeClr val="tx1"/>
                    </a:solidFill>
                    <a:latin typeface="Tahoma" panose="020B0604030504040204" pitchFamily="34" charset="0"/>
                  </a:defRPr>
                </a:lvl3pPr>
                <a:lvl4pPr marL="1600200" indent="-228600">
                  <a:defRPr sz="2200">
                    <a:solidFill>
                      <a:schemeClr val="tx1"/>
                    </a:solidFill>
                    <a:latin typeface="Tahoma" panose="020B0604030504040204" pitchFamily="34" charset="0"/>
                  </a:defRPr>
                </a:lvl4pPr>
                <a:lvl5pPr marL="2057400" indent="-228600">
                  <a:defRPr sz="2200">
                    <a:solidFill>
                      <a:schemeClr val="tx1"/>
                    </a:solidFill>
                    <a:latin typeface="Tahoma" panose="020B0604030504040204" pitchFamily="34" charset="0"/>
                  </a:defRPr>
                </a:lvl5pPr>
                <a:lvl6pPr marL="2514600" indent="-228600" eaLnBrk="0" fontAlgn="base" hangingPunct="0">
                  <a:spcBef>
                    <a:spcPct val="0"/>
                  </a:spcBef>
                  <a:spcAft>
                    <a:spcPct val="0"/>
                  </a:spcAft>
                  <a:defRPr sz="2200">
                    <a:solidFill>
                      <a:schemeClr val="tx1"/>
                    </a:solidFill>
                    <a:latin typeface="Tahoma" panose="020B0604030504040204" pitchFamily="34" charset="0"/>
                  </a:defRPr>
                </a:lvl6pPr>
                <a:lvl7pPr marL="2971800" indent="-228600" eaLnBrk="0" fontAlgn="base" hangingPunct="0">
                  <a:spcBef>
                    <a:spcPct val="0"/>
                  </a:spcBef>
                  <a:spcAft>
                    <a:spcPct val="0"/>
                  </a:spcAft>
                  <a:defRPr sz="2200">
                    <a:solidFill>
                      <a:schemeClr val="tx1"/>
                    </a:solidFill>
                    <a:latin typeface="Tahoma" panose="020B0604030504040204" pitchFamily="34" charset="0"/>
                  </a:defRPr>
                </a:lvl7pPr>
                <a:lvl8pPr marL="3429000" indent="-228600" eaLnBrk="0" fontAlgn="base" hangingPunct="0">
                  <a:spcBef>
                    <a:spcPct val="0"/>
                  </a:spcBef>
                  <a:spcAft>
                    <a:spcPct val="0"/>
                  </a:spcAft>
                  <a:defRPr sz="2200">
                    <a:solidFill>
                      <a:schemeClr val="tx1"/>
                    </a:solidFill>
                    <a:latin typeface="Tahoma" panose="020B0604030504040204" pitchFamily="34" charset="0"/>
                  </a:defRPr>
                </a:lvl8pPr>
                <a:lvl9pPr marL="3886200" indent="-228600" eaLnBrk="0" fontAlgn="base" hangingPunct="0">
                  <a:spcBef>
                    <a:spcPct val="0"/>
                  </a:spcBef>
                  <a:spcAft>
                    <a:spcPct val="0"/>
                  </a:spcAft>
                  <a:defRPr sz="2200">
                    <a:solidFill>
                      <a:schemeClr val="tx1"/>
                    </a:solidFill>
                    <a:latin typeface="Tahoma" panose="020B0604030504040204" pitchFamily="34" charset="0"/>
                  </a:defRPr>
                </a:lvl9pPr>
              </a:lstStyle>
              <a:p>
                <a:pPr eaLnBrk="1" hangingPunct="1"/>
                <a:endParaRPr lang="en-US" altLang="en-US" sz="2000">
                  <a:latin typeface="Roboto Slab" pitchFamily="2" charset="0"/>
                  <a:ea typeface="Roboto Slab" pitchFamily="2" charset="0"/>
                </a:endParaRPr>
              </a:p>
            </p:txBody>
          </p:sp>
          <p:sp>
            <p:nvSpPr>
              <p:cNvPr id="49335" name="Rectangle 94"/>
              <p:cNvSpPr>
                <a:spLocks noChangeArrowheads="1"/>
              </p:cNvSpPr>
              <p:nvPr/>
            </p:nvSpPr>
            <p:spPr bwMode="auto">
              <a:xfrm>
                <a:off x="4764" y="2687"/>
                <a:ext cx="24" cy="2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2200">
                    <a:solidFill>
                      <a:schemeClr val="tx1"/>
                    </a:solidFill>
                    <a:latin typeface="Tahoma" panose="020B0604030504040204" pitchFamily="34" charset="0"/>
                  </a:defRPr>
                </a:lvl1pPr>
                <a:lvl2pPr marL="742950" indent="-285750">
                  <a:defRPr sz="2200">
                    <a:solidFill>
                      <a:schemeClr val="tx1"/>
                    </a:solidFill>
                    <a:latin typeface="Tahoma" panose="020B0604030504040204" pitchFamily="34" charset="0"/>
                  </a:defRPr>
                </a:lvl2pPr>
                <a:lvl3pPr marL="1143000" indent="-228600">
                  <a:defRPr sz="2200">
                    <a:solidFill>
                      <a:schemeClr val="tx1"/>
                    </a:solidFill>
                    <a:latin typeface="Tahoma" panose="020B0604030504040204" pitchFamily="34" charset="0"/>
                  </a:defRPr>
                </a:lvl3pPr>
                <a:lvl4pPr marL="1600200" indent="-228600">
                  <a:defRPr sz="2200">
                    <a:solidFill>
                      <a:schemeClr val="tx1"/>
                    </a:solidFill>
                    <a:latin typeface="Tahoma" panose="020B0604030504040204" pitchFamily="34" charset="0"/>
                  </a:defRPr>
                </a:lvl4pPr>
                <a:lvl5pPr marL="2057400" indent="-228600">
                  <a:defRPr sz="2200">
                    <a:solidFill>
                      <a:schemeClr val="tx1"/>
                    </a:solidFill>
                    <a:latin typeface="Tahoma" panose="020B0604030504040204" pitchFamily="34" charset="0"/>
                  </a:defRPr>
                </a:lvl5pPr>
                <a:lvl6pPr marL="2514600" indent="-228600" eaLnBrk="0" fontAlgn="base" hangingPunct="0">
                  <a:spcBef>
                    <a:spcPct val="0"/>
                  </a:spcBef>
                  <a:spcAft>
                    <a:spcPct val="0"/>
                  </a:spcAft>
                  <a:defRPr sz="2200">
                    <a:solidFill>
                      <a:schemeClr val="tx1"/>
                    </a:solidFill>
                    <a:latin typeface="Tahoma" panose="020B0604030504040204" pitchFamily="34" charset="0"/>
                  </a:defRPr>
                </a:lvl6pPr>
                <a:lvl7pPr marL="2971800" indent="-228600" eaLnBrk="0" fontAlgn="base" hangingPunct="0">
                  <a:spcBef>
                    <a:spcPct val="0"/>
                  </a:spcBef>
                  <a:spcAft>
                    <a:spcPct val="0"/>
                  </a:spcAft>
                  <a:defRPr sz="2200">
                    <a:solidFill>
                      <a:schemeClr val="tx1"/>
                    </a:solidFill>
                    <a:latin typeface="Tahoma" panose="020B0604030504040204" pitchFamily="34" charset="0"/>
                  </a:defRPr>
                </a:lvl7pPr>
                <a:lvl8pPr marL="3429000" indent="-228600" eaLnBrk="0" fontAlgn="base" hangingPunct="0">
                  <a:spcBef>
                    <a:spcPct val="0"/>
                  </a:spcBef>
                  <a:spcAft>
                    <a:spcPct val="0"/>
                  </a:spcAft>
                  <a:defRPr sz="2200">
                    <a:solidFill>
                      <a:schemeClr val="tx1"/>
                    </a:solidFill>
                    <a:latin typeface="Tahoma" panose="020B0604030504040204" pitchFamily="34" charset="0"/>
                  </a:defRPr>
                </a:lvl8pPr>
                <a:lvl9pPr marL="3886200" indent="-228600" eaLnBrk="0" fontAlgn="base" hangingPunct="0">
                  <a:spcBef>
                    <a:spcPct val="0"/>
                  </a:spcBef>
                  <a:spcAft>
                    <a:spcPct val="0"/>
                  </a:spcAft>
                  <a:defRPr sz="2200">
                    <a:solidFill>
                      <a:schemeClr val="tx1"/>
                    </a:solidFill>
                    <a:latin typeface="Tahoma" panose="020B0604030504040204" pitchFamily="34" charset="0"/>
                  </a:defRPr>
                </a:lvl9pPr>
              </a:lstStyle>
              <a:p>
                <a:pPr eaLnBrk="1" hangingPunct="1"/>
                <a:endParaRPr lang="en-US" altLang="en-US" sz="2000">
                  <a:latin typeface="Roboto Slab" pitchFamily="2" charset="0"/>
                  <a:ea typeface="Roboto Slab" pitchFamily="2" charset="0"/>
                </a:endParaRPr>
              </a:p>
            </p:txBody>
          </p:sp>
        </p:grpSp>
      </p:grpSp>
      <p:grpSp>
        <p:nvGrpSpPr>
          <p:cNvPr id="49157" name="Group 95"/>
          <p:cNvGrpSpPr>
            <a:grpSpLocks/>
          </p:cNvGrpSpPr>
          <p:nvPr/>
        </p:nvGrpSpPr>
        <p:grpSpPr bwMode="auto">
          <a:xfrm>
            <a:off x="837829" y="3449485"/>
            <a:ext cx="5881688" cy="1643063"/>
            <a:chOff x="1095" y="1696"/>
            <a:chExt cx="3705" cy="1035"/>
          </a:xfrm>
        </p:grpSpPr>
        <p:sp>
          <p:nvSpPr>
            <p:cNvPr id="49254" name="Rectangle 96"/>
            <p:cNvSpPr>
              <a:spLocks noChangeArrowheads="1"/>
            </p:cNvSpPr>
            <p:nvPr/>
          </p:nvSpPr>
          <p:spPr bwMode="auto">
            <a:xfrm rot="16200000">
              <a:off x="1016" y="2082"/>
              <a:ext cx="351" cy="1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2200">
                  <a:solidFill>
                    <a:schemeClr val="tx1"/>
                  </a:solidFill>
                  <a:latin typeface="Tahoma" panose="020B0604030504040204" pitchFamily="34" charset="0"/>
                </a:defRPr>
              </a:lvl1pPr>
              <a:lvl2pPr marL="742950" indent="-285750">
                <a:defRPr sz="2200">
                  <a:solidFill>
                    <a:schemeClr val="tx1"/>
                  </a:solidFill>
                  <a:latin typeface="Tahoma" panose="020B0604030504040204" pitchFamily="34" charset="0"/>
                </a:defRPr>
              </a:lvl2pPr>
              <a:lvl3pPr marL="1143000" indent="-228600">
                <a:defRPr sz="2200">
                  <a:solidFill>
                    <a:schemeClr val="tx1"/>
                  </a:solidFill>
                  <a:latin typeface="Tahoma" panose="020B0604030504040204" pitchFamily="34" charset="0"/>
                </a:defRPr>
              </a:lvl3pPr>
              <a:lvl4pPr marL="1600200" indent="-228600">
                <a:defRPr sz="2200">
                  <a:solidFill>
                    <a:schemeClr val="tx1"/>
                  </a:solidFill>
                  <a:latin typeface="Tahoma" panose="020B0604030504040204" pitchFamily="34" charset="0"/>
                </a:defRPr>
              </a:lvl4pPr>
              <a:lvl5pPr marL="2057400" indent="-228600">
                <a:defRPr sz="2200">
                  <a:solidFill>
                    <a:schemeClr val="tx1"/>
                  </a:solidFill>
                  <a:latin typeface="Tahoma" panose="020B0604030504040204" pitchFamily="34" charset="0"/>
                </a:defRPr>
              </a:lvl5pPr>
              <a:lvl6pPr marL="2514600" indent="-228600" eaLnBrk="0" fontAlgn="base" hangingPunct="0">
                <a:spcBef>
                  <a:spcPct val="0"/>
                </a:spcBef>
                <a:spcAft>
                  <a:spcPct val="0"/>
                </a:spcAft>
                <a:defRPr sz="2200">
                  <a:solidFill>
                    <a:schemeClr val="tx1"/>
                  </a:solidFill>
                  <a:latin typeface="Tahoma" panose="020B0604030504040204" pitchFamily="34" charset="0"/>
                </a:defRPr>
              </a:lvl6pPr>
              <a:lvl7pPr marL="2971800" indent="-228600" eaLnBrk="0" fontAlgn="base" hangingPunct="0">
                <a:spcBef>
                  <a:spcPct val="0"/>
                </a:spcBef>
                <a:spcAft>
                  <a:spcPct val="0"/>
                </a:spcAft>
                <a:defRPr sz="2200">
                  <a:solidFill>
                    <a:schemeClr val="tx1"/>
                  </a:solidFill>
                  <a:latin typeface="Tahoma" panose="020B0604030504040204" pitchFamily="34" charset="0"/>
                </a:defRPr>
              </a:lvl7pPr>
              <a:lvl8pPr marL="3429000" indent="-228600" eaLnBrk="0" fontAlgn="base" hangingPunct="0">
                <a:spcBef>
                  <a:spcPct val="0"/>
                </a:spcBef>
                <a:spcAft>
                  <a:spcPct val="0"/>
                </a:spcAft>
                <a:defRPr sz="2200">
                  <a:solidFill>
                    <a:schemeClr val="tx1"/>
                  </a:solidFill>
                  <a:latin typeface="Tahoma" panose="020B0604030504040204" pitchFamily="34" charset="0"/>
                </a:defRPr>
              </a:lvl8pPr>
              <a:lvl9pPr marL="3886200" indent="-228600" eaLnBrk="0" fontAlgn="base" hangingPunct="0">
                <a:spcBef>
                  <a:spcPct val="0"/>
                </a:spcBef>
                <a:spcAft>
                  <a:spcPct val="0"/>
                </a:spcAft>
                <a:defRPr sz="2200">
                  <a:solidFill>
                    <a:schemeClr val="tx1"/>
                  </a:solidFill>
                  <a:latin typeface="Tahoma" panose="020B0604030504040204" pitchFamily="34" charset="0"/>
                </a:defRPr>
              </a:lvl9pPr>
            </a:lstStyle>
            <a:p>
              <a:r>
                <a:rPr lang="en-GB" altLang="en-US" sz="2000">
                  <a:solidFill>
                    <a:srgbClr val="000000"/>
                  </a:solidFill>
                  <a:latin typeface="Roboto Slab" pitchFamily="2" charset="0"/>
                  <a:ea typeface="Roboto Slab" pitchFamily="2" charset="0"/>
                </a:rPr>
                <a:t>Pilot</a:t>
              </a:r>
              <a:endParaRPr lang="en-GB" altLang="en-US" sz="2000">
                <a:latin typeface="Roboto Slab" pitchFamily="2" charset="0"/>
                <a:ea typeface="Roboto Slab" pitchFamily="2" charset="0"/>
              </a:endParaRPr>
            </a:p>
          </p:txBody>
        </p:sp>
        <p:grpSp>
          <p:nvGrpSpPr>
            <p:cNvPr id="49255" name="Group 97"/>
            <p:cNvGrpSpPr>
              <a:grpSpLocks/>
            </p:cNvGrpSpPr>
            <p:nvPr/>
          </p:nvGrpSpPr>
          <p:grpSpPr bwMode="auto">
            <a:xfrm>
              <a:off x="3216" y="1696"/>
              <a:ext cx="1584" cy="1035"/>
              <a:chOff x="3216" y="1696"/>
              <a:chExt cx="1584" cy="1035"/>
            </a:xfrm>
          </p:grpSpPr>
          <p:sp>
            <p:nvSpPr>
              <p:cNvPr id="49256" name="Rectangle 98"/>
              <p:cNvSpPr>
                <a:spLocks noChangeArrowheads="1"/>
              </p:cNvSpPr>
              <p:nvPr/>
            </p:nvSpPr>
            <p:spPr bwMode="auto">
              <a:xfrm>
                <a:off x="3216" y="1696"/>
                <a:ext cx="1584" cy="724"/>
              </a:xfrm>
              <a:prstGeom prst="rect">
                <a:avLst/>
              </a:prstGeom>
              <a:noFill/>
              <a:ln w="1905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lvl1pPr>
                  <a:defRPr sz="2200">
                    <a:solidFill>
                      <a:schemeClr val="tx1"/>
                    </a:solidFill>
                    <a:latin typeface="Tahoma" panose="020B0604030504040204" pitchFamily="34" charset="0"/>
                  </a:defRPr>
                </a:lvl1pPr>
                <a:lvl2pPr marL="742950" indent="-285750">
                  <a:defRPr sz="2200">
                    <a:solidFill>
                      <a:schemeClr val="tx1"/>
                    </a:solidFill>
                    <a:latin typeface="Tahoma" panose="020B0604030504040204" pitchFamily="34" charset="0"/>
                  </a:defRPr>
                </a:lvl2pPr>
                <a:lvl3pPr marL="1143000" indent="-228600">
                  <a:defRPr sz="2200">
                    <a:solidFill>
                      <a:schemeClr val="tx1"/>
                    </a:solidFill>
                    <a:latin typeface="Tahoma" panose="020B0604030504040204" pitchFamily="34" charset="0"/>
                  </a:defRPr>
                </a:lvl3pPr>
                <a:lvl4pPr marL="1600200" indent="-228600">
                  <a:defRPr sz="2200">
                    <a:solidFill>
                      <a:schemeClr val="tx1"/>
                    </a:solidFill>
                    <a:latin typeface="Tahoma" panose="020B0604030504040204" pitchFamily="34" charset="0"/>
                  </a:defRPr>
                </a:lvl4pPr>
                <a:lvl5pPr marL="2057400" indent="-228600">
                  <a:defRPr sz="2200">
                    <a:solidFill>
                      <a:schemeClr val="tx1"/>
                    </a:solidFill>
                    <a:latin typeface="Tahoma" panose="020B0604030504040204" pitchFamily="34" charset="0"/>
                  </a:defRPr>
                </a:lvl5pPr>
                <a:lvl6pPr marL="2514600" indent="-228600" eaLnBrk="0" fontAlgn="base" hangingPunct="0">
                  <a:spcBef>
                    <a:spcPct val="0"/>
                  </a:spcBef>
                  <a:spcAft>
                    <a:spcPct val="0"/>
                  </a:spcAft>
                  <a:defRPr sz="2200">
                    <a:solidFill>
                      <a:schemeClr val="tx1"/>
                    </a:solidFill>
                    <a:latin typeface="Tahoma" panose="020B0604030504040204" pitchFamily="34" charset="0"/>
                  </a:defRPr>
                </a:lvl6pPr>
                <a:lvl7pPr marL="2971800" indent="-228600" eaLnBrk="0" fontAlgn="base" hangingPunct="0">
                  <a:spcBef>
                    <a:spcPct val="0"/>
                  </a:spcBef>
                  <a:spcAft>
                    <a:spcPct val="0"/>
                  </a:spcAft>
                  <a:defRPr sz="2200">
                    <a:solidFill>
                      <a:schemeClr val="tx1"/>
                    </a:solidFill>
                    <a:latin typeface="Tahoma" panose="020B0604030504040204" pitchFamily="34" charset="0"/>
                  </a:defRPr>
                </a:lvl7pPr>
                <a:lvl8pPr marL="3429000" indent="-228600" eaLnBrk="0" fontAlgn="base" hangingPunct="0">
                  <a:spcBef>
                    <a:spcPct val="0"/>
                  </a:spcBef>
                  <a:spcAft>
                    <a:spcPct val="0"/>
                  </a:spcAft>
                  <a:defRPr sz="2200">
                    <a:solidFill>
                      <a:schemeClr val="tx1"/>
                    </a:solidFill>
                    <a:latin typeface="Tahoma" panose="020B0604030504040204" pitchFamily="34" charset="0"/>
                  </a:defRPr>
                </a:lvl8pPr>
                <a:lvl9pPr marL="3886200" indent="-228600" eaLnBrk="0" fontAlgn="base" hangingPunct="0">
                  <a:spcBef>
                    <a:spcPct val="0"/>
                  </a:spcBef>
                  <a:spcAft>
                    <a:spcPct val="0"/>
                  </a:spcAft>
                  <a:defRPr sz="2200">
                    <a:solidFill>
                      <a:schemeClr val="tx1"/>
                    </a:solidFill>
                    <a:latin typeface="Tahoma" panose="020B0604030504040204" pitchFamily="34" charset="0"/>
                  </a:defRPr>
                </a:lvl9pPr>
              </a:lstStyle>
              <a:p>
                <a:pPr eaLnBrk="1" hangingPunct="1"/>
                <a:endParaRPr lang="en-US" altLang="en-US" sz="2000">
                  <a:latin typeface="Roboto Slab" pitchFamily="2" charset="0"/>
                  <a:ea typeface="Roboto Slab" pitchFamily="2" charset="0"/>
                </a:endParaRPr>
              </a:p>
            </p:txBody>
          </p:sp>
          <p:sp>
            <p:nvSpPr>
              <p:cNvPr id="49257" name="Rectangle 99"/>
              <p:cNvSpPr>
                <a:spLocks noChangeArrowheads="1"/>
              </p:cNvSpPr>
              <p:nvPr/>
            </p:nvSpPr>
            <p:spPr bwMode="auto">
              <a:xfrm>
                <a:off x="3677" y="1835"/>
                <a:ext cx="647" cy="1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2200">
                    <a:solidFill>
                      <a:schemeClr val="tx1"/>
                    </a:solidFill>
                    <a:latin typeface="Tahoma" panose="020B0604030504040204" pitchFamily="34" charset="0"/>
                  </a:defRPr>
                </a:lvl1pPr>
                <a:lvl2pPr marL="742950" indent="-285750">
                  <a:defRPr sz="2200">
                    <a:solidFill>
                      <a:schemeClr val="tx1"/>
                    </a:solidFill>
                    <a:latin typeface="Tahoma" panose="020B0604030504040204" pitchFamily="34" charset="0"/>
                  </a:defRPr>
                </a:lvl2pPr>
                <a:lvl3pPr marL="1143000" indent="-228600">
                  <a:defRPr sz="2200">
                    <a:solidFill>
                      <a:schemeClr val="tx1"/>
                    </a:solidFill>
                    <a:latin typeface="Tahoma" panose="020B0604030504040204" pitchFamily="34" charset="0"/>
                  </a:defRPr>
                </a:lvl3pPr>
                <a:lvl4pPr marL="1600200" indent="-228600">
                  <a:defRPr sz="2200">
                    <a:solidFill>
                      <a:schemeClr val="tx1"/>
                    </a:solidFill>
                    <a:latin typeface="Tahoma" panose="020B0604030504040204" pitchFamily="34" charset="0"/>
                  </a:defRPr>
                </a:lvl4pPr>
                <a:lvl5pPr marL="2057400" indent="-228600">
                  <a:defRPr sz="2200">
                    <a:solidFill>
                      <a:schemeClr val="tx1"/>
                    </a:solidFill>
                    <a:latin typeface="Tahoma" panose="020B0604030504040204" pitchFamily="34" charset="0"/>
                  </a:defRPr>
                </a:lvl5pPr>
                <a:lvl6pPr marL="2514600" indent="-228600" eaLnBrk="0" fontAlgn="base" hangingPunct="0">
                  <a:spcBef>
                    <a:spcPct val="0"/>
                  </a:spcBef>
                  <a:spcAft>
                    <a:spcPct val="0"/>
                  </a:spcAft>
                  <a:defRPr sz="2200">
                    <a:solidFill>
                      <a:schemeClr val="tx1"/>
                    </a:solidFill>
                    <a:latin typeface="Tahoma" panose="020B0604030504040204" pitchFamily="34" charset="0"/>
                  </a:defRPr>
                </a:lvl6pPr>
                <a:lvl7pPr marL="2971800" indent="-228600" eaLnBrk="0" fontAlgn="base" hangingPunct="0">
                  <a:spcBef>
                    <a:spcPct val="0"/>
                  </a:spcBef>
                  <a:spcAft>
                    <a:spcPct val="0"/>
                  </a:spcAft>
                  <a:defRPr sz="2200">
                    <a:solidFill>
                      <a:schemeClr val="tx1"/>
                    </a:solidFill>
                    <a:latin typeface="Tahoma" panose="020B0604030504040204" pitchFamily="34" charset="0"/>
                  </a:defRPr>
                </a:lvl7pPr>
                <a:lvl8pPr marL="3429000" indent="-228600" eaLnBrk="0" fontAlgn="base" hangingPunct="0">
                  <a:spcBef>
                    <a:spcPct val="0"/>
                  </a:spcBef>
                  <a:spcAft>
                    <a:spcPct val="0"/>
                  </a:spcAft>
                  <a:defRPr sz="2200">
                    <a:solidFill>
                      <a:schemeClr val="tx1"/>
                    </a:solidFill>
                    <a:latin typeface="Tahoma" panose="020B0604030504040204" pitchFamily="34" charset="0"/>
                  </a:defRPr>
                </a:lvl8pPr>
                <a:lvl9pPr marL="3886200" indent="-228600" eaLnBrk="0" fontAlgn="base" hangingPunct="0">
                  <a:spcBef>
                    <a:spcPct val="0"/>
                  </a:spcBef>
                  <a:spcAft>
                    <a:spcPct val="0"/>
                  </a:spcAft>
                  <a:defRPr sz="2200">
                    <a:solidFill>
                      <a:schemeClr val="tx1"/>
                    </a:solidFill>
                    <a:latin typeface="Tahoma" panose="020B0604030504040204" pitchFamily="34" charset="0"/>
                  </a:defRPr>
                </a:lvl9pPr>
              </a:lstStyle>
              <a:p>
                <a:r>
                  <a:rPr lang="en-GB" altLang="en-US" sz="2000" b="1">
                    <a:solidFill>
                      <a:srgbClr val="000000"/>
                    </a:solidFill>
                    <a:latin typeface="Roboto Slab" pitchFamily="2" charset="0"/>
                    <a:ea typeface="Roboto Slab" pitchFamily="2" charset="0"/>
                  </a:rPr>
                  <a:t>Testing/</a:t>
                </a:r>
                <a:endParaRPr lang="en-GB" altLang="en-US" sz="2000">
                  <a:latin typeface="Roboto Slab" pitchFamily="2" charset="0"/>
                  <a:ea typeface="Roboto Slab" pitchFamily="2" charset="0"/>
                </a:endParaRPr>
              </a:p>
            </p:txBody>
          </p:sp>
          <p:sp>
            <p:nvSpPr>
              <p:cNvPr id="49258" name="Rectangle 100"/>
              <p:cNvSpPr>
                <a:spLocks noChangeArrowheads="1"/>
              </p:cNvSpPr>
              <p:nvPr/>
            </p:nvSpPr>
            <p:spPr bwMode="auto">
              <a:xfrm>
                <a:off x="3469" y="2064"/>
                <a:ext cx="1003" cy="1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2200">
                    <a:solidFill>
                      <a:schemeClr val="tx1"/>
                    </a:solidFill>
                    <a:latin typeface="Tahoma" panose="020B0604030504040204" pitchFamily="34" charset="0"/>
                  </a:defRPr>
                </a:lvl1pPr>
                <a:lvl2pPr marL="742950" indent="-285750">
                  <a:defRPr sz="2200">
                    <a:solidFill>
                      <a:schemeClr val="tx1"/>
                    </a:solidFill>
                    <a:latin typeface="Tahoma" panose="020B0604030504040204" pitchFamily="34" charset="0"/>
                  </a:defRPr>
                </a:lvl2pPr>
                <a:lvl3pPr marL="1143000" indent="-228600">
                  <a:defRPr sz="2200">
                    <a:solidFill>
                      <a:schemeClr val="tx1"/>
                    </a:solidFill>
                    <a:latin typeface="Tahoma" panose="020B0604030504040204" pitchFamily="34" charset="0"/>
                  </a:defRPr>
                </a:lvl3pPr>
                <a:lvl4pPr marL="1600200" indent="-228600">
                  <a:defRPr sz="2200">
                    <a:solidFill>
                      <a:schemeClr val="tx1"/>
                    </a:solidFill>
                    <a:latin typeface="Tahoma" panose="020B0604030504040204" pitchFamily="34" charset="0"/>
                  </a:defRPr>
                </a:lvl4pPr>
                <a:lvl5pPr marL="2057400" indent="-228600">
                  <a:defRPr sz="2200">
                    <a:solidFill>
                      <a:schemeClr val="tx1"/>
                    </a:solidFill>
                    <a:latin typeface="Tahoma" panose="020B0604030504040204" pitchFamily="34" charset="0"/>
                  </a:defRPr>
                </a:lvl5pPr>
                <a:lvl6pPr marL="2514600" indent="-228600" eaLnBrk="0" fontAlgn="base" hangingPunct="0">
                  <a:spcBef>
                    <a:spcPct val="0"/>
                  </a:spcBef>
                  <a:spcAft>
                    <a:spcPct val="0"/>
                  </a:spcAft>
                  <a:defRPr sz="2200">
                    <a:solidFill>
                      <a:schemeClr val="tx1"/>
                    </a:solidFill>
                    <a:latin typeface="Tahoma" panose="020B0604030504040204" pitchFamily="34" charset="0"/>
                  </a:defRPr>
                </a:lvl6pPr>
                <a:lvl7pPr marL="2971800" indent="-228600" eaLnBrk="0" fontAlgn="base" hangingPunct="0">
                  <a:spcBef>
                    <a:spcPct val="0"/>
                  </a:spcBef>
                  <a:spcAft>
                    <a:spcPct val="0"/>
                  </a:spcAft>
                  <a:defRPr sz="2200">
                    <a:solidFill>
                      <a:schemeClr val="tx1"/>
                    </a:solidFill>
                    <a:latin typeface="Tahoma" panose="020B0604030504040204" pitchFamily="34" charset="0"/>
                  </a:defRPr>
                </a:lvl7pPr>
                <a:lvl8pPr marL="3429000" indent="-228600" eaLnBrk="0" fontAlgn="base" hangingPunct="0">
                  <a:spcBef>
                    <a:spcPct val="0"/>
                  </a:spcBef>
                  <a:spcAft>
                    <a:spcPct val="0"/>
                  </a:spcAft>
                  <a:defRPr sz="2200">
                    <a:solidFill>
                      <a:schemeClr val="tx1"/>
                    </a:solidFill>
                    <a:latin typeface="Tahoma" panose="020B0604030504040204" pitchFamily="34" charset="0"/>
                  </a:defRPr>
                </a:lvl8pPr>
                <a:lvl9pPr marL="3886200" indent="-228600" eaLnBrk="0" fontAlgn="base" hangingPunct="0">
                  <a:spcBef>
                    <a:spcPct val="0"/>
                  </a:spcBef>
                  <a:spcAft>
                    <a:spcPct val="0"/>
                  </a:spcAft>
                  <a:defRPr sz="2200">
                    <a:solidFill>
                      <a:schemeClr val="tx1"/>
                    </a:solidFill>
                    <a:latin typeface="Tahoma" panose="020B0604030504040204" pitchFamily="34" charset="0"/>
                  </a:defRPr>
                </a:lvl9pPr>
              </a:lstStyle>
              <a:p>
                <a:r>
                  <a:rPr lang="en-GB" altLang="en-US" sz="2000" b="1">
                    <a:solidFill>
                      <a:srgbClr val="000000"/>
                    </a:solidFill>
                    <a:latin typeface="Roboto Slab" pitchFamily="2" charset="0"/>
                    <a:ea typeface="Roboto Slab" pitchFamily="2" charset="0"/>
                  </a:rPr>
                  <a:t>Optimisation</a:t>
                </a:r>
                <a:endParaRPr lang="en-GB" altLang="en-US" sz="2000">
                  <a:latin typeface="Roboto Slab" pitchFamily="2" charset="0"/>
                  <a:ea typeface="Roboto Slab" pitchFamily="2" charset="0"/>
                </a:endParaRPr>
              </a:p>
            </p:txBody>
          </p:sp>
          <p:sp>
            <p:nvSpPr>
              <p:cNvPr id="49259" name="Rectangle 101"/>
              <p:cNvSpPr>
                <a:spLocks noChangeArrowheads="1"/>
              </p:cNvSpPr>
              <p:nvPr/>
            </p:nvSpPr>
            <p:spPr bwMode="auto">
              <a:xfrm>
                <a:off x="3880" y="2472"/>
                <a:ext cx="636" cy="1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2200">
                    <a:solidFill>
                      <a:schemeClr val="tx1"/>
                    </a:solidFill>
                    <a:latin typeface="Tahoma" panose="020B0604030504040204" pitchFamily="34" charset="0"/>
                  </a:defRPr>
                </a:lvl1pPr>
                <a:lvl2pPr marL="742950" indent="-285750">
                  <a:defRPr sz="2200">
                    <a:solidFill>
                      <a:schemeClr val="tx1"/>
                    </a:solidFill>
                    <a:latin typeface="Tahoma" panose="020B0604030504040204" pitchFamily="34" charset="0"/>
                  </a:defRPr>
                </a:lvl2pPr>
                <a:lvl3pPr marL="1143000" indent="-228600">
                  <a:defRPr sz="2200">
                    <a:solidFill>
                      <a:schemeClr val="tx1"/>
                    </a:solidFill>
                    <a:latin typeface="Tahoma" panose="020B0604030504040204" pitchFamily="34" charset="0"/>
                  </a:defRPr>
                </a:lvl3pPr>
                <a:lvl4pPr marL="1600200" indent="-228600">
                  <a:defRPr sz="2200">
                    <a:solidFill>
                      <a:schemeClr val="tx1"/>
                    </a:solidFill>
                    <a:latin typeface="Tahoma" panose="020B0604030504040204" pitchFamily="34" charset="0"/>
                  </a:defRPr>
                </a:lvl4pPr>
                <a:lvl5pPr marL="2057400" indent="-228600">
                  <a:defRPr sz="2200">
                    <a:solidFill>
                      <a:schemeClr val="tx1"/>
                    </a:solidFill>
                    <a:latin typeface="Tahoma" panose="020B0604030504040204" pitchFamily="34" charset="0"/>
                  </a:defRPr>
                </a:lvl5pPr>
                <a:lvl6pPr marL="2514600" indent="-228600" eaLnBrk="0" fontAlgn="base" hangingPunct="0">
                  <a:spcBef>
                    <a:spcPct val="0"/>
                  </a:spcBef>
                  <a:spcAft>
                    <a:spcPct val="0"/>
                  </a:spcAft>
                  <a:defRPr sz="2200">
                    <a:solidFill>
                      <a:schemeClr val="tx1"/>
                    </a:solidFill>
                    <a:latin typeface="Tahoma" panose="020B0604030504040204" pitchFamily="34" charset="0"/>
                  </a:defRPr>
                </a:lvl6pPr>
                <a:lvl7pPr marL="2971800" indent="-228600" eaLnBrk="0" fontAlgn="base" hangingPunct="0">
                  <a:spcBef>
                    <a:spcPct val="0"/>
                  </a:spcBef>
                  <a:spcAft>
                    <a:spcPct val="0"/>
                  </a:spcAft>
                  <a:defRPr sz="2200">
                    <a:solidFill>
                      <a:schemeClr val="tx1"/>
                    </a:solidFill>
                    <a:latin typeface="Tahoma" panose="020B0604030504040204" pitchFamily="34" charset="0"/>
                  </a:defRPr>
                </a:lvl7pPr>
                <a:lvl8pPr marL="3429000" indent="-228600" eaLnBrk="0" fontAlgn="base" hangingPunct="0">
                  <a:spcBef>
                    <a:spcPct val="0"/>
                  </a:spcBef>
                  <a:spcAft>
                    <a:spcPct val="0"/>
                  </a:spcAft>
                  <a:defRPr sz="2200">
                    <a:solidFill>
                      <a:schemeClr val="tx1"/>
                    </a:solidFill>
                    <a:latin typeface="Tahoma" panose="020B0604030504040204" pitchFamily="34" charset="0"/>
                  </a:defRPr>
                </a:lvl8pPr>
                <a:lvl9pPr marL="3886200" indent="-228600" eaLnBrk="0" fontAlgn="base" hangingPunct="0">
                  <a:spcBef>
                    <a:spcPct val="0"/>
                  </a:spcBef>
                  <a:spcAft>
                    <a:spcPct val="0"/>
                  </a:spcAft>
                  <a:defRPr sz="2200">
                    <a:solidFill>
                      <a:schemeClr val="tx1"/>
                    </a:solidFill>
                    <a:latin typeface="Tahoma" panose="020B0604030504040204" pitchFamily="34" charset="0"/>
                  </a:defRPr>
                </a:lvl9pPr>
              </a:lstStyle>
              <a:p>
                <a:r>
                  <a:rPr lang="en-GB" altLang="en-US" sz="2000" i="1">
                    <a:solidFill>
                      <a:srgbClr val="000000"/>
                    </a:solidFill>
                    <a:latin typeface="Roboto Slab" pitchFamily="2" charset="0"/>
                    <a:ea typeface="Roboto Slab" pitchFamily="2" charset="0"/>
                  </a:rPr>
                  <a:t>Scale up</a:t>
                </a:r>
                <a:endParaRPr lang="en-GB" altLang="en-US" sz="2000">
                  <a:latin typeface="Roboto Slab" pitchFamily="2" charset="0"/>
                  <a:ea typeface="Roboto Slab" pitchFamily="2" charset="0"/>
                </a:endParaRPr>
              </a:p>
            </p:txBody>
          </p:sp>
          <p:grpSp>
            <p:nvGrpSpPr>
              <p:cNvPr id="49260" name="Group 102"/>
              <p:cNvGrpSpPr>
                <a:grpSpLocks/>
              </p:cNvGrpSpPr>
              <p:nvPr/>
            </p:nvGrpSpPr>
            <p:grpSpPr bwMode="auto">
              <a:xfrm>
                <a:off x="3705" y="2428"/>
                <a:ext cx="153" cy="303"/>
                <a:chOff x="3705" y="2428"/>
                <a:chExt cx="153" cy="303"/>
              </a:xfrm>
            </p:grpSpPr>
            <p:sp>
              <p:nvSpPr>
                <p:cNvPr id="49261" name="Rectangle 103"/>
                <p:cNvSpPr>
                  <a:spLocks noChangeArrowheads="1"/>
                </p:cNvSpPr>
                <p:nvPr/>
              </p:nvSpPr>
              <p:spPr bwMode="auto">
                <a:xfrm>
                  <a:off x="3768" y="2578"/>
                  <a:ext cx="24" cy="15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2200">
                      <a:solidFill>
                        <a:schemeClr val="tx1"/>
                      </a:solidFill>
                      <a:latin typeface="Tahoma" panose="020B0604030504040204" pitchFamily="34" charset="0"/>
                    </a:defRPr>
                  </a:lvl1pPr>
                  <a:lvl2pPr marL="742950" indent="-285750">
                    <a:defRPr sz="2200">
                      <a:solidFill>
                        <a:schemeClr val="tx1"/>
                      </a:solidFill>
                      <a:latin typeface="Tahoma" panose="020B0604030504040204" pitchFamily="34" charset="0"/>
                    </a:defRPr>
                  </a:lvl2pPr>
                  <a:lvl3pPr marL="1143000" indent="-228600">
                    <a:defRPr sz="2200">
                      <a:solidFill>
                        <a:schemeClr val="tx1"/>
                      </a:solidFill>
                      <a:latin typeface="Tahoma" panose="020B0604030504040204" pitchFamily="34" charset="0"/>
                    </a:defRPr>
                  </a:lvl3pPr>
                  <a:lvl4pPr marL="1600200" indent="-228600">
                    <a:defRPr sz="2200">
                      <a:solidFill>
                        <a:schemeClr val="tx1"/>
                      </a:solidFill>
                      <a:latin typeface="Tahoma" panose="020B0604030504040204" pitchFamily="34" charset="0"/>
                    </a:defRPr>
                  </a:lvl4pPr>
                  <a:lvl5pPr marL="2057400" indent="-228600">
                    <a:defRPr sz="2200">
                      <a:solidFill>
                        <a:schemeClr val="tx1"/>
                      </a:solidFill>
                      <a:latin typeface="Tahoma" panose="020B0604030504040204" pitchFamily="34" charset="0"/>
                    </a:defRPr>
                  </a:lvl5pPr>
                  <a:lvl6pPr marL="2514600" indent="-228600" eaLnBrk="0" fontAlgn="base" hangingPunct="0">
                    <a:spcBef>
                      <a:spcPct val="0"/>
                    </a:spcBef>
                    <a:spcAft>
                      <a:spcPct val="0"/>
                    </a:spcAft>
                    <a:defRPr sz="2200">
                      <a:solidFill>
                        <a:schemeClr val="tx1"/>
                      </a:solidFill>
                      <a:latin typeface="Tahoma" panose="020B0604030504040204" pitchFamily="34" charset="0"/>
                    </a:defRPr>
                  </a:lvl6pPr>
                  <a:lvl7pPr marL="2971800" indent="-228600" eaLnBrk="0" fontAlgn="base" hangingPunct="0">
                    <a:spcBef>
                      <a:spcPct val="0"/>
                    </a:spcBef>
                    <a:spcAft>
                      <a:spcPct val="0"/>
                    </a:spcAft>
                    <a:defRPr sz="2200">
                      <a:solidFill>
                        <a:schemeClr val="tx1"/>
                      </a:solidFill>
                      <a:latin typeface="Tahoma" panose="020B0604030504040204" pitchFamily="34" charset="0"/>
                    </a:defRPr>
                  </a:lvl7pPr>
                  <a:lvl8pPr marL="3429000" indent="-228600" eaLnBrk="0" fontAlgn="base" hangingPunct="0">
                    <a:spcBef>
                      <a:spcPct val="0"/>
                    </a:spcBef>
                    <a:spcAft>
                      <a:spcPct val="0"/>
                    </a:spcAft>
                    <a:defRPr sz="2200">
                      <a:solidFill>
                        <a:schemeClr val="tx1"/>
                      </a:solidFill>
                      <a:latin typeface="Tahoma" panose="020B0604030504040204" pitchFamily="34" charset="0"/>
                    </a:defRPr>
                  </a:lvl8pPr>
                  <a:lvl9pPr marL="3886200" indent="-228600" eaLnBrk="0" fontAlgn="base" hangingPunct="0">
                    <a:spcBef>
                      <a:spcPct val="0"/>
                    </a:spcBef>
                    <a:spcAft>
                      <a:spcPct val="0"/>
                    </a:spcAft>
                    <a:defRPr sz="2200">
                      <a:solidFill>
                        <a:schemeClr val="tx1"/>
                      </a:solidFill>
                      <a:latin typeface="Tahoma" panose="020B0604030504040204" pitchFamily="34" charset="0"/>
                    </a:defRPr>
                  </a:lvl9pPr>
                </a:lstStyle>
                <a:p>
                  <a:pPr eaLnBrk="1" hangingPunct="1"/>
                  <a:endParaRPr lang="en-US" altLang="en-US" sz="2000">
                    <a:latin typeface="Roboto Slab" pitchFamily="2" charset="0"/>
                    <a:ea typeface="Roboto Slab" pitchFamily="2" charset="0"/>
                  </a:endParaRPr>
                </a:p>
              </p:txBody>
            </p:sp>
            <p:sp>
              <p:nvSpPr>
                <p:cNvPr id="49262" name="Freeform 104"/>
                <p:cNvSpPr>
                  <a:spLocks/>
                </p:cNvSpPr>
                <p:nvPr/>
              </p:nvSpPr>
              <p:spPr bwMode="auto">
                <a:xfrm>
                  <a:off x="3705" y="2428"/>
                  <a:ext cx="153" cy="154"/>
                </a:xfrm>
                <a:custGeom>
                  <a:avLst/>
                  <a:gdLst>
                    <a:gd name="T0" fmla="*/ 153 w 153"/>
                    <a:gd name="T1" fmla="*/ 154 h 154"/>
                    <a:gd name="T2" fmla="*/ 75 w 153"/>
                    <a:gd name="T3" fmla="*/ 0 h 154"/>
                    <a:gd name="T4" fmla="*/ 0 w 153"/>
                    <a:gd name="T5" fmla="*/ 154 h 154"/>
                    <a:gd name="T6" fmla="*/ 153 w 153"/>
                    <a:gd name="T7" fmla="*/ 154 h 154"/>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53" h="154">
                      <a:moveTo>
                        <a:pt x="153" y="154"/>
                      </a:moveTo>
                      <a:lnTo>
                        <a:pt x="75" y="0"/>
                      </a:lnTo>
                      <a:lnTo>
                        <a:pt x="0" y="154"/>
                      </a:lnTo>
                      <a:lnTo>
                        <a:pt x="153" y="15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2000">
                    <a:latin typeface="Roboto Slab" pitchFamily="2" charset="0"/>
                    <a:ea typeface="Roboto Slab" pitchFamily="2" charset="0"/>
                  </a:endParaRPr>
                </a:p>
              </p:txBody>
            </p:sp>
          </p:grpSp>
        </p:grpSp>
      </p:grpSp>
      <p:grpSp>
        <p:nvGrpSpPr>
          <p:cNvPr id="49158" name="Group 105"/>
          <p:cNvGrpSpPr>
            <a:grpSpLocks/>
          </p:cNvGrpSpPr>
          <p:nvPr/>
        </p:nvGrpSpPr>
        <p:grpSpPr bwMode="auto">
          <a:xfrm>
            <a:off x="2317378" y="1779434"/>
            <a:ext cx="9144000" cy="1735138"/>
            <a:chOff x="2028" y="644"/>
            <a:chExt cx="5760" cy="1093"/>
          </a:xfrm>
        </p:grpSpPr>
        <p:sp>
          <p:nvSpPr>
            <p:cNvPr id="49246" name="Rectangle 106"/>
            <p:cNvSpPr>
              <a:spLocks noChangeArrowheads="1"/>
            </p:cNvSpPr>
            <p:nvPr/>
          </p:nvSpPr>
          <p:spPr bwMode="auto">
            <a:xfrm>
              <a:off x="2028" y="1485"/>
              <a:ext cx="5760" cy="2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200">
                  <a:solidFill>
                    <a:schemeClr val="tx1"/>
                  </a:solidFill>
                  <a:latin typeface="Tahoma" panose="020B0604030504040204" pitchFamily="34" charset="0"/>
                </a:defRPr>
              </a:lvl1pPr>
              <a:lvl2pPr marL="742950" indent="-285750">
                <a:defRPr sz="2200">
                  <a:solidFill>
                    <a:schemeClr val="tx1"/>
                  </a:solidFill>
                  <a:latin typeface="Tahoma" panose="020B0604030504040204" pitchFamily="34" charset="0"/>
                </a:defRPr>
              </a:lvl2pPr>
              <a:lvl3pPr marL="1143000" indent="-228600">
                <a:defRPr sz="2200">
                  <a:solidFill>
                    <a:schemeClr val="tx1"/>
                  </a:solidFill>
                  <a:latin typeface="Tahoma" panose="020B0604030504040204" pitchFamily="34" charset="0"/>
                </a:defRPr>
              </a:lvl3pPr>
              <a:lvl4pPr marL="1600200" indent="-228600">
                <a:defRPr sz="2200">
                  <a:solidFill>
                    <a:schemeClr val="tx1"/>
                  </a:solidFill>
                  <a:latin typeface="Tahoma" panose="020B0604030504040204" pitchFamily="34" charset="0"/>
                </a:defRPr>
              </a:lvl4pPr>
              <a:lvl5pPr marL="2057400" indent="-228600">
                <a:defRPr sz="2200">
                  <a:solidFill>
                    <a:schemeClr val="tx1"/>
                  </a:solidFill>
                  <a:latin typeface="Tahoma" panose="020B0604030504040204" pitchFamily="34" charset="0"/>
                </a:defRPr>
              </a:lvl5pPr>
              <a:lvl6pPr marL="2514600" indent="-228600" eaLnBrk="0" fontAlgn="base" hangingPunct="0">
                <a:spcBef>
                  <a:spcPct val="0"/>
                </a:spcBef>
                <a:spcAft>
                  <a:spcPct val="0"/>
                </a:spcAft>
                <a:defRPr sz="2200">
                  <a:solidFill>
                    <a:schemeClr val="tx1"/>
                  </a:solidFill>
                  <a:latin typeface="Tahoma" panose="020B0604030504040204" pitchFamily="34" charset="0"/>
                </a:defRPr>
              </a:lvl6pPr>
              <a:lvl7pPr marL="2971800" indent="-228600" eaLnBrk="0" fontAlgn="base" hangingPunct="0">
                <a:spcBef>
                  <a:spcPct val="0"/>
                </a:spcBef>
                <a:spcAft>
                  <a:spcPct val="0"/>
                </a:spcAft>
                <a:defRPr sz="2200">
                  <a:solidFill>
                    <a:schemeClr val="tx1"/>
                  </a:solidFill>
                  <a:latin typeface="Tahoma" panose="020B0604030504040204" pitchFamily="34" charset="0"/>
                </a:defRPr>
              </a:lvl7pPr>
              <a:lvl8pPr marL="3429000" indent="-228600" eaLnBrk="0" fontAlgn="base" hangingPunct="0">
                <a:spcBef>
                  <a:spcPct val="0"/>
                </a:spcBef>
                <a:spcAft>
                  <a:spcPct val="0"/>
                </a:spcAft>
                <a:defRPr sz="2200">
                  <a:solidFill>
                    <a:schemeClr val="tx1"/>
                  </a:solidFill>
                  <a:latin typeface="Tahoma" panose="020B0604030504040204" pitchFamily="34" charset="0"/>
                </a:defRPr>
              </a:lvl8pPr>
              <a:lvl9pPr marL="3886200" indent="-228600" eaLnBrk="0" fontAlgn="base" hangingPunct="0">
                <a:spcBef>
                  <a:spcPct val="0"/>
                </a:spcBef>
                <a:spcAft>
                  <a:spcPct val="0"/>
                </a:spcAft>
                <a:defRPr sz="2200">
                  <a:solidFill>
                    <a:schemeClr val="tx1"/>
                  </a:solidFill>
                  <a:latin typeface="Tahoma" panose="020B0604030504040204" pitchFamily="34" charset="0"/>
                </a:defRPr>
              </a:lvl9pPr>
            </a:lstStyle>
            <a:p>
              <a:pPr eaLnBrk="1" hangingPunct="1"/>
              <a:endParaRPr lang="en-US" altLang="en-US" sz="2000">
                <a:latin typeface="Roboto Slab" pitchFamily="2" charset="0"/>
                <a:ea typeface="Roboto Slab" pitchFamily="2" charset="0"/>
              </a:endParaRPr>
            </a:p>
          </p:txBody>
        </p:sp>
        <p:grpSp>
          <p:nvGrpSpPr>
            <p:cNvPr id="49247" name="Group 107"/>
            <p:cNvGrpSpPr>
              <a:grpSpLocks/>
            </p:cNvGrpSpPr>
            <p:nvPr/>
          </p:nvGrpSpPr>
          <p:grpSpPr bwMode="auto">
            <a:xfrm>
              <a:off x="3216" y="644"/>
              <a:ext cx="1584" cy="1052"/>
              <a:chOff x="3216" y="644"/>
              <a:chExt cx="1584" cy="1052"/>
            </a:xfrm>
          </p:grpSpPr>
          <p:sp>
            <p:nvSpPr>
              <p:cNvPr id="49248" name="Rectangle 108"/>
              <p:cNvSpPr>
                <a:spLocks noChangeArrowheads="1"/>
              </p:cNvSpPr>
              <p:nvPr/>
            </p:nvSpPr>
            <p:spPr bwMode="auto">
              <a:xfrm>
                <a:off x="3216" y="644"/>
                <a:ext cx="1584" cy="725"/>
              </a:xfrm>
              <a:prstGeom prst="rect">
                <a:avLst/>
              </a:prstGeom>
              <a:noFill/>
              <a:ln w="1905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lvl1pPr>
                  <a:defRPr sz="2200">
                    <a:solidFill>
                      <a:schemeClr val="tx1"/>
                    </a:solidFill>
                    <a:latin typeface="Tahoma" panose="020B0604030504040204" pitchFamily="34" charset="0"/>
                  </a:defRPr>
                </a:lvl1pPr>
                <a:lvl2pPr marL="742950" indent="-285750">
                  <a:defRPr sz="2200">
                    <a:solidFill>
                      <a:schemeClr val="tx1"/>
                    </a:solidFill>
                    <a:latin typeface="Tahoma" panose="020B0604030504040204" pitchFamily="34" charset="0"/>
                  </a:defRPr>
                </a:lvl2pPr>
                <a:lvl3pPr marL="1143000" indent="-228600">
                  <a:defRPr sz="2200">
                    <a:solidFill>
                      <a:schemeClr val="tx1"/>
                    </a:solidFill>
                    <a:latin typeface="Tahoma" panose="020B0604030504040204" pitchFamily="34" charset="0"/>
                  </a:defRPr>
                </a:lvl3pPr>
                <a:lvl4pPr marL="1600200" indent="-228600">
                  <a:defRPr sz="2200">
                    <a:solidFill>
                      <a:schemeClr val="tx1"/>
                    </a:solidFill>
                    <a:latin typeface="Tahoma" panose="020B0604030504040204" pitchFamily="34" charset="0"/>
                  </a:defRPr>
                </a:lvl4pPr>
                <a:lvl5pPr marL="2057400" indent="-228600">
                  <a:defRPr sz="2200">
                    <a:solidFill>
                      <a:schemeClr val="tx1"/>
                    </a:solidFill>
                    <a:latin typeface="Tahoma" panose="020B0604030504040204" pitchFamily="34" charset="0"/>
                  </a:defRPr>
                </a:lvl5pPr>
                <a:lvl6pPr marL="2514600" indent="-228600" eaLnBrk="0" fontAlgn="base" hangingPunct="0">
                  <a:spcBef>
                    <a:spcPct val="0"/>
                  </a:spcBef>
                  <a:spcAft>
                    <a:spcPct val="0"/>
                  </a:spcAft>
                  <a:defRPr sz="2200">
                    <a:solidFill>
                      <a:schemeClr val="tx1"/>
                    </a:solidFill>
                    <a:latin typeface="Tahoma" panose="020B0604030504040204" pitchFamily="34" charset="0"/>
                  </a:defRPr>
                </a:lvl6pPr>
                <a:lvl7pPr marL="2971800" indent="-228600" eaLnBrk="0" fontAlgn="base" hangingPunct="0">
                  <a:spcBef>
                    <a:spcPct val="0"/>
                  </a:spcBef>
                  <a:spcAft>
                    <a:spcPct val="0"/>
                  </a:spcAft>
                  <a:defRPr sz="2200">
                    <a:solidFill>
                      <a:schemeClr val="tx1"/>
                    </a:solidFill>
                    <a:latin typeface="Tahoma" panose="020B0604030504040204" pitchFamily="34" charset="0"/>
                  </a:defRPr>
                </a:lvl7pPr>
                <a:lvl8pPr marL="3429000" indent="-228600" eaLnBrk="0" fontAlgn="base" hangingPunct="0">
                  <a:spcBef>
                    <a:spcPct val="0"/>
                  </a:spcBef>
                  <a:spcAft>
                    <a:spcPct val="0"/>
                  </a:spcAft>
                  <a:defRPr sz="2200">
                    <a:solidFill>
                      <a:schemeClr val="tx1"/>
                    </a:solidFill>
                    <a:latin typeface="Tahoma" panose="020B0604030504040204" pitchFamily="34" charset="0"/>
                  </a:defRPr>
                </a:lvl8pPr>
                <a:lvl9pPr marL="3886200" indent="-228600" eaLnBrk="0" fontAlgn="base" hangingPunct="0">
                  <a:spcBef>
                    <a:spcPct val="0"/>
                  </a:spcBef>
                  <a:spcAft>
                    <a:spcPct val="0"/>
                  </a:spcAft>
                  <a:defRPr sz="2200">
                    <a:solidFill>
                      <a:schemeClr val="tx1"/>
                    </a:solidFill>
                    <a:latin typeface="Tahoma" panose="020B0604030504040204" pitchFamily="34" charset="0"/>
                  </a:defRPr>
                </a:lvl9pPr>
              </a:lstStyle>
              <a:p>
                <a:pPr eaLnBrk="1" hangingPunct="1"/>
                <a:endParaRPr lang="en-US" altLang="en-US" sz="2000">
                  <a:latin typeface="Roboto Slab" pitchFamily="2" charset="0"/>
                  <a:ea typeface="Roboto Slab" pitchFamily="2" charset="0"/>
                </a:endParaRPr>
              </a:p>
            </p:txBody>
          </p:sp>
          <p:sp>
            <p:nvSpPr>
              <p:cNvPr id="49249" name="Rectangle 109"/>
              <p:cNvSpPr>
                <a:spLocks noChangeArrowheads="1"/>
              </p:cNvSpPr>
              <p:nvPr/>
            </p:nvSpPr>
            <p:spPr bwMode="auto">
              <a:xfrm>
                <a:off x="3527" y="900"/>
                <a:ext cx="900" cy="1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2200">
                    <a:solidFill>
                      <a:schemeClr val="tx1"/>
                    </a:solidFill>
                    <a:latin typeface="Tahoma" panose="020B0604030504040204" pitchFamily="34" charset="0"/>
                  </a:defRPr>
                </a:lvl1pPr>
                <a:lvl2pPr marL="742950" indent="-285750">
                  <a:defRPr sz="2200">
                    <a:solidFill>
                      <a:schemeClr val="tx1"/>
                    </a:solidFill>
                    <a:latin typeface="Tahoma" panose="020B0604030504040204" pitchFamily="34" charset="0"/>
                  </a:defRPr>
                </a:lvl2pPr>
                <a:lvl3pPr marL="1143000" indent="-228600">
                  <a:defRPr sz="2200">
                    <a:solidFill>
                      <a:schemeClr val="tx1"/>
                    </a:solidFill>
                    <a:latin typeface="Tahoma" panose="020B0604030504040204" pitchFamily="34" charset="0"/>
                  </a:defRPr>
                </a:lvl3pPr>
                <a:lvl4pPr marL="1600200" indent="-228600">
                  <a:defRPr sz="2200">
                    <a:solidFill>
                      <a:schemeClr val="tx1"/>
                    </a:solidFill>
                    <a:latin typeface="Tahoma" panose="020B0604030504040204" pitchFamily="34" charset="0"/>
                  </a:defRPr>
                </a:lvl4pPr>
                <a:lvl5pPr marL="2057400" indent="-228600">
                  <a:defRPr sz="2200">
                    <a:solidFill>
                      <a:schemeClr val="tx1"/>
                    </a:solidFill>
                    <a:latin typeface="Tahoma" panose="020B0604030504040204" pitchFamily="34" charset="0"/>
                  </a:defRPr>
                </a:lvl5pPr>
                <a:lvl6pPr marL="2514600" indent="-228600" eaLnBrk="0" fontAlgn="base" hangingPunct="0">
                  <a:spcBef>
                    <a:spcPct val="0"/>
                  </a:spcBef>
                  <a:spcAft>
                    <a:spcPct val="0"/>
                  </a:spcAft>
                  <a:defRPr sz="2200">
                    <a:solidFill>
                      <a:schemeClr val="tx1"/>
                    </a:solidFill>
                    <a:latin typeface="Tahoma" panose="020B0604030504040204" pitchFamily="34" charset="0"/>
                  </a:defRPr>
                </a:lvl6pPr>
                <a:lvl7pPr marL="2971800" indent="-228600" eaLnBrk="0" fontAlgn="base" hangingPunct="0">
                  <a:spcBef>
                    <a:spcPct val="0"/>
                  </a:spcBef>
                  <a:spcAft>
                    <a:spcPct val="0"/>
                  </a:spcAft>
                  <a:defRPr sz="2200">
                    <a:solidFill>
                      <a:schemeClr val="tx1"/>
                    </a:solidFill>
                    <a:latin typeface="Tahoma" panose="020B0604030504040204" pitchFamily="34" charset="0"/>
                  </a:defRPr>
                </a:lvl7pPr>
                <a:lvl8pPr marL="3429000" indent="-228600" eaLnBrk="0" fontAlgn="base" hangingPunct="0">
                  <a:spcBef>
                    <a:spcPct val="0"/>
                  </a:spcBef>
                  <a:spcAft>
                    <a:spcPct val="0"/>
                  </a:spcAft>
                  <a:defRPr sz="2200">
                    <a:solidFill>
                      <a:schemeClr val="tx1"/>
                    </a:solidFill>
                    <a:latin typeface="Tahoma" panose="020B0604030504040204" pitchFamily="34" charset="0"/>
                  </a:defRPr>
                </a:lvl8pPr>
                <a:lvl9pPr marL="3886200" indent="-228600" eaLnBrk="0" fontAlgn="base" hangingPunct="0">
                  <a:spcBef>
                    <a:spcPct val="0"/>
                  </a:spcBef>
                  <a:spcAft>
                    <a:spcPct val="0"/>
                  </a:spcAft>
                  <a:defRPr sz="2200">
                    <a:solidFill>
                      <a:schemeClr val="tx1"/>
                    </a:solidFill>
                    <a:latin typeface="Tahoma" panose="020B0604030504040204" pitchFamily="34" charset="0"/>
                  </a:defRPr>
                </a:lvl9pPr>
              </a:lstStyle>
              <a:p>
                <a:r>
                  <a:rPr lang="en-GB" altLang="en-US" sz="2000" b="1" dirty="0">
                    <a:solidFill>
                      <a:srgbClr val="000000"/>
                    </a:solidFill>
                    <a:latin typeface="Roboto Slab" pitchFamily="2" charset="0"/>
                    <a:ea typeface="Roboto Slab" pitchFamily="2" charset="0"/>
                  </a:rPr>
                  <a:t>Application</a:t>
                </a:r>
                <a:endParaRPr lang="en-GB" altLang="en-US" sz="2000" dirty="0">
                  <a:latin typeface="Roboto Slab" pitchFamily="2" charset="0"/>
                  <a:ea typeface="Roboto Slab" pitchFamily="2" charset="0"/>
                </a:endParaRPr>
              </a:p>
            </p:txBody>
          </p:sp>
          <p:sp>
            <p:nvSpPr>
              <p:cNvPr id="49250" name="Rectangle 110"/>
              <p:cNvSpPr>
                <a:spLocks noChangeArrowheads="1"/>
              </p:cNvSpPr>
              <p:nvPr/>
            </p:nvSpPr>
            <p:spPr bwMode="auto">
              <a:xfrm>
                <a:off x="3880" y="1383"/>
                <a:ext cx="636" cy="1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2200">
                    <a:solidFill>
                      <a:schemeClr val="tx1"/>
                    </a:solidFill>
                    <a:latin typeface="Tahoma" panose="020B0604030504040204" pitchFamily="34" charset="0"/>
                  </a:defRPr>
                </a:lvl1pPr>
                <a:lvl2pPr marL="742950" indent="-285750">
                  <a:defRPr sz="2200">
                    <a:solidFill>
                      <a:schemeClr val="tx1"/>
                    </a:solidFill>
                    <a:latin typeface="Tahoma" panose="020B0604030504040204" pitchFamily="34" charset="0"/>
                  </a:defRPr>
                </a:lvl2pPr>
                <a:lvl3pPr marL="1143000" indent="-228600">
                  <a:defRPr sz="2200">
                    <a:solidFill>
                      <a:schemeClr val="tx1"/>
                    </a:solidFill>
                    <a:latin typeface="Tahoma" panose="020B0604030504040204" pitchFamily="34" charset="0"/>
                  </a:defRPr>
                </a:lvl3pPr>
                <a:lvl4pPr marL="1600200" indent="-228600">
                  <a:defRPr sz="2200">
                    <a:solidFill>
                      <a:schemeClr val="tx1"/>
                    </a:solidFill>
                    <a:latin typeface="Tahoma" panose="020B0604030504040204" pitchFamily="34" charset="0"/>
                  </a:defRPr>
                </a:lvl4pPr>
                <a:lvl5pPr marL="2057400" indent="-228600">
                  <a:defRPr sz="2200">
                    <a:solidFill>
                      <a:schemeClr val="tx1"/>
                    </a:solidFill>
                    <a:latin typeface="Tahoma" panose="020B0604030504040204" pitchFamily="34" charset="0"/>
                  </a:defRPr>
                </a:lvl5pPr>
                <a:lvl6pPr marL="2514600" indent="-228600" eaLnBrk="0" fontAlgn="base" hangingPunct="0">
                  <a:spcBef>
                    <a:spcPct val="0"/>
                  </a:spcBef>
                  <a:spcAft>
                    <a:spcPct val="0"/>
                  </a:spcAft>
                  <a:defRPr sz="2200">
                    <a:solidFill>
                      <a:schemeClr val="tx1"/>
                    </a:solidFill>
                    <a:latin typeface="Tahoma" panose="020B0604030504040204" pitchFamily="34" charset="0"/>
                  </a:defRPr>
                </a:lvl6pPr>
                <a:lvl7pPr marL="2971800" indent="-228600" eaLnBrk="0" fontAlgn="base" hangingPunct="0">
                  <a:spcBef>
                    <a:spcPct val="0"/>
                  </a:spcBef>
                  <a:spcAft>
                    <a:spcPct val="0"/>
                  </a:spcAft>
                  <a:defRPr sz="2200">
                    <a:solidFill>
                      <a:schemeClr val="tx1"/>
                    </a:solidFill>
                    <a:latin typeface="Tahoma" panose="020B0604030504040204" pitchFamily="34" charset="0"/>
                  </a:defRPr>
                </a:lvl7pPr>
                <a:lvl8pPr marL="3429000" indent="-228600" eaLnBrk="0" fontAlgn="base" hangingPunct="0">
                  <a:spcBef>
                    <a:spcPct val="0"/>
                  </a:spcBef>
                  <a:spcAft>
                    <a:spcPct val="0"/>
                  </a:spcAft>
                  <a:defRPr sz="2200">
                    <a:solidFill>
                      <a:schemeClr val="tx1"/>
                    </a:solidFill>
                    <a:latin typeface="Tahoma" panose="020B0604030504040204" pitchFamily="34" charset="0"/>
                  </a:defRPr>
                </a:lvl8pPr>
                <a:lvl9pPr marL="3886200" indent="-228600" eaLnBrk="0" fontAlgn="base" hangingPunct="0">
                  <a:spcBef>
                    <a:spcPct val="0"/>
                  </a:spcBef>
                  <a:spcAft>
                    <a:spcPct val="0"/>
                  </a:spcAft>
                  <a:defRPr sz="2200">
                    <a:solidFill>
                      <a:schemeClr val="tx1"/>
                    </a:solidFill>
                    <a:latin typeface="Tahoma" panose="020B0604030504040204" pitchFamily="34" charset="0"/>
                  </a:defRPr>
                </a:lvl9pPr>
              </a:lstStyle>
              <a:p>
                <a:r>
                  <a:rPr lang="en-GB" altLang="en-US" sz="2000" i="1">
                    <a:solidFill>
                      <a:srgbClr val="000000"/>
                    </a:solidFill>
                    <a:latin typeface="Roboto Slab" pitchFamily="2" charset="0"/>
                    <a:ea typeface="Roboto Slab" pitchFamily="2" charset="0"/>
                  </a:rPr>
                  <a:t>Scale up</a:t>
                </a:r>
                <a:endParaRPr lang="en-GB" altLang="en-US" sz="2000">
                  <a:latin typeface="Roboto Slab" pitchFamily="2" charset="0"/>
                  <a:ea typeface="Roboto Slab" pitchFamily="2" charset="0"/>
                </a:endParaRPr>
              </a:p>
            </p:txBody>
          </p:sp>
          <p:grpSp>
            <p:nvGrpSpPr>
              <p:cNvPr id="49251" name="Group 111"/>
              <p:cNvGrpSpPr>
                <a:grpSpLocks/>
              </p:cNvGrpSpPr>
              <p:nvPr/>
            </p:nvGrpSpPr>
            <p:grpSpPr bwMode="auto">
              <a:xfrm>
                <a:off x="3689" y="1361"/>
                <a:ext cx="153" cy="335"/>
                <a:chOff x="3689" y="1361"/>
                <a:chExt cx="153" cy="335"/>
              </a:xfrm>
            </p:grpSpPr>
            <p:sp>
              <p:nvSpPr>
                <p:cNvPr id="49252" name="Rectangle 112"/>
                <p:cNvSpPr>
                  <a:spLocks noChangeArrowheads="1"/>
                </p:cNvSpPr>
                <p:nvPr/>
              </p:nvSpPr>
              <p:spPr bwMode="auto">
                <a:xfrm>
                  <a:off x="3752" y="1511"/>
                  <a:ext cx="24" cy="18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2200">
                      <a:solidFill>
                        <a:schemeClr val="tx1"/>
                      </a:solidFill>
                      <a:latin typeface="Tahoma" panose="020B0604030504040204" pitchFamily="34" charset="0"/>
                    </a:defRPr>
                  </a:lvl1pPr>
                  <a:lvl2pPr marL="742950" indent="-285750">
                    <a:defRPr sz="2200">
                      <a:solidFill>
                        <a:schemeClr val="tx1"/>
                      </a:solidFill>
                      <a:latin typeface="Tahoma" panose="020B0604030504040204" pitchFamily="34" charset="0"/>
                    </a:defRPr>
                  </a:lvl2pPr>
                  <a:lvl3pPr marL="1143000" indent="-228600">
                    <a:defRPr sz="2200">
                      <a:solidFill>
                        <a:schemeClr val="tx1"/>
                      </a:solidFill>
                      <a:latin typeface="Tahoma" panose="020B0604030504040204" pitchFamily="34" charset="0"/>
                    </a:defRPr>
                  </a:lvl3pPr>
                  <a:lvl4pPr marL="1600200" indent="-228600">
                    <a:defRPr sz="2200">
                      <a:solidFill>
                        <a:schemeClr val="tx1"/>
                      </a:solidFill>
                      <a:latin typeface="Tahoma" panose="020B0604030504040204" pitchFamily="34" charset="0"/>
                    </a:defRPr>
                  </a:lvl4pPr>
                  <a:lvl5pPr marL="2057400" indent="-228600">
                    <a:defRPr sz="2200">
                      <a:solidFill>
                        <a:schemeClr val="tx1"/>
                      </a:solidFill>
                      <a:latin typeface="Tahoma" panose="020B0604030504040204" pitchFamily="34" charset="0"/>
                    </a:defRPr>
                  </a:lvl5pPr>
                  <a:lvl6pPr marL="2514600" indent="-228600" eaLnBrk="0" fontAlgn="base" hangingPunct="0">
                    <a:spcBef>
                      <a:spcPct val="0"/>
                    </a:spcBef>
                    <a:spcAft>
                      <a:spcPct val="0"/>
                    </a:spcAft>
                    <a:defRPr sz="2200">
                      <a:solidFill>
                        <a:schemeClr val="tx1"/>
                      </a:solidFill>
                      <a:latin typeface="Tahoma" panose="020B0604030504040204" pitchFamily="34" charset="0"/>
                    </a:defRPr>
                  </a:lvl6pPr>
                  <a:lvl7pPr marL="2971800" indent="-228600" eaLnBrk="0" fontAlgn="base" hangingPunct="0">
                    <a:spcBef>
                      <a:spcPct val="0"/>
                    </a:spcBef>
                    <a:spcAft>
                      <a:spcPct val="0"/>
                    </a:spcAft>
                    <a:defRPr sz="2200">
                      <a:solidFill>
                        <a:schemeClr val="tx1"/>
                      </a:solidFill>
                      <a:latin typeface="Tahoma" panose="020B0604030504040204" pitchFamily="34" charset="0"/>
                    </a:defRPr>
                  </a:lvl7pPr>
                  <a:lvl8pPr marL="3429000" indent="-228600" eaLnBrk="0" fontAlgn="base" hangingPunct="0">
                    <a:spcBef>
                      <a:spcPct val="0"/>
                    </a:spcBef>
                    <a:spcAft>
                      <a:spcPct val="0"/>
                    </a:spcAft>
                    <a:defRPr sz="2200">
                      <a:solidFill>
                        <a:schemeClr val="tx1"/>
                      </a:solidFill>
                      <a:latin typeface="Tahoma" panose="020B0604030504040204" pitchFamily="34" charset="0"/>
                    </a:defRPr>
                  </a:lvl8pPr>
                  <a:lvl9pPr marL="3886200" indent="-228600" eaLnBrk="0" fontAlgn="base" hangingPunct="0">
                    <a:spcBef>
                      <a:spcPct val="0"/>
                    </a:spcBef>
                    <a:spcAft>
                      <a:spcPct val="0"/>
                    </a:spcAft>
                    <a:defRPr sz="2200">
                      <a:solidFill>
                        <a:schemeClr val="tx1"/>
                      </a:solidFill>
                      <a:latin typeface="Tahoma" panose="020B0604030504040204" pitchFamily="34" charset="0"/>
                    </a:defRPr>
                  </a:lvl9pPr>
                </a:lstStyle>
                <a:p>
                  <a:pPr eaLnBrk="1" hangingPunct="1"/>
                  <a:endParaRPr lang="en-US" altLang="en-US" sz="2000">
                    <a:latin typeface="Roboto Slab" pitchFamily="2" charset="0"/>
                    <a:ea typeface="Roboto Slab" pitchFamily="2" charset="0"/>
                  </a:endParaRPr>
                </a:p>
              </p:txBody>
            </p:sp>
            <p:sp>
              <p:nvSpPr>
                <p:cNvPr id="49253" name="Freeform 113"/>
                <p:cNvSpPr>
                  <a:spLocks/>
                </p:cNvSpPr>
                <p:nvPr/>
              </p:nvSpPr>
              <p:spPr bwMode="auto">
                <a:xfrm>
                  <a:off x="3689" y="1361"/>
                  <a:ext cx="153" cy="154"/>
                </a:xfrm>
                <a:custGeom>
                  <a:avLst/>
                  <a:gdLst>
                    <a:gd name="T0" fmla="*/ 153 w 153"/>
                    <a:gd name="T1" fmla="*/ 154 h 154"/>
                    <a:gd name="T2" fmla="*/ 75 w 153"/>
                    <a:gd name="T3" fmla="*/ 0 h 154"/>
                    <a:gd name="T4" fmla="*/ 0 w 153"/>
                    <a:gd name="T5" fmla="*/ 154 h 154"/>
                    <a:gd name="T6" fmla="*/ 153 w 153"/>
                    <a:gd name="T7" fmla="*/ 154 h 154"/>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53" h="154">
                      <a:moveTo>
                        <a:pt x="153" y="154"/>
                      </a:moveTo>
                      <a:lnTo>
                        <a:pt x="75" y="0"/>
                      </a:lnTo>
                      <a:lnTo>
                        <a:pt x="0" y="154"/>
                      </a:lnTo>
                      <a:lnTo>
                        <a:pt x="153" y="15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2000">
                    <a:latin typeface="Roboto Slab" pitchFamily="2" charset="0"/>
                    <a:ea typeface="Roboto Slab" pitchFamily="2" charset="0"/>
                  </a:endParaRPr>
                </a:p>
              </p:txBody>
            </p:sp>
          </p:grpSp>
        </p:grpSp>
      </p:grpSp>
      <p:grpSp>
        <p:nvGrpSpPr>
          <p:cNvPr id="49159" name="Group 114"/>
          <p:cNvGrpSpPr>
            <a:grpSpLocks/>
          </p:cNvGrpSpPr>
          <p:nvPr/>
        </p:nvGrpSpPr>
        <p:grpSpPr bwMode="auto">
          <a:xfrm>
            <a:off x="839416" y="1773086"/>
            <a:ext cx="5835650" cy="3344863"/>
            <a:chOff x="1096" y="640"/>
            <a:chExt cx="3676" cy="2107"/>
          </a:xfrm>
        </p:grpSpPr>
        <p:sp>
          <p:nvSpPr>
            <p:cNvPr id="49163" name="Rectangle 115"/>
            <p:cNvSpPr>
              <a:spLocks noChangeArrowheads="1"/>
            </p:cNvSpPr>
            <p:nvPr/>
          </p:nvSpPr>
          <p:spPr bwMode="auto">
            <a:xfrm>
              <a:off x="2519" y="2090"/>
              <a:ext cx="193" cy="1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2200">
                  <a:solidFill>
                    <a:schemeClr val="tx1"/>
                  </a:solidFill>
                  <a:latin typeface="Tahoma" panose="020B0604030504040204" pitchFamily="34" charset="0"/>
                </a:defRPr>
              </a:lvl1pPr>
              <a:lvl2pPr marL="742950" indent="-285750">
                <a:defRPr sz="2200">
                  <a:solidFill>
                    <a:schemeClr val="tx1"/>
                  </a:solidFill>
                  <a:latin typeface="Tahoma" panose="020B0604030504040204" pitchFamily="34" charset="0"/>
                </a:defRPr>
              </a:lvl2pPr>
              <a:lvl3pPr marL="1143000" indent="-228600">
                <a:defRPr sz="2200">
                  <a:solidFill>
                    <a:schemeClr val="tx1"/>
                  </a:solidFill>
                  <a:latin typeface="Tahoma" panose="020B0604030504040204" pitchFamily="34" charset="0"/>
                </a:defRPr>
              </a:lvl3pPr>
              <a:lvl4pPr marL="1600200" indent="-228600">
                <a:defRPr sz="2200">
                  <a:solidFill>
                    <a:schemeClr val="tx1"/>
                  </a:solidFill>
                  <a:latin typeface="Tahoma" panose="020B0604030504040204" pitchFamily="34" charset="0"/>
                </a:defRPr>
              </a:lvl4pPr>
              <a:lvl5pPr marL="2057400" indent="-228600">
                <a:defRPr sz="2200">
                  <a:solidFill>
                    <a:schemeClr val="tx1"/>
                  </a:solidFill>
                  <a:latin typeface="Tahoma" panose="020B0604030504040204" pitchFamily="34" charset="0"/>
                </a:defRPr>
              </a:lvl5pPr>
              <a:lvl6pPr marL="2514600" indent="-228600" eaLnBrk="0" fontAlgn="base" hangingPunct="0">
                <a:spcBef>
                  <a:spcPct val="0"/>
                </a:spcBef>
                <a:spcAft>
                  <a:spcPct val="0"/>
                </a:spcAft>
                <a:defRPr sz="2200">
                  <a:solidFill>
                    <a:schemeClr val="tx1"/>
                  </a:solidFill>
                  <a:latin typeface="Tahoma" panose="020B0604030504040204" pitchFamily="34" charset="0"/>
                </a:defRPr>
              </a:lvl6pPr>
              <a:lvl7pPr marL="2971800" indent="-228600" eaLnBrk="0" fontAlgn="base" hangingPunct="0">
                <a:spcBef>
                  <a:spcPct val="0"/>
                </a:spcBef>
                <a:spcAft>
                  <a:spcPct val="0"/>
                </a:spcAft>
                <a:defRPr sz="2200">
                  <a:solidFill>
                    <a:schemeClr val="tx1"/>
                  </a:solidFill>
                  <a:latin typeface="Tahoma" panose="020B0604030504040204" pitchFamily="34" charset="0"/>
                </a:defRPr>
              </a:lvl7pPr>
              <a:lvl8pPr marL="3429000" indent="-228600" eaLnBrk="0" fontAlgn="base" hangingPunct="0">
                <a:spcBef>
                  <a:spcPct val="0"/>
                </a:spcBef>
                <a:spcAft>
                  <a:spcPct val="0"/>
                </a:spcAft>
                <a:defRPr sz="2200">
                  <a:solidFill>
                    <a:schemeClr val="tx1"/>
                  </a:solidFill>
                  <a:latin typeface="Tahoma" panose="020B0604030504040204" pitchFamily="34" charset="0"/>
                </a:defRPr>
              </a:lvl8pPr>
              <a:lvl9pPr marL="3886200" indent="-228600" eaLnBrk="0" fontAlgn="base" hangingPunct="0">
                <a:spcBef>
                  <a:spcPct val="0"/>
                </a:spcBef>
                <a:spcAft>
                  <a:spcPct val="0"/>
                </a:spcAft>
                <a:defRPr sz="2200">
                  <a:solidFill>
                    <a:schemeClr val="tx1"/>
                  </a:solidFill>
                  <a:latin typeface="Tahoma" panose="020B0604030504040204" pitchFamily="34" charset="0"/>
                </a:defRPr>
              </a:lvl9pPr>
            </a:lstStyle>
            <a:p>
              <a:r>
                <a:rPr lang="en-GB" altLang="en-US" sz="2000" i="1">
                  <a:solidFill>
                    <a:srgbClr val="000000"/>
                  </a:solidFill>
                  <a:latin typeface="Roboto Slab" pitchFamily="2" charset="0"/>
                  <a:ea typeface="Roboto Slab" pitchFamily="2" charset="0"/>
                </a:rPr>
                <a:t>up</a:t>
              </a:r>
              <a:endParaRPr lang="en-GB" altLang="en-US" sz="2000">
                <a:latin typeface="Roboto Slab" pitchFamily="2" charset="0"/>
                <a:ea typeface="Roboto Slab" pitchFamily="2" charset="0"/>
              </a:endParaRPr>
            </a:p>
          </p:txBody>
        </p:sp>
        <p:grpSp>
          <p:nvGrpSpPr>
            <p:cNvPr id="49164" name="Group 116"/>
            <p:cNvGrpSpPr>
              <a:grpSpLocks/>
            </p:cNvGrpSpPr>
            <p:nvPr/>
          </p:nvGrpSpPr>
          <p:grpSpPr bwMode="auto">
            <a:xfrm>
              <a:off x="1096" y="640"/>
              <a:ext cx="3676" cy="2107"/>
              <a:chOff x="1096" y="640"/>
              <a:chExt cx="3676" cy="2107"/>
            </a:xfrm>
          </p:grpSpPr>
          <p:grpSp>
            <p:nvGrpSpPr>
              <p:cNvPr id="49165" name="Group 117"/>
              <p:cNvGrpSpPr>
                <a:grpSpLocks/>
              </p:cNvGrpSpPr>
              <p:nvPr/>
            </p:nvGrpSpPr>
            <p:grpSpPr bwMode="auto">
              <a:xfrm>
                <a:off x="1096" y="640"/>
                <a:ext cx="1884" cy="2107"/>
                <a:chOff x="1096" y="640"/>
                <a:chExt cx="1884" cy="2107"/>
              </a:xfrm>
            </p:grpSpPr>
            <p:sp>
              <p:nvSpPr>
                <p:cNvPr id="49238" name="Rectangle 118"/>
                <p:cNvSpPr>
                  <a:spLocks noChangeArrowheads="1"/>
                </p:cNvSpPr>
                <p:nvPr/>
              </p:nvSpPr>
              <p:spPr bwMode="auto">
                <a:xfrm>
                  <a:off x="1395" y="644"/>
                  <a:ext cx="1585" cy="725"/>
                </a:xfrm>
                <a:prstGeom prst="rect">
                  <a:avLst/>
                </a:prstGeom>
                <a:noFill/>
                <a:ln w="1905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lvl1pPr>
                    <a:defRPr sz="2200">
                      <a:solidFill>
                        <a:schemeClr val="tx1"/>
                      </a:solidFill>
                      <a:latin typeface="Tahoma" panose="020B0604030504040204" pitchFamily="34" charset="0"/>
                    </a:defRPr>
                  </a:lvl1pPr>
                  <a:lvl2pPr marL="742950" indent="-285750">
                    <a:defRPr sz="2200">
                      <a:solidFill>
                        <a:schemeClr val="tx1"/>
                      </a:solidFill>
                      <a:latin typeface="Tahoma" panose="020B0604030504040204" pitchFamily="34" charset="0"/>
                    </a:defRPr>
                  </a:lvl2pPr>
                  <a:lvl3pPr marL="1143000" indent="-228600">
                    <a:defRPr sz="2200">
                      <a:solidFill>
                        <a:schemeClr val="tx1"/>
                      </a:solidFill>
                      <a:latin typeface="Tahoma" panose="020B0604030504040204" pitchFamily="34" charset="0"/>
                    </a:defRPr>
                  </a:lvl3pPr>
                  <a:lvl4pPr marL="1600200" indent="-228600">
                    <a:defRPr sz="2200">
                      <a:solidFill>
                        <a:schemeClr val="tx1"/>
                      </a:solidFill>
                      <a:latin typeface="Tahoma" panose="020B0604030504040204" pitchFamily="34" charset="0"/>
                    </a:defRPr>
                  </a:lvl4pPr>
                  <a:lvl5pPr marL="2057400" indent="-228600">
                    <a:defRPr sz="2200">
                      <a:solidFill>
                        <a:schemeClr val="tx1"/>
                      </a:solidFill>
                      <a:latin typeface="Tahoma" panose="020B0604030504040204" pitchFamily="34" charset="0"/>
                    </a:defRPr>
                  </a:lvl5pPr>
                  <a:lvl6pPr marL="2514600" indent="-228600" eaLnBrk="0" fontAlgn="base" hangingPunct="0">
                    <a:spcBef>
                      <a:spcPct val="0"/>
                    </a:spcBef>
                    <a:spcAft>
                      <a:spcPct val="0"/>
                    </a:spcAft>
                    <a:defRPr sz="2200">
                      <a:solidFill>
                        <a:schemeClr val="tx1"/>
                      </a:solidFill>
                      <a:latin typeface="Tahoma" panose="020B0604030504040204" pitchFamily="34" charset="0"/>
                    </a:defRPr>
                  </a:lvl6pPr>
                  <a:lvl7pPr marL="2971800" indent="-228600" eaLnBrk="0" fontAlgn="base" hangingPunct="0">
                    <a:spcBef>
                      <a:spcPct val="0"/>
                    </a:spcBef>
                    <a:spcAft>
                      <a:spcPct val="0"/>
                    </a:spcAft>
                    <a:defRPr sz="2200">
                      <a:solidFill>
                        <a:schemeClr val="tx1"/>
                      </a:solidFill>
                      <a:latin typeface="Tahoma" panose="020B0604030504040204" pitchFamily="34" charset="0"/>
                    </a:defRPr>
                  </a:lvl7pPr>
                  <a:lvl8pPr marL="3429000" indent="-228600" eaLnBrk="0" fontAlgn="base" hangingPunct="0">
                    <a:spcBef>
                      <a:spcPct val="0"/>
                    </a:spcBef>
                    <a:spcAft>
                      <a:spcPct val="0"/>
                    </a:spcAft>
                    <a:defRPr sz="2200">
                      <a:solidFill>
                        <a:schemeClr val="tx1"/>
                      </a:solidFill>
                      <a:latin typeface="Tahoma" panose="020B0604030504040204" pitchFamily="34" charset="0"/>
                    </a:defRPr>
                  </a:lvl8pPr>
                  <a:lvl9pPr marL="3886200" indent="-228600" eaLnBrk="0" fontAlgn="base" hangingPunct="0">
                    <a:spcBef>
                      <a:spcPct val="0"/>
                    </a:spcBef>
                    <a:spcAft>
                      <a:spcPct val="0"/>
                    </a:spcAft>
                    <a:defRPr sz="2200">
                      <a:solidFill>
                        <a:schemeClr val="tx1"/>
                      </a:solidFill>
                      <a:latin typeface="Tahoma" panose="020B0604030504040204" pitchFamily="34" charset="0"/>
                    </a:defRPr>
                  </a:lvl9pPr>
                </a:lstStyle>
                <a:p>
                  <a:pPr eaLnBrk="1" hangingPunct="1"/>
                  <a:endParaRPr lang="en-US" altLang="en-US" sz="2000">
                    <a:latin typeface="Roboto Slab" pitchFamily="2" charset="0"/>
                    <a:ea typeface="Roboto Slab" pitchFamily="2" charset="0"/>
                  </a:endParaRPr>
                </a:p>
              </p:txBody>
            </p:sp>
            <p:sp>
              <p:nvSpPr>
                <p:cNvPr id="49239" name="Rectangle 119"/>
                <p:cNvSpPr>
                  <a:spLocks noChangeArrowheads="1"/>
                </p:cNvSpPr>
                <p:nvPr/>
              </p:nvSpPr>
              <p:spPr bwMode="auto">
                <a:xfrm>
                  <a:off x="1782" y="784"/>
                  <a:ext cx="780" cy="1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2200">
                      <a:solidFill>
                        <a:schemeClr val="tx1"/>
                      </a:solidFill>
                      <a:latin typeface="Tahoma" panose="020B0604030504040204" pitchFamily="34" charset="0"/>
                    </a:defRPr>
                  </a:lvl1pPr>
                  <a:lvl2pPr marL="742950" indent="-285750">
                    <a:defRPr sz="2200">
                      <a:solidFill>
                        <a:schemeClr val="tx1"/>
                      </a:solidFill>
                      <a:latin typeface="Tahoma" panose="020B0604030504040204" pitchFamily="34" charset="0"/>
                    </a:defRPr>
                  </a:lvl2pPr>
                  <a:lvl3pPr marL="1143000" indent="-228600">
                    <a:defRPr sz="2200">
                      <a:solidFill>
                        <a:schemeClr val="tx1"/>
                      </a:solidFill>
                      <a:latin typeface="Tahoma" panose="020B0604030504040204" pitchFamily="34" charset="0"/>
                    </a:defRPr>
                  </a:lvl3pPr>
                  <a:lvl4pPr marL="1600200" indent="-228600">
                    <a:defRPr sz="2200">
                      <a:solidFill>
                        <a:schemeClr val="tx1"/>
                      </a:solidFill>
                      <a:latin typeface="Tahoma" panose="020B0604030504040204" pitchFamily="34" charset="0"/>
                    </a:defRPr>
                  </a:lvl4pPr>
                  <a:lvl5pPr marL="2057400" indent="-228600">
                    <a:defRPr sz="2200">
                      <a:solidFill>
                        <a:schemeClr val="tx1"/>
                      </a:solidFill>
                      <a:latin typeface="Tahoma" panose="020B0604030504040204" pitchFamily="34" charset="0"/>
                    </a:defRPr>
                  </a:lvl5pPr>
                  <a:lvl6pPr marL="2514600" indent="-228600" eaLnBrk="0" fontAlgn="base" hangingPunct="0">
                    <a:spcBef>
                      <a:spcPct val="0"/>
                    </a:spcBef>
                    <a:spcAft>
                      <a:spcPct val="0"/>
                    </a:spcAft>
                    <a:defRPr sz="2200">
                      <a:solidFill>
                        <a:schemeClr val="tx1"/>
                      </a:solidFill>
                      <a:latin typeface="Tahoma" panose="020B0604030504040204" pitchFamily="34" charset="0"/>
                    </a:defRPr>
                  </a:lvl6pPr>
                  <a:lvl7pPr marL="2971800" indent="-228600" eaLnBrk="0" fontAlgn="base" hangingPunct="0">
                    <a:spcBef>
                      <a:spcPct val="0"/>
                    </a:spcBef>
                    <a:spcAft>
                      <a:spcPct val="0"/>
                    </a:spcAft>
                    <a:defRPr sz="2200">
                      <a:solidFill>
                        <a:schemeClr val="tx1"/>
                      </a:solidFill>
                      <a:latin typeface="Tahoma" panose="020B0604030504040204" pitchFamily="34" charset="0"/>
                    </a:defRPr>
                  </a:lvl7pPr>
                  <a:lvl8pPr marL="3429000" indent="-228600" eaLnBrk="0" fontAlgn="base" hangingPunct="0">
                    <a:spcBef>
                      <a:spcPct val="0"/>
                    </a:spcBef>
                    <a:spcAft>
                      <a:spcPct val="0"/>
                    </a:spcAft>
                    <a:defRPr sz="2200">
                      <a:solidFill>
                        <a:schemeClr val="tx1"/>
                      </a:solidFill>
                      <a:latin typeface="Tahoma" panose="020B0604030504040204" pitchFamily="34" charset="0"/>
                    </a:defRPr>
                  </a:lvl8pPr>
                  <a:lvl9pPr marL="3886200" indent="-228600" eaLnBrk="0" fontAlgn="base" hangingPunct="0">
                    <a:spcBef>
                      <a:spcPct val="0"/>
                    </a:spcBef>
                    <a:spcAft>
                      <a:spcPct val="0"/>
                    </a:spcAft>
                    <a:defRPr sz="2200">
                      <a:solidFill>
                        <a:schemeClr val="tx1"/>
                      </a:solidFill>
                      <a:latin typeface="Tahoma" panose="020B0604030504040204" pitchFamily="34" charset="0"/>
                    </a:defRPr>
                  </a:lvl9pPr>
                </a:lstStyle>
                <a:p>
                  <a:r>
                    <a:rPr lang="en-GB" altLang="en-US" sz="2000" b="1" dirty="0">
                      <a:solidFill>
                        <a:srgbClr val="000000"/>
                      </a:solidFill>
                      <a:latin typeface="Roboto Slab" pitchFamily="2" charset="0"/>
                      <a:ea typeface="Roboto Slab" pitchFamily="2" charset="0"/>
                    </a:rPr>
                    <a:t>Designing</a:t>
                  </a:r>
                  <a:endParaRPr lang="en-GB" altLang="en-US" sz="2000" dirty="0">
                    <a:latin typeface="Roboto Slab" pitchFamily="2" charset="0"/>
                    <a:ea typeface="Roboto Slab" pitchFamily="2" charset="0"/>
                  </a:endParaRPr>
                </a:p>
              </p:txBody>
            </p:sp>
            <p:sp>
              <p:nvSpPr>
                <p:cNvPr id="49240" name="Rectangle 120"/>
                <p:cNvSpPr>
                  <a:spLocks noChangeArrowheads="1"/>
                </p:cNvSpPr>
                <p:nvPr/>
              </p:nvSpPr>
              <p:spPr bwMode="auto">
                <a:xfrm>
                  <a:off x="1425" y="1017"/>
                  <a:ext cx="1429" cy="1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2200">
                      <a:solidFill>
                        <a:schemeClr val="tx1"/>
                      </a:solidFill>
                      <a:latin typeface="Tahoma" panose="020B0604030504040204" pitchFamily="34" charset="0"/>
                    </a:defRPr>
                  </a:lvl1pPr>
                  <a:lvl2pPr marL="742950" indent="-285750">
                    <a:defRPr sz="2200">
                      <a:solidFill>
                        <a:schemeClr val="tx1"/>
                      </a:solidFill>
                      <a:latin typeface="Tahoma" panose="020B0604030504040204" pitchFamily="34" charset="0"/>
                    </a:defRPr>
                  </a:lvl2pPr>
                  <a:lvl3pPr marL="1143000" indent="-228600">
                    <a:defRPr sz="2200">
                      <a:solidFill>
                        <a:schemeClr val="tx1"/>
                      </a:solidFill>
                      <a:latin typeface="Tahoma" panose="020B0604030504040204" pitchFamily="34" charset="0"/>
                    </a:defRPr>
                  </a:lvl3pPr>
                  <a:lvl4pPr marL="1600200" indent="-228600">
                    <a:defRPr sz="2200">
                      <a:solidFill>
                        <a:schemeClr val="tx1"/>
                      </a:solidFill>
                      <a:latin typeface="Tahoma" panose="020B0604030504040204" pitchFamily="34" charset="0"/>
                    </a:defRPr>
                  </a:lvl4pPr>
                  <a:lvl5pPr marL="2057400" indent="-228600">
                    <a:defRPr sz="2200">
                      <a:solidFill>
                        <a:schemeClr val="tx1"/>
                      </a:solidFill>
                      <a:latin typeface="Tahoma" panose="020B0604030504040204" pitchFamily="34" charset="0"/>
                    </a:defRPr>
                  </a:lvl5pPr>
                  <a:lvl6pPr marL="2514600" indent="-228600" eaLnBrk="0" fontAlgn="base" hangingPunct="0">
                    <a:spcBef>
                      <a:spcPct val="0"/>
                    </a:spcBef>
                    <a:spcAft>
                      <a:spcPct val="0"/>
                    </a:spcAft>
                    <a:defRPr sz="2200">
                      <a:solidFill>
                        <a:schemeClr val="tx1"/>
                      </a:solidFill>
                      <a:latin typeface="Tahoma" panose="020B0604030504040204" pitchFamily="34" charset="0"/>
                    </a:defRPr>
                  </a:lvl6pPr>
                  <a:lvl7pPr marL="2971800" indent="-228600" eaLnBrk="0" fontAlgn="base" hangingPunct="0">
                    <a:spcBef>
                      <a:spcPct val="0"/>
                    </a:spcBef>
                    <a:spcAft>
                      <a:spcPct val="0"/>
                    </a:spcAft>
                    <a:defRPr sz="2200">
                      <a:solidFill>
                        <a:schemeClr val="tx1"/>
                      </a:solidFill>
                      <a:latin typeface="Tahoma" panose="020B0604030504040204" pitchFamily="34" charset="0"/>
                    </a:defRPr>
                  </a:lvl7pPr>
                  <a:lvl8pPr marL="3429000" indent="-228600" eaLnBrk="0" fontAlgn="base" hangingPunct="0">
                    <a:spcBef>
                      <a:spcPct val="0"/>
                    </a:spcBef>
                    <a:spcAft>
                      <a:spcPct val="0"/>
                    </a:spcAft>
                    <a:defRPr sz="2200">
                      <a:solidFill>
                        <a:schemeClr val="tx1"/>
                      </a:solidFill>
                      <a:latin typeface="Tahoma" panose="020B0604030504040204" pitchFamily="34" charset="0"/>
                    </a:defRPr>
                  </a:lvl8pPr>
                  <a:lvl9pPr marL="3886200" indent="-228600" eaLnBrk="0" fontAlgn="base" hangingPunct="0">
                    <a:spcBef>
                      <a:spcPct val="0"/>
                    </a:spcBef>
                    <a:spcAft>
                      <a:spcPct val="0"/>
                    </a:spcAft>
                    <a:defRPr sz="2200">
                      <a:solidFill>
                        <a:schemeClr val="tx1"/>
                      </a:solidFill>
                      <a:latin typeface="Tahoma" panose="020B0604030504040204" pitchFamily="34" charset="0"/>
                    </a:defRPr>
                  </a:lvl9pPr>
                </a:lstStyle>
                <a:p>
                  <a:r>
                    <a:rPr lang="en-GB" altLang="en-US" sz="2000" i="1">
                      <a:solidFill>
                        <a:srgbClr val="000000"/>
                      </a:solidFill>
                      <a:latin typeface="Roboto Slab" pitchFamily="2" charset="0"/>
                      <a:ea typeface="Roboto Slab" pitchFamily="2" charset="0"/>
                    </a:rPr>
                    <a:t>Costs &amp; Processing</a:t>
                  </a:r>
                  <a:endParaRPr lang="en-GB" altLang="en-US" sz="2000">
                    <a:latin typeface="Roboto Slab" pitchFamily="2" charset="0"/>
                    <a:ea typeface="Roboto Slab" pitchFamily="2" charset="0"/>
                  </a:endParaRPr>
                </a:p>
              </p:txBody>
            </p:sp>
            <p:sp>
              <p:nvSpPr>
                <p:cNvPr id="49241" name="Rectangle 121"/>
                <p:cNvSpPr>
                  <a:spLocks noChangeArrowheads="1"/>
                </p:cNvSpPr>
                <p:nvPr/>
              </p:nvSpPr>
              <p:spPr bwMode="auto">
                <a:xfrm rot="16200000">
                  <a:off x="773" y="963"/>
                  <a:ext cx="840" cy="1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2200">
                      <a:solidFill>
                        <a:schemeClr val="tx1"/>
                      </a:solidFill>
                      <a:latin typeface="Tahoma" panose="020B0604030504040204" pitchFamily="34" charset="0"/>
                    </a:defRPr>
                  </a:lvl1pPr>
                  <a:lvl2pPr marL="742950" indent="-285750">
                    <a:defRPr sz="2200">
                      <a:solidFill>
                        <a:schemeClr val="tx1"/>
                      </a:solidFill>
                      <a:latin typeface="Tahoma" panose="020B0604030504040204" pitchFamily="34" charset="0"/>
                    </a:defRPr>
                  </a:lvl2pPr>
                  <a:lvl3pPr marL="1143000" indent="-228600">
                    <a:defRPr sz="2200">
                      <a:solidFill>
                        <a:schemeClr val="tx1"/>
                      </a:solidFill>
                      <a:latin typeface="Tahoma" panose="020B0604030504040204" pitchFamily="34" charset="0"/>
                    </a:defRPr>
                  </a:lvl3pPr>
                  <a:lvl4pPr marL="1600200" indent="-228600">
                    <a:defRPr sz="2200">
                      <a:solidFill>
                        <a:schemeClr val="tx1"/>
                      </a:solidFill>
                      <a:latin typeface="Tahoma" panose="020B0604030504040204" pitchFamily="34" charset="0"/>
                    </a:defRPr>
                  </a:lvl4pPr>
                  <a:lvl5pPr marL="2057400" indent="-228600">
                    <a:defRPr sz="2200">
                      <a:solidFill>
                        <a:schemeClr val="tx1"/>
                      </a:solidFill>
                      <a:latin typeface="Tahoma" panose="020B0604030504040204" pitchFamily="34" charset="0"/>
                    </a:defRPr>
                  </a:lvl5pPr>
                  <a:lvl6pPr marL="2514600" indent="-228600" eaLnBrk="0" fontAlgn="base" hangingPunct="0">
                    <a:spcBef>
                      <a:spcPct val="0"/>
                    </a:spcBef>
                    <a:spcAft>
                      <a:spcPct val="0"/>
                    </a:spcAft>
                    <a:defRPr sz="2200">
                      <a:solidFill>
                        <a:schemeClr val="tx1"/>
                      </a:solidFill>
                      <a:latin typeface="Tahoma" panose="020B0604030504040204" pitchFamily="34" charset="0"/>
                    </a:defRPr>
                  </a:lvl6pPr>
                  <a:lvl7pPr marL="2971800" indent="-228600" eaLnBrk="0" fontAlgn="base" hangingPunct="0">
                    <a:spcBef>
                      <a:spcPct val="0"/>
                    </a:spcBef>
                    <a:spcAft>
                      <a:spcPct val="0"/>
                    </a:spcAft>
                    <a:defRPr sz="2200">
                      <a:solidFill>
                        <a:schemeClr val="tx1"/>
                      </a:solidFill>
                      <a:latin typeface="Tahoma" panose="020B0604030504040204" pitchFamily="34" charset="0"/>
                    </a:defRPr>
                  </a:lvl7pPr>
                  <a:lvl8pPr marL="3429000" indent="-228600" eaLnBrk="0" fontAlgn="base" hangingPunct="0">
                    <a:spcBef>
                      <a:spcPct val="0"/>
                    </a:spcBef>
                    <a:spcAft>
                      <a:spcPct val="0"/>
                    </a:spcAft>
                    <a:defRPr sz="2200">
                      <a:solidFill>
                        <a:schemeClr val="tx1"/>
                      </a:solidFill>
                      <a:latin typeface="Tahoma" panose="020B0604030504040204" pitchFamily="34" charset="0"/>
                    </a:defRPr>
                  </a:lvl8pPr>
                  <a:lvl9pPr marL="3886200" indent="-228600" eaLnBrk="0" fontAlgn="base" hangingPunct="0">
                    <a:spcBef>
                      <a:spcPct val="0"/>
                    </a:spcBef>
                    <a:spcAft>
                      <a:spcPct val="0"/>
                    </a:spcAft>
                    <a:defRPr sz="2200">
                      <a:solidFill>
                        <a:schemeClr val="tx1"/>
                      </a:solidFill>
                      <a:latin typeface="Tahoma" panose="020B0604030504040204" pitchFamily="34" charset="0"/>
                    </a:defRPr>
                  </a:lvl9pPr>
                </a:lstStyle>
                <a:p>
                  <a:r>
                    <a:rPr lang="en-GB" altLang="en-US" sz="2000">
                      <a:solidFill>
                        <a:srgbClr val="000000"/>
                      </a:solidFill>
                      <a:latin typeface="Roboto Slab" pitchFamily="2" charset="0"/>
                      <a:ea typeface="Roboto Slab" pitchFamily="2" charset="0"/>
                    </a:rPr>
                    <a:t>Production</a:t>
                  </a:r>
                  <a:endParaRPr lang="en-GB" altLang="en-US" sz="2000">
                    <a:latin typeface="Roboto Slab" pitchFamily="2" charset="0"/>
                    <a:ea typeface="Roboto Slab" pitchFamily="2" charset="0"/>
                  </a:endParaRPr>
                </a:p>
              </p:txBody>
            </p:sp>
            <p:sp>
              <p:nvSpPr>
                <p:cNvPr id="49242" name="Rectangle 122"/>
                <p:cNvSpPr>
                  <a:spLocks noChangeArrowheads="1"/>
                </p:cNvSpPr>
                <p:nvPr/>
              </p:nvSpPr>
              <p:spPr bwMode="auto">
                <a:xfrm>
                  <a:off x="2519" y="1861"/>
                  <a:ext cx="403" cy="1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2200">
                      <a:solidFill>
                        <a:schemeClr val="tx1"/>
                      </a:solidFill>
                      <a:latin typeface="Tahoma" panose="020B0604030504040204" pitchFamily="34" charset="0"/>
                    </a:defRPr>
                  </a:lvl1pPr>
                  <a:lvl2pPr marL="742950" indent="-285750">
                    <a:defRPr sz="2200">
                      <a:solidFill>
                        <a:schemeClr val="tx1"/>
                      </a:solidFill>
                      <a:latin typeface="Tahoma" panose="020B0604030504040204" pitchFamily="34" charset="0"/>
                    </a:defRPr>
                  </a:lvl2pPr>
                  <a:lvl3pPr marL="1143000" indent="-228600">
                    <a:defRPr sz="2200">
                      <a:solidFill>
                        <a:schemeClr val="tx1"/>
                      </a:solidFill>
                      <a:latin typeface="Tahoma" panose="020B0604030504040204" pitchFamily="34" charset="0"/>
                    </a:defRPr>
                  </a:lvl3pPr>
                  <a:lvl4pPr marL="1600200" indent="-228600">
                    <a:defRPr sz="2200">
                      <a:solidFill>
                        <a:schemeClr val="tx1"/>
                      </a:solidFill>
                      <a:latin typeface="Tahoma" panose="020B0604030504040204" pitchFamily="34" charset="0"/>
                    </a:defRPr>
                  </a:lvl4pPr>
                  <a:lvl5pPr marL="2057400" indent="-228600">
                    <a:defRPr sz="2200">
                      <a:solidFill>
                        <a:schemeClr val="tx1"/>
                      </a:solidFill>
                      <a:latin typeface="Tahoma" panose="020B0604030504040204" pitchFamily="34" charset="0"/>
                    </a:defRPr>
                  </a:lvl5pPr>
                  <a:lvl6pPr marL="2514600" indent="-228600" eaLnBrk="0" fontAlgn="base" hangingPunct="0">
                    <a:spcBef>
                      <a:spcPct val="0"/>
                    </a:spcBef>
                    <a:spcAft>
                      <a:spcPct val="0"/>
                    </a:spcAft>
                    <a:defRPr sz="2200">
                      <a:solidFill>
                        <a:schemeClr val="tx1"/>
                      </a:solidFill>
                      <a:latin typeface="Tahoma" panose="020B0604030504040204" pitchFamily="34" charset="0"/>
                    </a:defRPr>
                  </a:lvl6pPr>
                  <a:lvl7pPr marL="2971800" indent="-228600" eaLnBrk="0" fontAlgn="base" hangingPunct="0">
                    <a:spcBef>
                      <a:spcPct val="0"/>
                    </a:spcBef>
                    <a:spcAft>
                      <a:spcPct val="0"/>
                    </a:spcAft>
                    <a:defRPr sz="2200">
                      <a:solidFill>
                        <a:schemeClr val="tx1"/>
                      </a:solidFill>
                      <a:latin typeface="Tahoma" panose="020B0604030504040204" pitchFamily="34" charset="0"/>
                    </a:defRPr>
                  </a:lvl7pPr>
                  <a:lvl8pPr marL="3429000" indent="-228600" eaLnBrk="0" fontAlgn="base" hangingPunct="0">
                    <a:spcBef>
                      <a:spcPct val="0"/>
                    </a:spcBef>
                    <a:spcAft>
                      <a:spcPct val="0"/>
                    </a:spcAft>
                    <a:defRPr sz="2200">
                      <a:solidFill>
                        <a:schemeClr val="tx1"/>
                      </a:solidFill>
                      <a:latin typeface="Tahoma" panose="020B0604030504040204" pitchFamily="34" charset="0"/>
                    </a:defRPr>
                  </a:lvl8pPr>
                  <a:lvl9pPr marL="3886200" indent="-228600" eaLnBrk="0" fontAlgn="base" hangingPunct="0">
                    <a:spcBef>
                      <a:spcPct val="0"/>
                    </a:spcBef>
                    <a:spcAft>
                      <a:spcPct val="0"/>
                    </a:spcAft>
                    <a:defRPr sz="2200">
                      <a:solidFill>
                        <a:schemeClr val="tx1"/>
                      </a:solidFill>
                      <a:latin typeface="Tahoma" panose="020B0604030504040204" pitchFamily="34" charset="0"/>
                    </a:defRPr>
                  </a:lvl9pPr>
                </a:lstStyle>
                <a:p>
                  <a:r>
                    <a:rPr lang="en-GB" altLang="en-US" sz="2000" i="1">
                      <a:solidFill>
                        <a:srgbClr val="000000"/>
                      </a:solidFill>
                      <a:latin typeface="Roboto Slab" pitchFamily="2" charset="0"/>
                      <a:ea typeface="Roboto Slab" pitchFamily="2" charset="0"/>
                    </a:rPr>
                    <a:t>Scale</a:t>
                  </a:r>
                  <a:endParaRPr lang="en-GB" altLang="en-US" sz="2000">
                    <a:latin typeface="Roboto Slab" pitchFamily="2" charset="0"/>
                    <a:ea typeface="Roboto Slab" pitchFamily="2" charset="0"/>
                  </a:endParaRPr>
                </a:p>
              </p:txBody>
            </p:sp>
            <p:grpSp>
              <p:nvGrpSpPr>
                <p:cNvPr id="49243" name="Group 123"/>
                <p:cNvGrpSpPr>
                  <a:grpSpLocks/>
                </p:cNvGrpSpPr>
                <p:nvPr/>
              </p:nvGrpSpPr>
              <p:grpSpPr bwMode="auto">
                <a:xfrm>
                  <a:off x="2373" y="1393"/>
                  <a:ext cx="154" cy="1354"/>
                  <a:chOff x="2373" y="1393"/>
                  <a:chExt cx="154" cy="1354"/>
                </a:xfrm>
              </p:grpSpPr>
              <p:sp>
                <p:nvSpPr>
                  <p:cNvPr id="49244" name="Rectangle 124"/>
                  <p:cNvSpPr>
                    <a:spLocks noChangeArrowheads="1"/>
                  </p:cNvSpPr>
                  <p:nvPr/>
                </p:nvSpPr>
                <p:spPr bwMode="auto">
                  <a:xfrm>
                    <a:off x="2437" y="1542"/>
                    <a:ext cx="24" cy="120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2200">
                        <a:solidFill>
                          <a:schemeClr val="tx1"/>
                        </a:solidFill>
                        <a:latin typeface="Tahoma" panose="020B0604030504040204" pitchFamily="34" charset="0"/>
                      </a:defRPr>
                    </a:lvl1pPr>
                    <a:lvl2pPr marL="742950" indent="-285750">
                      <a:defRPr sz="2200">
                        <a:solidFill>
                          <a:schemeClr val="tx1"/>
                        </a:solidFill>
                        <a:latin typeface="Tahoma" panose="020B0604030504040204" pitchFamily="34" charset="0"/>
                      </a:defRPr>
                    </a:lvl2pPr>
                    <a:lvl3pPr marL="1143000" indent="-228600">
                      <a:defRPr sz="2200">
                        <a:solidFill>
                          <a:schemeClr val="tx1"/>
                        </a:solidFill>
                        <a:latin typeface="Tahoma" panose="020B0604030504040204" pitchFamily="34" charset="0"/>
                      </a:defRPr>
                    </a:lvl3pPr>
                    <a:lvl4pPr marL="1600200" indent="-228600">
                      <a:defRPr sz="2200">
                        <a:solidFill>
                          <a:schemeClr val="tx1"/>
                        </a:solidFill>
                        <a:latin typeface="Tahoma" panose="020B0604030504040204" pitchFamily="34" charset="0"/>
                      </a:defRPr>
                    </a:lvl4pPr>
                    <a:lvl5pPr marL="2057400" indent="-228600">
                      <a:defRPr sz="2200">
                        <a:solidFill>
                          <a:schemeClr val="tx1"/>
                        </a:solidFill>
                        <a:latin typeface="Tahoma" panose="020B0604030504040204" pitchFamily="34" charset="0"/>
                      </a:defRPr>
                    </a:lvl5pPr>
                    <a:lvl6pPr marL="2514600" indent="-228600" eaLnBrk="0" fontAlgn="base" hangingPunct="0">
                      <a:spcBef>
                        <a:spcPct val="0"/>
                      </a:spcBef>
                      <a:spcAft>
                        <a:spcPct val="0"/>
                      </a:spcAft>
                      <a:defRPr sz="2200">
                        <a:solidFill>
                          <a:schemeClr val="tx1"/>
                        </a:solidFill>
                        <a:latin typeface="Tahoma" panose="020B0604030504040204" pitchFamily="34" charset="0"/>
                      </a:defRPr>
                    </a:lvl6pPr>
                    <a:lvl7pPr marL="2971800" indent="-228600" eaLnBrk="0" fontAlgn="base" hangingPunct="0">
                      <a:spcBef>
                        <a:spcPct val="0"/>
                      </a:spcBef>
                      <a:spcAft>
                        <a:spcPct val="0"/>
                      </a:spcAft>
                      <a:defRPr sz="2200">
                        <a:solidFill>
                          <a:schemeClr val="tx1"/>
                        </a:solidFill>
                        <a:latin typeface="Tahoma" panose="020B0604030504040204" pitchFamily="34" charset="0"/>
                      </a:defRPr>
                    </a:lvl7pPr>
                    <a:lvl8pPr marL="3429000" indent="-228600" eaLnBrk="0" fontAlgn="base" hangingPunct="0">
                      <a:spcBef>
                        <a:spcPct val="0"/>
                      </a:spcBef>
                      <a:spcAft>
                        <a:spcPct val="0"/>
                      </a:spcAft>
                      <a:defRPr sz="2200">
                        <a:solidFill>
                          <a:schemeClr val="tx1"/>
                        </a:solidFill>
                        <a:latin typeface="Tahoma" panose="020B0604030504040204" pitchFamily="34" charset="0"/>
                      </a:defRPr>
                    </a:lvl8pPr>
                    <a:lvl9pPr marL="3886200" indent="-228600" eaLnBrk="0" fontAlgn="base" hangingPunct="0">
                      <a:spcBef>
                        <a:spcPct val="0"/>
                      </a:spcBef>
                      <a:spcAft>
                        <a:spcPct val="0"/>
                      </a:spcAft>
                      <a:defRPr sz="2200">
                        <a:solidFill>
                          <a:schemeClr val="tx1"/>
                        </a:solidFill>
                        <a:latin typeface="Tahoma" panose="020B0604030504040204" pitchFamily="34" charset="0"/>
                      </a:defRPr>
                    </a:lvl9pPr>
                  </a:lstStyle>
                  <a:p>
                    <a:pPr eaLnBrk="1" hangingPunct="1"/>
                    <a:endParaRPr lang="en-US" altLang="en-US" sz="2000">
                      <a:latin typeface="Roboto Slab" pitchFamily="2" charset="0"/>
                      <a:ea typeface="Roboto Slab" pitchFamily="2" charset="0"/>
                    </a:endParaRPr>
                  </a:p>
                </p:txBody>
              </p:sp>
              <p:sp>
                <p:nvSpPr>
                  <p:cNvPr id="49245" name="Freeform 125"/>
                  <p:cNvSpPr>
                    <a:spLocks/>
                  </p:cNvSpPr>
                  <p:nvPr/>
                </p:nvSpPr>
                <p:spPr bwMode="auto">
                  <a:xfrm>
                    <a:off x="2373" y="1393"/>
                    <a:ext cx="154" cy="153"/>
                  </a:xfrm>
                  <a:custGeom>
                    <a:avLst/>
                    <a:gdLst>
                      <a:gd name="T0" fmla="*/ 154 w 154"/>
                      <a:gd name="T1" fmla="*/ 153 h 153"/>
                      <a:gd name="T2" fmla="*/ 76 w 154"/>
                      <a:gd name="T3" fmla="*/ 0 h 153"/>
                      <a:gd name="T4" fmla="*/ 0 w 154"/>
                      <a:gd name="T5" fmla="*/ 153 h 153"/>
                      <a:gd name="T6" fmla="*/ 154 w 154"/>
                      <a:gd name="T7" fmla="*/ 153 h 153"/>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54" h="153">
                        <a:moveTo>
                          <a:pt x="154" y="153"/>
                        </a:moveTo>
                        <a:lnTo>
                          <a:pt x="76" y="0"/>
                        </a:lnTo>
                        <a:lnTo>
                          <a:pt x="0" y="153"/>
                        </a:lnTo>
                        <a:lnTo>
                          <a:pt x="154" y="15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2000">
                      <a:latin typeface="Roboto Slab" pitchFamily="2" charset="0"/>
                      <a:ea typeface="Roboto Slab" pitchFamily="2" charset="0"/>
                    </a:endParaRPr>
                  </a:p>
                </p:txBody>
              </p:sp>
            </p:grpSp>
          </p:grpSp>
          <p:grpSp>
            <p:nvGrpSpPr>
              <p:cNvPr id="49166" name="Group 126"/>
              <p:cNvGrpSpPr>
                <a:grpSpLocks/>
              </p:cNvGrpSpPr>
              <p:nvPr/>
            </p:nvGrpSpPr>
            <p:grpSpPr bwMode="auto">
              <a:xfrm>
                <a:off x="1395" y="1588"/>
                <a:ext cx="3377" cy="24"/>
                <a:chOff x="1395" y="1588"/>
                <a:chExt cx="3377" cy="24"/>
              </a:xfrm>
            </p:grpSpPr>
            <p:sp>
              <p:nvSpPr>
                <p:cNvPr id="49167" name="Rectangle 127"/>
                <p:cNvSpPr>
                  <a:spLocks noChangeArrowheads="1"/>
                </p:cNvSpPr>
                <p:nvPr/>
              </p:nvSpPr>
              <p:spPr bwMode="auto">
                <a:xfrm>
                  <a:off x="1395" y="1588"/>
                  <a:ext cx="24" cy="2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2200">
                      <a:solidFill>
                        <a:schemeClr val="tx1"/>
                      </a:solidFill>
                      <a:latin typeface="Tahoma" panose="020B0604030504040204" pitchFamily="34" charset="0"/>
                    </a:defRPr>
                  </a:lvl1pPr>
                  <a:lvl2pPr marL="742950" indent="-285750">
                    <a:defRPr sz="2200">
                      <a:solidFill>
                        <a:schemeClr val="tx1"/>
                      </a:solidFill>
                      <a:latin typeface="Tahoma" panose="020B0604030504040204" pitchFamily="34" charset="0"/>
                    </a:defRPr>
                  </a:lvl2pPr>
                  <a:lvl3pPr marL="1143000" indent="-228600">
                    <a:defRPr sz="2200">
                      <a:solidFill>
                        <a:schemeClr val="tx1"/>
                      </a:solidFill>
                      <a:latin typeface="Tahoma" panose="020B0604030504040204" pitchFamily="34" charset="0"/>
                    </a:defRPr>
                  </a:lvl3pPr>
                  <a:lvl4pPr marL="1600200" indent="-228600">
                    <a:defRPr sz="2200">
                      <a:solidFill>
                        <a:schemeClr val="tx1"/>
                      </a:solidFill>
                      <a:latin typeface="Tahoma" panose="020B0604030504040204" pitchFamily="34" charset="0"/>
                    </a:defRPr>
                  </a:lvl4pPr>
                  <a:lvl5pPr marL="2057400" indent="-228600">
                    <a:defRPr sz="2200">
                      <a:solidFill>
                        <a:schemeClr val="tx1"/>
                      </a:solidFill>
                      <a:latin typeface="Tahoma" panose="020B0604030504040204" pitchFamily="34" charset="0"/>
                    </a:defRPr>
                  </a:lvl5pPr>
                  <a:lvl6pPr marL="2514600" indent="-228600" eaLnBrk="0" fontAlgn="base" hangingPunct="0">
                    <a:spcBef>
                      <a:spcPct val="0"/>
                    </a:spcBef>
                    <a:spcAft>
                      <a:spcPct val="0"/>
                    </a:spcAft>
                    <a:defRPr sz="2200">
                      <a:solidFill>
                        <a:schemeClr val="tx1"/>
                      </a:solidFill>
                      <a:latin typeface="Tahoma" panose="020B0604030504040204" pitchFamily="34" charset="0"/>
                    </a:defRPr>
                  </a:lvl6pPr>
                  <a:lvl7pPr marL="2971800" indent="-228600" eaLnBrk="0" fontAlgn="base" hangingPunct="0">
                    <a:spcBef>
                      <a:spcPct val="0"/>
                    </a:spcBef>
                    <a:spcAft>
                      <a:spcPct val="0"/>
                    </a:spcAft>
                    <a:defRPr sz="2200">
                      <a:solidFill>
                        <a:schemeClr val="tx1"/>
                      </a:solidFill>
                      <a:latin typeface="Tahoma" panose="020B0604030504040204" pitchFamily="34" charset="0"/>
                    </a:defRPr>
                  </a:lvl7pPr>
                  <a:lvl8pPr marL="3429000" indent="-228600" eaLnBrk="0" fontAlgn="base" hangingPunct="0">
                    <a:spcBef>
                      <a:spcPct val="0"/>
                    </a:spcBef>
                    <a:spcAft>
                      <a:spcPct val="0"/>
                    </a:spcAft>
                    <a:defRPr sz="2200">
                      <a:solidFill>
                        <a:schemeClr val="tx1"/>
                      </a:solidFill>
                      <a:latin typeface="Tahoma" panose="020B0604030504040204" pitchFamily="34" charset="0"/>
                    </a:defRPr>
                  </a:lvl8pPr>
                  <a:lvl9pPr marL="3886200" indent="-228600" eaLnBrk="0" fontAlgn="base" hangingPunct="0">
                    <a:spcBef>
                      <a:spcPct val="0"/>
                    </a:spcBef>
                    <a:spcAft>
                      <a:spcPct val="0"/>
                    </a:spcAft>
                    <a:defRPr sz="2200">
                      <a:solidFill>
                        <a:schemeClr val="tx1"/>
                      </a:solidFill>
                      <a:latin typeface="Tahoma" panose="020B0604030504040204" pitchFamily="34" charset="0"/>
                    </a:defRPr>
                  </a:lvl9pPr>
                </a:lstStyle>
                <a:p>
                  <a:pPr eaLnBrk="1" hangingPunct="1"/>
                  <a:endParaRPr lang="en-US" altLang="en-US" sz="2000">
                    <a:latin typeface="Roboto Slab" pitchFamily="2" charset="0"/>
                    <a:ea typeface="Roboto Slab" pitchFamily="2" charset="0"/>
                  </a:endParaRPr>
                </a:p>
              </p:txBody>
            </p:sp>
            <p:sp>
              <p:nvSpPr>
                <p:cNvPr id="49168" name="Rectangle 128"/>
                <p:cNvSpPr>
                  <a:spLocks noChangeArrowheads="1"/>
                </p:cNvSpPr>
                <p:nvPr/>
              </p:nvSpPr>
              <p:spPr bwMode="auto">
                <a:xfrm>
                  <a:off x="1443" y="1588"/>
                  <a:ext cx="24" cy="2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2200">
                      <a:solidFill>
                        <a:schemeClr val="tx1"/>
                      </a:solidFill>
                      <a:latin typeface="Tahoma" panose="020B0604030504040204" pitchFamily="34" charset="0"/>
                    </a:defRPr>
                  </a:lvl1pPr>
                  <a:lvl2pPr marL="742950" indent="-285750">
                    <a:defRPr sz="2200">
                      <a:solidFill>
                        <a:schemeClr val="tx1"/>
                      </a:solidFill>
                      <a:latin typeface="Tahoma" panose="020B0604030504040204" pitchFamily="34" charset="0"/>
                    </a:defRPr>
                  </a:lvl2pPr>
                  <a:lvl3pPr marL="1143000" indent="-228600">
                    <a:defRPr sz="2200">
                      <a:solidFill>
                        <a:schemeClr val="tx1"/>
                      </a:solidFill>
                      <a:latin typeface="Tahoma" panose="020B0604030504040204" pitchFamily="34" charset="0"/>
                    </a:defRPr>
                  </a:lvl3pPr>
                  <a:lvl4pPr marL="1600200" indent="-228600">
                    <a:defRPr sz="2200">
                      <a:solidFill>
                        <a:schemeClr val="tx1"/>
                      </a:solidFill>
                      <a:latin typeface="Tahoma" panose="020B0604030504040204" pitchFamily="34" charset="0"/>
                    </a:defRPr>
                  </a:lvl4pPr>
                  <a:lvl5pPr marL="2057400" indent="-228600">
                    <a:defRPr sz="2200">
                      <a:solidFill>
                        <a:schemeClr val="tx1"/>
                      </a:solidFill>
                      <a:latin typeface="Tahoma" panose="020B0604030504040204" pitchFamily="34" charset="0"/>
                    </a:defRPr>
                  </a:lvl5pPr>
                  <a:lvl6pPr marL="2514600" indent="-228600" eaLnBrk="0" fontAlgn="base" hangingPunct="0">
                    <a:spcBef>
                      <a:spcPct val="0"/>
                    </a:spcBef>
                    <a:spcAft>
                      <a:spcPct val="0"/>
                    </a:spcAft>
                    <a:defRPr sz="2200">
                      <a:solidFill>
                        <a:schemeClr val="tx1"/>
                      </a:solidFill>
                      <a:latin typeface="Tahoma" panose="020B0604030504040204" pitchFamily="34" charset="0"/>
                    </a:defRPr>
                  </a:lvl6pPr>
                  <a:lvl7pPr marL="2971800" indent="-228600" eaLnBrk="0" fontAlgn="base" hangingPunct="0">
                    <a:spcBef>
                      <a:spcPct val="0"/>
                    </a:spcBef>
                    <a:spcAft>
                      <a:spcPct val="0"/>
                    </a:spcAft>
                    <a:defRPr sz="2200">
                      <a:solidFill>
                        <a:schemeClr val="tx1"/>
                      </a:solidFill>
                      <a:latin typeface="Tahoma" panose="020B0604030504040204" pitchFamily="34" charset="0"/>
                    </a:defRPr>
                  </a:lvl7pPr>
                  <a:lvl8pPr marL="3429000" indent="-228600" eaLnBrk="0" fontAlgn="base" hangingPunct="0">
                    <a:spcBef>
                      <a:spcPct val="0"/>
                    </a:spcBef>
                    <a:spcAft>
                      <a:spcPct val="0"/>
                    </a:spcAft>
                    <a:defRPr sz="2200">
                      <a:solidFill>
                        <a:schemeClr val="tx1"/>
                      </a:solidFill>
                      <a:latin typeface="Tahoma" panose="020B0604030504040204" pitchFamily="34" charset="0"/>
                    </a:defRPr>
                  </a:lvl8pPr>
                  <a:lvl9pPr marL="3886200" indent="-228600" eaLnBrk="0" fontAlgn="base" hangingPunct="0">
                    <a:spcBef>
                      <a:spcPct val="0"/>
                    </a:spcBef>
                    <a:spcAft>
                      <a:spcPct val="0"/>
                    </a:spcAft>
                    <a:defRPr sz="2200">
                      <a:solidFill>
                        <a:schemeClr val="tx1"/>
                      </a:solidFill>
                      <a:latin typeface="Tahoma" panose="020B0604030504040204" pitchFamily="34" charset="0"/>
                    </a:defRPr>
                  </a:lvl9pPr>
                </a:lstStyle>
                <a:p>
                  <a:pPr eaLnBrk="1" hangingPunct="1"/>
                  <a:endParaRPr lang="en-US" altLang="en-US" sz="2000">
                    <a:latin typeface="Roboto Slab" pitchFamily="2" charset="0"/>
                    <a:ea typeface="Roboto Slab" pitchFamily="2" charset="0"/>
                  </a:endParaRPr>
                </a:p>
              </p:txBody>
            </p:sp>
            <p:sp>
              <p:nvSpPr>
                <p:cNvPr id="49169" name="Rectangle 129"/>
                <p:cNvSpPr>
                  <a:spLocks noChangeArrowheads="1"/>
                </p:cNvSpPr>
                <p:nvPr/>
              </p:nvSpPr>
              <p:spPr bwMode="auto">
                <a:xfrm>
                  <a:off x="1491" y="1588"/>
                  <a:ext cx="24" cy="2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2200">
                      <a:solidFill>
                        <a:schemeClr val="tx1"/>
                      </a:solidFill>
                      <a:latin typeface="Tahoma" panose="020B0604030504040204" pitchFamily="34" charset="0"/>
                    </a:defRPr>
                  </a:lvl1pPr>
                  <a:lvl2pPr marL="742950" indent="-285750">
                    <a:defRPr sz="2200">
                      <a:solidFill>
                        <a:schemeClr val="tx1"/>
                      </a:solidFill>
                      <a:latin typeface="Tahoma" panose="020B0604030504040204" pitchFamily="34" charset="0"/>
                    </a:defRPr>
                  </a:lvl2pPr>
                  <a:lvl3pPr marL="1143000" indent="-228600">
                    <a:defRPr sz="2200">
                      <a:solidFill>
                        <a:schemeClr val="tx1"/>
                      </a:solidFill>
                      <a:latin typeface="Tahoma" panose="020B0604030504040204" pitchFamily="34" charset="0"/>
                    </a:defRPr>
                  </a:lvl3pPr>
                  <a:lvl4pPr marL="1600200" indent="-228600">
                    <a:defRPr sz="2200">
                      <a:solidFill>
                        <a:schemeClr val="tx1"/>
                      </a:solidFill>
                      <a:latin typeface="Tahoma" panose="020B0604030504040204" pitchFamily="34" charset="0"/>
                    </a:defRPr>
                  </a:lvl4pPr>
                  <a:lvl5pPr marL="2057400" indent="-228600">
                    <a:defRPr sz="2200">
                      <a:solidFill>
                        <a:schemeClr val="tx1"/>
                      </a:solidFill>
                      <a:latin typeface="Tahoma" panose="020B0604030504040204" pitchFamily="34" charset="0"/>
                    </a:defRPr>
                  </a:lvl5pPr>
                  <a:lvl6pPr marL="2514600" indent="-228600" eaLnBrk="0" fontAlgn="base" hangingPunct="0">
                    <a:spcBef>
                      <a:spcPct val="0"/>
                    </a:spcBef>
                    <a:spcAft>
                      <a:spcPct val="0"/>
                    </a:spcAft>
                    <a:defRPr sz="2200">
                      <a:solidFill>
                        <a:schemeClr val="tx1"/>
                      </a:solidFill>
                      <a:latin typeface="Tahoma" panose="020B0604030504040204" pitchFamily="34" charset="0"/>
                    </a:defRPr>
                  </a:lvl6pPr>
                  <a:lvl7pPr marL="2971800" indent="-228600" eaLnBrk="0" fontAlgn="base" hangingPunct="0">
                    <a:spcBef>
                      <a:spcPct val="0"/>
                    </a:spcBef>
                    <a:spcAft>
                      <a:spcPct val="0"/>
                    </a:spcAft>
                    <a:defRPr sz="2200">
                      <a:solidFill>
                        <a:schemeClr val="tx1"/>
                      </a:solidFill>
                      <a:latin typeface="Tahoma" panose="020B0604030504040204" pitchFamily="34" charset="0"/>
                    </a:defRPr>
                  </a:lvl7pPr>
                  <a:lvl8pPr marL="3429000" indent="-228600" eaLnBrk="0" fontAlgn="base" hangingPunct="0">
                    <a:spcBef>
                      <a:spcPct val="0"/>
                    </a:spcBef>
                    <a:spcAft>
                      <a:spcPct val="0"/>
                    </a:spcAft>
                    <a:defRPr sz="2200">
                      <a:solidFill>
                        <a:schemeClr val="tx1"/>
                      </a:solidFill>
                      <a:latin typeface="Tahoma" panose="020B0604030504040204" pitchFamily="34" charset="0"/>
                    </a:defRPr>
                  </a:lvl8pPr>
                  <a:lvl9pPr marL="3886200" indent="-228600" eaLnBrk="0" fontAlgn="base" hangingPunct="0">
                    <a:spcBef>
                      <a:spcPct val="0"/>
                    </a:spcBef>
                    <a:spcAft>
                      <a:spcPct val="0"/>
                    </a:spcAft>
                    <a:defRPr sz="2200">
                      <a:solidFill>
                        <a:schemeClr val="tx1"/>
                      </a:solidFill>
                      <a:latin typeface="Tahoma" panose="020B0604030504040204" pitchFamily="34" charset="0"/>
                    </a:defRPr>
                  </a:lvl9pPr>
                </a:lstStyle>
                <a:p>
                  <a:pPr eaLnBrk="1" hangingPunct="1"/>
                  <a:endParaRPr lang="en-US" altLang="en-US" sz="2000">
                    <a:latin typeface="Roboto Slab" pitchFamily="2" charset="0"/>
                    <a:ea typeface="Roboto Slab" pitchFamily="2" charset="0"/>
                  </a:endParaRPr>
                </a:p>
              </p:txBody>
            </p:sp>
            <p:sp>
              <p:nvSpPr>
                <p:cNvPr id="49170" name="Rectangle 130"/>
                <p:cNvSpPr>
                  <a:spLocks noChangeArrowheads="1"/>
                </p:cNvSpPr>
                <p:nvPr/>
              </p:nvSpPr>
              <p:spPr bwMode="auto">
                <a:xfrm>
                  <a:off x="1539" y="1588"/>
                  <a:ext cx="24" cy="2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2200">
                      <a:solidFill>
                        <a:schemeClr val="tx1"/>
                      </a:solidFill>
                      <a:latin typeface="Tahoma" panose="020B0604030504040204" pitchFamily="34" charset="0"/>
                    </a:defRPr>
                  </a:lvl1pPr>
                  <a:lvl2pPr marL="742950" indent="-285750">
                    <a:defRPr sz="2200">
                      <a:solidFill>
                        <a:schemeClr val="tx1"/>
                      </a:solidFill>
                      <a:latin typeface="Tahoma" panose="020B0604030504040204" pitchFamily="34" charset="0"/>
                    </a:defRPr>
                  </a:lvl2pPr>
                  <a:lvl3pPr marL="1143000" indent="-228600">
                    <a:defRPr sz="2200">
                      <a:solidFill>
                        <a:schemeClr val="tx1"/>
                      </a:solidFill>
                      <a:latin typeface="Tahoma" panose="020B0604030504040204" pitchFamily="34" charset="0"/>
                    </a:defRPr>
                  </a:lvl3pPr>
                  <a:lvl4pPr marL="1600200" indent="-228600">
                    <a:defRPr sz="2200">
                      <a:solidFill>
                        <a:schemeClr val="tx1"/>
                      </a:solidFill>
                      <a:latin typeface="Tahoma" panose="020B0604030504040204" pitchFamily="34" charset="0"/>
                    </a:defRPr>
                  </a:lvl4pPr>
                  <a:lvl5pPr marL="2057400" indent="-228600">
                    <a:defRPr sz="2200">
                      <a:solidFill>
                        <a:schemeClr val="tx1"/>
                      </a:solidFill>
                      <a:latin typeface="Tahoma" panose="020B0604030504040204" pitchFamily="34" charset="0"/>
                    </a:defRPr>
                  </a:lvl5pPr>
                  <a:lvl6pPr marL="2514600" indent="-228600" eaLnBrk="0" fontAlgn="base" hangingPunct="0">
                    <a:spcBef>
                      <a:spcPct val="0"/>
                    </a:spcBef>
                    <a:spcAft>
                      <a:spcPct val="0"/>
                    </a:spcAft>
                    <a:defRPr sz="2200">
                      <a:solidFill>
                        <a:schemeClr val="tx1"/>
                      </a:solidFill>
                      <a:latin typeface="Tahoma" panose="020B0604030504040204" pitchFamily="34" charset="0"/>
                    </a:defRPr>
                  </a:lvl6pPr>
                  <a:lvl7pPr marL="2971800" indent="-228600" eaLnBrk="0" fontAlgn="base" hangingPunct="0">
                    <a:spcBef>
                      <a:spcPct val="0"/>
                    </a:spcBef>
                    <a:spcAft>
                      <a:spcPct val="0"/>
                    </a:spcAft>
                    <a:defRPr sz="2200">
                      <a:solidFill>
                        <a:schemeClr val="tx1"/>
                      </a:solidFill>
                      <a:latin typeface="Tahoma" panose="020B0604030504040204" pitchFamily="34" charset="0"/>
                    </a:defRPr>
                  </a:lvl7pPr>
                  <a:lvl8pPr marL="3429000" indent="-228600" eaLnBrk="0" fontAlgn="base" hangingPunct="0">
                    <a:spcBef>
                      <a:spcPct val="0"/>
                    </a:spcBef>
                    <a:spcAft>
                      <a:spcPct val="0"/>
                    </a:spcAft>
                    <a:defRPr sz="2200">
                      <a:solidFill>
                        <a:schemeClr val="tx1"/>
                      </a:solidFill>
                      <a:latin typeface="Tahoma" panose="020B0604030504040204" pitchFamily="34" charset="0"/>
                    </a:defRPr>
                  </a:lvl8pPr>
                  <a:lvl9pPr marL="3886200" indent="-228600" eaLnBrk="0" fontAlgn="base" hangingPunct="0">
                    <a:spcBef>
                      <a:spcPct val="0"/>
                    </a:spcBef>
                    <a:spcAft>
                      <a:spcPct val="0"/>
                    </a:spcAft>
                    <a:defRPr sz="2200">
                      <a:solidFill>
                        <a:schemeClr val="tx1"/>
                      </a:solidFill>
                      <a:latin typeface="Tahoma" panose="020B0604030504040204" pitchFamily="34" charset="0"/>
                    </a:defRPr>
                  </a:lvl9pPr>
                </a:lstStyle>
                <a:p>
                  <a:pPr eaLnBrk="1" hangingPunct="1"/>
                  <a:endParaRPr lang="en-US" altLang="en-US" sz="2000">
                    <a:latin typeface="Roboto Slab" pitchFamily="2" charset="0"/>
                    <a:ea typeface="Roboto Slab" pitchFamily="2" charset="0"/>
                  </a:endParaRPr>
                </a:p>
              </p:txBody>
            </p:sp>
            <p:sp>
              <p:nvSpPr>
                <p:cNvPr id="49171" name="Rectangle 131"/>
                <p:cNvSpPr>
                  <a:spLocks noChangeArrowheads="1"/>
                </p:cNvSpPr>
                <p:nvPr/>
              </p:nvSpPr>
              <p:spPr bwMode="auto">
                <a:xfrm>
                  <a:off x="1587" y="1588"/>
                  <a:ext cx="24" cy="2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2200">
                      <a:solidFill>
                        <a:schemeClr val="tx1"/>
                      </a:solidFill>
                      <a:latin typeface="Tahoma" panose="020B0604030504040204" pitchFamily="34" charset="0"/>
                    </a:defRPr>
                  </a:lvl1pPr>
                  <a:lvl2pPr marL="742950" indent="-285750">
                    <a:defRPr sz="2200">
                      <a:solidFill>
                        <a:schemeClr val="tx1"/>
                      </a:solidFill>
                      <a:latin typeface="Tahoma" panose="020B0604030504040204" pitchFamily="34" charset="0"/>
                    </a:defRPr>
                  </a:lvl2pPr>
                  <a:lvl3pPr marL="1143000" indent="-228600">
                    <a:defRPr sz="2200">
                      <a:solidFill>
                        <a:schemeClr val="tx1"/>
                      </a:solidFill>
                      <a:latin typeface="Tahoma" panose="020B0604030504040204" pitchFamily="34" charset="0"/>
                    </a:defRPr>
                  </a:lvl3pPr>
                  <a:lvl4pPr marL="1600200" indent="-228600">
                    <a:defRPr sz="2200">
                      <a:solidFill>
                        <a:schemeClr val="tx1"/>
                      </a:solidFill>
                      <a:latin typeface="Tahoma" panose="020B0604030504040204" pitchFamily="34" charset="0"/>
                    </a:defRPr>
                  </a:lvl4pPr>
                  <a:lvl5pPr marL="2057400" indent="-228600">
                    <a:defRPr sz="2200">
                      <a:solidFill>
                        <a:schemeClr val="tx1"/>
                      </a:solidFill>
                      <a:latin typeface="Tahoma" panose="020B0604030504040204" pitchFamily="34" charset="0"/>
                    </a:defRPr>
                  </a:lvl5pPr>
                  <a:lvl6pPr marL="2514600" indent="-228600" eaLnBrk="0" fontAlgn="base" hangingPunct="0">
                    <a:spcBef>
                      <a:spcPct val="0"/>
                    </a:spcBef>
                    <a:spcAft>
                      <a:spcPct val="0"/>
                    </a:spcAft>
                    <a:defRPr sz="2200">
                      <a:solidFill>
                        <a:schemeClr val="tx1"/>
                      </a:solidFill>
                      <a:latin typeface="Tahoma" panose="020B0604030504040204" pitchFamily="34" charset="0"/>
                    </a:defRPr>
                  </a:lvl6pPr>
                  <a:lvl7pPr marL="2971800" indent="-228600" eaLnBrk="0" fontAlgn="base" hangingPunct="0">
                    <a:spcBef>
                      <a:spcPct val="0"/>
                    </a:spcBef>
                    <a:spcAft>
                      <a:spcPct val="0"/>
                    </a:spcAft>
                    <a:defRPr sz="2200">
                      <a:solidFill>
                        <a:schemeClr val="tx1"/>
                      </a:solidFill>
                      <a:latin typeface="Tahoma" panose="020B0604030504040204" pitchFamily="34" charset="0"/>
                    </a:defRPr>
                  </a:lvl7pPr>
                  <a:lvl8pPr marL="3429000" indent="-228600" eaLnBrk="0" fontAlgn="base" hangingPunct="0">
                    <a:spcBef>
                      <a:spcPct val="0"/>
                    </a:spcBef>
                    <a:spcAft>
                      <a:spcPct val="0"/>
                    </a:spcAft>
                    <a:defRPr sz="2200">
                      <a:solidFill>
                        <a:schemeClr val="tx1"/>
                      </a:solidFill>
                      <a:latin typeface="Tahoma" panose="020B0604030504040204" pitchFamily="34" charset="0"/>
                    </a:defRPr>
                  </a:lvl8pPr>
                  <a:lvl9pPr marL="3886200" indent="-228600" eaLnBrk="0" fontAlgn="base" hangingPunct="0">
                    <a:spcBef>
                      <a:spcPct val="0"/>
                    </a:spcBef>
                    <a:spcAft>
                      <a:spcPct val="0"/>
                    </a:spcAft>
                    <a:defRPr sz="2200">
                      <a:solidFill>
                        <a:schemeClr val="tx1"/>
                      </a:solidFill>
                      <a:latin typeface="Tahoma" panose="020B0604030504040204" pitchFamily="34" charset="0"/>
                    </a:defRPr>
                  </a:lvl9pPr>
                </a:lstStyle>
                <a:p>
                  <a:pPr eaLnBrk="1" hangingPunct="1"/>
                  <a:endParaRPr lang="en-US" altLang="en-US" sz="2000">
                    <a:latin typeface="Roboto Slab" pitchFamily="2" charset="0"/>
                    <a:ea typeface="Roboto Slab" pitchFamily="2" charset="0"/>
                  </a:endParaRPr>
                </a:p>
              </p:txBody>
            </p:sp>
            <p:sp>
              <p:nvSpPr>
                <p:cNvPr id="49172" name="Rectangle 132"/>
                <p:cNvSpPr>
                  <a:spLocks noChangeArrowheads="1"/>
                </p:cNvSpPr>
                <p:nvPr/>
              </p:nvSpPr>
              <p:spPr bwMode="auto">
                <a:xfrm>
                  <a:off x="1635" y="1588"/>
                  <a:ext cx="24" cy="2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2200">
                      <a:solidFill>
                        <a:schemeClr val="tx1"/>
                      </a:solidFill>
                      <a:latin typeface="Tahoma" panose="020B0604030504040204" pitchFamily="34" charset="0"/>
                    </a:defRPr>
                  </a:lvl1pPr>
                  <a:lvl2pPr marL="742950" indent="-285750">
                    <a:defRPr sz="2200">
                      <a:solidFill>
                        <a:schemeClr val="tx1"/>
                      </a:solidFill>
                      <a:latin typeface="Tahoma" panose="020B0604030504040204" pitchFamily="34" charset="0"/>
                    </a:defRPr>
                  </a:lvl2pPr>
                  <a:lvl3pPr marL="1143000" indent="-228600">
                    <a:defRPr sz="2200">
                      <a:solidFill>
                        <a:schemeClr val="tx1"/>
                      </a:solidFill>
                      <a:latin typeface="Tahoma" panose="020B0604030504040204" pitchFamily="34" charset="0"/>
                    </a:defRPr>
                  </a:lvl3pPr>
                  <a:lvl4pPr marL="1600200" indent="-228600">
                    <a:defRPr sz="2200">
                      <a:solidFill>
                        <a:schemeClr val="tx1"/>
                      </a:solidFill>
                      <a:latin typeface="Tahoma" panose="020B0604030504040204" pitchFamily="34" charset="0"/>
                    </a:defRPr>
                  </a:lvl4pPr>
                  <a:lvl5pPr marL="2057400" indent="-228600">
                    <a:defRPr sz="2200">
                      <a:solidFill>
                        <a:schemeClr val="tx1"/>
                      </a:solidFill>
                      <a:latin typeface="Tahoma" panose="020B0604030504040204" pitchFamily="34" charset="0"/>
                    </a:defRPr>
                  </a:lvl5pPr>
                  <a:lvl6pPr marL="2514600" indent="-228600" eaLnBrk="0" fontAlgn="base" hangingPunct="0">
                    <a:spcBef>
                      <a:spcPct val="0"/>
                    </a:spcBef>
                    <a:spcAft>
                      <a:spcPct val="0"/>
                    </a:spcAft>
                    <a:defRPr sz="2200">
                      <a:solidFill>
                        <a:schemeClr val="tx1"/>
                      </a:solidFill>
                      <a:latin typeface="Tahoma" panose="020B0604030504040204" pitchFamily="34" charset="0"/>
                    </a:defRPr>
                  </a:lvl6pPr>
                  <a:lvl7pPr marL="2971800" indent="-228600" eaLnBrk="0" fontAlgn="base" hangingPunct="0">
                    <a:spcBef>
                      <a:spcPct val="0"/>
                    </a:spcBef>
                    <a:spcAft>
                      <a:spcPct val="0"/>
                    </a:spcAft>
                    <a:defRPr sz="2200">
                      <a:solidFill>
                        <a:schemeClr val="tx1"/>
                      </a:solidFill>
                      <a:latin typeface="Tahoma" panose="020B0604030504040204" pitchFamily="34" charset="0"/>
                    </a:defRPr>
                  </a:lvl7pPr>
                  <a:lvl8pPr marL="3429000" indent="-228600" eaLnBrk="0" fontAlgn="base" hangingPunct="0">
                    <a:spcBef>
                      <a:spcPct val="0"/>
                    </a:spcBef>
                    <a:spcAft>
                      <a:spcPct val="0"/>
                    </a:spcAft>
                    <a:defRPr sz="2200">
                      <a:solidFill>
                        <a:schemeClr val="tx1"/>
                      </a:solidFill>
                      <a:latin typeface="Tahoma" panose="020B0604030504040204" pitchFamily="34" charset="0"/>
                    </a:defRPr>
                  </a:lvl8pPr>
                  <a:lvl9pPr marL="3886200" indent="-228600" eaLnBrk="0" fontAlgn="base" hangingPunct="0">
                    <a:spcBef>
                      <a:spcPct val="0"/>
                    </a:spcBef>
                    <a:spcAft>
                      <a:spcPct val="0"/>
                    </a:spcAft>
                    <a:defRPr sz="2200">
                      <a:solidFill>
                        <a:schemeClr val="tx1"/>
                      </a:solidFill>
                      <a:latin typeface="Tahoma" panose="020B0604030504040204" pitchFamily="34" charset="0"/>
                    </a:defRPr>
                  </a:lvl9pPr>
                </a:lstStyle>
                <a:p>
                  <a:pPr eaLnBrk="1" hangingPunct="1"/>
                  <a:endParaRPr lang="en-US" altLang="en-US" sz="2000">
                    <a:latin typeface="Roboto Slab" pitchFamily="2" charset="0"/>
                    <a:ea typeface="Roboto Slab" pitchFamily="2" charset="0"/>
                  </a:endParaRPr>
                </a:p>
              </p:txBody>
            </p:sp>
            <p:sp>
              <p:nvSpPr>
                <p:cNvPr id="49173" name="Rectangle 133"/>
                <p:cNvSpPr>
                  <a:spLocks noChangeArrowheads="1"/>
                </p:cNvSpPr>
                <p:nvPr/>
              </p:nvSpPr>
              <p:spPr bwMode="auto">
                <a:xfrm>
                  <a:off x="1683" y="1588"/>
                  <a:ext cx="24" cy="2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2200">
                      <a:solidFill>
                        <a:schemeClr val="tx1"/>
                      </a:solidFill>
                      <a:latin typeface="Tahoma" panose="020B0604030504040204" pitchFamily="34" charset="0"/>
                    </a:defRPr>
                  </a:lvl1pPr>
                  <a:lvl2pPr marL="742950" indent="-285750">
                    <a:defRPr sz="2200">
                      <a:solidFill>
                        <a:schemeClr val="tx1"/>
                      </a:solidFill>
                      <a:latin typeface="Tahoma" panose="020B0604030504040204" pitchFamily="34" charset="0"/>
                    </a:defRPr>
                  </a:lvl2pPr>
                  <a:lvl3pPr marL="1143000" indent="-228600">
                    <a:defRPr sz="2200">
                      <a:solidFill>
                        <a:schemeClr val="tx1"/>
                      </a:solidFill>
                      <a:latin typeface="Tahoma" panose="020B0604030504040204" pitchFamily="34" charset="0"/>
                    </a:defRPr>
                  </a:lvl3pPr>
                  <a:lvl4pPr marL="1600200" indent="-228600">
                    <a:defRPr sz="2200">
                      <a:solidFill>
                        <a:schemeClr val="tx1"/>
                      </a:solidFill>
                      <a:latin typeface="Tahoma" panose="020B0604030504040204" pitchFamily="34" charset="0"/>
                    </a:defRPr>
                  </a:lvl4pPr>
                  <a:lvl5pPr marL="2057400" indent="-228600">
                    <a:defRPr sz="2200">
                      <a:solidFill>
                        <a:schemeClr val="tx1"/>
                      </a:solidFill>
                      <a:latin typeface="Tahoma" panose="020B0604030504040204" pitchFamily="34" charset="0"/>
                    </a:defRPr>
                  </a:lvl5pPr>
                  <a:lvl6pPr marL="2514600" indent="-228600" eaLnBrk="0" fontAlgn="base" hangingPunct="0">
                    <a:spcBef>
                      <a:spcPct val="0"/>
                    </a:spcBef>
                    <a:spcAft>
                      <a:spcPct val="0"/>
                    </a:spcAft>
                    <a:defRPr sz="2200">
                      <a:solidFill>
                        <a:schemeClr val="tx1"/>
                      </a:solidFill>
                      <a:latin typeface="Tahoma" panose="020B0604030504040204" pitchFamily="34" charset="0"/>
                    </a:defRPr>
                  </a:lvl6pPr>
                  <a:lvl7pPr marL="2971800" indent="-228600" eaLnBrk="0" fontAlgn="base" hangingPunct="0">
                    <a:spcBef>
                      <a:spcPct val="0"/>
                    </a:spcBef>
                    <a:spcAft>
                      <a:spcPct val="0"/>
                    </a:spcAft>
                    <a:defRPr sz="2200">
                      <a:solidFill>
                        <a:schemeClr val="tx1"/>
                      </a:solidFill>
                      <a:latin typeface="Tahoma" panose="020B0604030504040204" pitchFamily="34" charset="0"/>
                    </a:defRPr>
                  </a:lvl7pPr>
                  <a:lvl8pPr marL="3429000" indent="-228600" eaLnBrk="0" fontAlgn="base" hangingPunct="0">
                    <a:spcBef>
                      <a:spcPct val="0"/>
                    </a:spcBef>
                    <a:spcAft>
                      <a:spcPct val="0"/>
                    </a:spcAft>
                    <a:defRPr sz="2200">
                      <a:solidFill>
                        <a:schemeClr val="tx1"/>
                      </a:solidFill>
                      <a:latin typeface="Tahoma" panose="020B0604030504040204" pitchFamily="34" charset="0"/>
                    </a:defRPr>
                  </a:lvl8pPr>
                  <a:lvl9pPr marL="3886200" indent="-228600" eaLnBrk="0" fontAlgn="base" hangingPunct="0">
                    <a:spcBef>
                      <a:spcPct val="0"/>
                    </a:spcBef>
                    <a:spcAft>
                      <a:spcPct val="0"/>
                    </a:spcAft>
                    <a:defRPr sz="2200">
                      <a:solidFill>
                        <a:schemeClr val="tx1"/>
                      </a:solidFill>
                      <a:latin typeface="Tahoma" panose="020B0604030504040204" pitchFamily="34" charset="0"/>
                    </a:defRPr>
                  </a:lvl9pPr>
                </a:lstStyle>
                <a:p>
                  <a:pPr eaLnBrk="1" hangingPunct="1"/>
                  <a:endParaRPr lang="en-US" altLang="en-US" sz="2000">
                    <a:latin typeface="Roboto Slab" pitchFamily="2" charset="0"/>
                    <a:ea typeface="Roboto Slab" pitchFamily="2" charset="0"/>
                  </a:endParaRPr>
                </a:p>
              </p:txBody>
            </p:sp>
            <p:sp>
              <p:nvSpPr>
                <p:cNvPr id="49174" name="Rectangle 134"/>
                <p:cNvSpPr>
                  <a:spLocks noChangeArrowheads="1"/>
                </p:cNvSpPr>
                <p:nvPr/>
              </p:nvSpPr>
              <p:spPr bwMode="auto">
                <a:xfrm>
                  <a:off x="1731" y="1588"/>
                  <a:ext cx="23" cy="2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2200">
                      <a:solidFill>
                        <a:schemeClr val="tx1"/>
                      </a:solidFill>
                      <a:latin typeface="Tahoma" panose="020B0604030504040204" pitchFamily="34" charset="0"/>
                    </a:defRPr>
                  </a:lvl1pPr>
                  <a:lvl2pPr marL="742950" indent="-285750">
                    <a:defRPr sz="2200">
                      <a:solidFill>
                        <a:schemeClr val="tx1"/>
                      </a:solidFill>
                      <a:latin typeface="Tahoma" panose="020B0604030504040204" pitchFamily="34" charset="0"/>
                    </a:defRPr>
                  </a:lvl2pPr>
                  <a:lvl3pPr marL="1143000" indent="-228600">
                    <a:defRPr sz="2200">
                      <a:solidFill>
                        <a:schemeClr val="tx1"/>
                      </a:solidFill>
                      <a:latin typeface="Tahoma" panose="020B0604030504040204" pitchFamily="34" charset="0"/>
                    </a:defRPr>
                  </a:lvl3pPr>
                  <a:lvl4pPr marL="1600200" indent="-228600">
                    <a:defRPr sz="2200">
                      <a:solidFill>
                        <a:schemeClr val="tx1"/>
                      </a:solidFill>
                      <a:latin typeface="Tahoma" panose="020B0604030504040204" pitchFamily="34" charset="0"/>
                    </a:defRPr>
                  </a:lvl4pPr>
                  <a:lvl5pPr marL="2057400" indent="-228600">
                    <a:defRPr sz="2200">
                      <a:solidFill>
                        <a:schemeClr val="tx1"/>
                      </a:solidFill>
                      <a:latin typeface="Tahoma" panose="020B0604030504040204" pitchFamily="34" charset="0"/>
                    </a:defRPr>
                  </a:lvl5pPr>
                  <a:lvl6pPr marL="2514600" indent="-228600" eaLnBrk="0" fontAlgn="base" hangingPunct="0">
                    <a:spcBef>
                      <a:spcPct val="0"/>
                    </a:spcBef>
                    <a:spcAft>
                      <a:spcPct val="0"/>
                    </a:spcAft>
                    <a:defRPr sz="2200">
                      <a:solidFill>
                        <a:schemeClr val="tx1"/>
                      </a:solidFill>
                      <a:latin typeface="Tahoma" panose="020B0604030504040204" pitchFamily="34" charset="0"/>
                    </a:defRPr>
                  </a:lvl6pPr>
                  <a:lvl7pPr marL="2971800" indent="-228600" eaLnBrk="0" fontAlgn="base" hangingPunct="0">
                    <a:spcBef>
                      <a:spcPct val="0"/>
                    </a:spcBef>
                    <a:spcAft>
                      <a:spcPct val="0"/>
                    </a:spcAft>
                    <a:defRPr sz="2200">
                      <a:solidFill>
                        <a:schemeClr val="tx1"/>
                      </a:solidFill>
                      <a:latin typeface="Tahoma" panose="020B0604030504040204" pitchFamily="34" charset="0"/>
                    </a:defRPr>
                  </a:lvl7pPr>
                  <a:lvl8pPr marL="3429000" indent="-228600" eaLnBrk="0" fontAlgn="base" hangingPunct="0">
                    <a:spcBef>
                      <a:spcPct val="0"/>
                    </a:spcBef>
                    <a:spcAft>
                      <a:spcPct val="0"/>
                    </a:spcAft>
                    <a:defRPr sz="2200">
                      <a:solidFill>
                        <a:schemeClr val="tx1"/>
                      </a:solidFill>
                      <a:latin typeface="Tahoma" panose="020B0604030504040204" pitchFamily="34" charset="0"/>
                    </a:defRPr>
                  </a:lvl8pPr>
                  <a:lvl9pPr marL="3886200" indent="-228600" eaLnBrk="0" fontAlgn="base" hangingPunct="0">
                    <a:spcBef>
                      <a:spcPct val="0"/>
                    </a:spcBef>
                    <a:spcAft>
                      <a:spcPct val="0"/>
                    </a:spcAft>
                    <a:defRPr sz="2200">
                      <a:solidFill>
                        <a:schemeClr val="tx1"/>
                      </a:solidFill>
                      <a:latin typeface="Tahoma" panose="020B0604030504040204" pitchFamily="34" charset="0"/>
                    </a:defRPr>
                  </a:lvl9pPr>
                </a:lstStyle>
                <a:p>
                  <a:pPr eaLnBrk="1" hangingPunct="1"/>
                  <a:endParaRPr lang="en-US" altLang="en-US" sz="2000">
                    <a:latin typeface="Roboto Slab" pitchFamily="2" charset="0"/>
                    <a:ea typeface="Roboto Slab" pitchFamily="2" charset="0"/>
                  </a:endParaRPr>
                </a:p>
              </p:txBody>
            </p:sp>
            <p:sp>
              <p:nvSpPr>
                <p:cNvPr id="49175" name="Rectangle 135"/>
                <p:cNvSpPr>
                  <a:spLocks noChangeArrowheads="1"/>
                </p:cNvSpPr>
                <p:nvPr/>
              </p:nvSpPr>
              <p:spPr bwMode="auto">
                <a:xfrm>
                  <a:off x="1778" y="1588"/>
                  <a:ext cx="24" cy="2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2200">
                      <a:solidFill>
                        <a:schemeClr val="tx1"/>
                      </a:solidFill>
                      <a:latin typeface="Tahoma" panose="020B0604030504040204" pitchFamily="34" charset="0"/>
                    </a:defRPr>
                  </a:lvl1pPr>
                  <a:lvl2pPr marL="742950" indent="-285750">
                    <a:defRPr sz="2200">
                      <a:solidFill>
                        <a:schemeClr val="tx1"/>
                      </a:solidFill>
                      <a:latin typeface="Tahoma" panose="020B0604030504040204" pitchFamily="34" charset="0"/>
                    </a:defRPr>
                  </a:lvl2pPr>
                  <a:lvl3pPr marL="1143000" indent="-228600">
                    <a:defRPr sz="2200">
                      <a:solidFill>
                        <a:schemeClr val="tx1"/>
                      </a:solidFill>
                      <a:latin typeface="Tahoma" panose="020B0604030504040204" pitchFamily="34" charset="0"/>
                    </a:defRPr>
                  </a:lvl3pPr>
                  <a:lvl4pPr marL="1600200" indent="-228600">
                    <a:defRPr sz="2200">
                      <a:solidFill>
                        <a:schemeClr val="tx1"/>
                      </a:solidFill>
                      <a:latin typeface="Tahoma" panose="020B0604030504040204" pitchFamily="34" charset="0"/>
                    </a:defRPr>
                  </a:lvl4pPr>
                  <a:lvl5pPr marL="2057400" indent="-228600">
                    <a:defRPr sz="2200">
                      <a:solidFill>
                        <a:schemeClr val="tx1"/>
                      </a:solidFill>
                      <a:latin typeface="Tahoma" panose="020B0604030504040204" pitchFamily="34" charset="0"/>
                    </a:defRPr>
                  </a:lvl5pPr>
                  <a:lvl6pPr marL="2514600" indent="-228600" eaLnBrk="0" fontAlgn="base" hangingPunct="0">
                    <a:spcBef>
                      <a:spcPct val="0"/>
                    </a:spcBef>
                    <a:spcAft>
                      <a:spcPct val="0"/>
                    </a:spcAft>
                    <a:defRPr sz="2200">
                      <a:solidFill>
                        <a:schemeClr val="tx1"/>
                      </a:solidFill>
                      <a:latin typeface="Tahoma" panose="020B0604030504040204" pitchFamily="34" charset="0"/>
                    </a:defRPr>
                  </a:lvl6pPr>
                  <a:lvl7pPr marL="2971800" indent="-228600" eaLnBrk="0" fontAlgn="base" hangingPunct="0">
                    <a:spcBef>
                      <a:spcPct val="0"/>
                    </a:spcBef>
                    <a:spcAft>
                      <a:spcPct val="0"/>
                    </a:spcAft>
                    <a:defRPr sz="2200">
                      <a:solidFill>
                        <a:schemeClr val="tx1"/>
                      </a:solidFill>
                      <a:latin typeface="Tahoma" panose="020B0604030504040204" pitchFamily="34" charset="0"/>
                    </a:defRPr>
                  </a:lvl7pPr>
                  <a:lvl8pPr marL="3429000" indent="-228600" eaLnBrk="0" fontAlgn="base" hangingPunct="0">
                    <a:spcBef>
                      <a:spcPct val="0"/>
                    </a:spcBef>
                    <a:spcAft>
                      <a:spcPct val="0"/>
                    </a:spcAft>
                    <a:defRPr sz="2200">
                      <a:solidFill>
                        <a:schemeClr val="tx1"/>
                      </a:solidFill>
                      <a:latin typeface="Tahoma" panose="020B0604030504040204" pitchFamily="34" charset="0"/>
                    </a:defRPr>
                  </a:lvl8pPr>
                  <a:lvl9pPr marL="3886200" indent="-228600" eaLnBrk="0" fontAlgn="base" hangingPunct="0">
                    <a:spcBef>
                      <a:spcPct val="0"/>
                    </a:spcBef>
                    <a:spcAft>
                      <a:spcPct val="0"/>
                    </a:spcAft>
                    <a:defRPr sz="2200">
                      <a:solidFill>
                        <a:schemeClr val="tx1"/>
                      </a:solidFill>
                      <a:latin typeface="Tahoma" panose="020B0604030504040204" pitchFamily="34" charset="0"/>
                    </a:defRPr>
                  </a:lvl9pPr>
                </a:lstStyle>
                <a:p>
                  <a:pPr eaLnBrk="1" hangingPunct="1"/>
                  <a:endParaRPr lang="en-US" altLang="en-US" sz="2000">
                    <a:latin typeface="Roboto Slab" pitchFamily="2" charset="0"/>
                    <a:ea typeface="Roboto Slab" pitchFamily="2" charset="0"/>
                  </a:endParaRPr>
                </a:p>
              </p:txBody>
            </p:sp>
            <p:sp>
              <p:nvSpPr>
                <p:cNvPr id="49176" name="Rectangle 136"/>
                <p:cNvSpPr>
                  <a:spLocks noChangeArrowheads="1"/>
                </p:cNvSpPr>
                <p:nvPr/>
              </p:nvSpPr>
              <p:spPr bwMode="auto">
                <a:xfrm>
                  <a:off x="1826" y="1588"/>
                  <a:ext cx="24" cy="2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2200">
                      <a:solidFill>
                        <a:schemeClr val="tx1"/>
                      </a:solidFill>
                      <a:latin typeface="Tahoma" panose="020B0604030504040204" pitchFamily="34" charset="0"/>
                    </a:defRPr>
                  </a:lvl1pPr>
                  <a:lvl2pPr marL="742950" indent="-285750">
                    <a:defRPr sz="2200">
                      <a:solidFill>
                        <a:schemeClr val="tx1"/>
                      </a:solidFill>
                      <a:latin typeface="Tahoma" panose="020B0604030504040204" pitchFamily="34" charset="0"/>
                    </a:defRPr>
                  </a:lvl2pPr>
                  <a:lvl3pPr marL="1143000" indent="-228600">
                    <a:defRPr sz="2200">
                      <a:solidFill>
                        <a:schemeClr val="tx1"/>
                      </a:solidFill>
                      <a:latin typeface="Tahoma" panose="020B0604030504040204" pitchFamily="34" charset="0"/>
                    </a:defRPr>
                  </a:lvl3pPr>
                  <a:lvl4pPr marL="1600200" indent="-228600">
                    <a:defRPr sz="2200">
                      <a:solidFill>
                        <a:schemeClr val="tx1"/>
                      </a:solidFill>
                      <a:latin typeface="Tahoma" panose="020B0604030504040204" pitchFamily="34" charset="0"/>
                    </a:defRPr>
                  </a:lvl4pPr>
                  <a:lvl5pPr marL="2057400" indent="-228600">
                    <a:defRPr sz="2200">
                      <a:solidFill>
                        <a:schemeClr val="tx1"/>
                      </a:solidFill>
                      <a:latin typeface="Tahoma" panose="020B0604030504040204" pitchFamily="34" charset="0"/>
                    </a:defRPr>
                  </a:lvl5pPr>
                  <a:lvl6pPr marL="2514600" indent="-228600" eaLnBrk="0" fontAlgn="base" hangingPunct="0">
                    <a:spcBef>
                      <a:spcPct val="0"/>
                    </a:spcBef>
                    <a:spcAft>
                      <a:spcPct val="0"/>
                    </a:spcAft>
                    <a:defRPr sz="2200">
                      <a:solidFill>
                        <a:schemeClr val="tx1"/>
                      </a:solidFill>
                      <a:latin typeface="Tahoma" panose="020B0604030504040204" pitchFamily="34" charset="0"/>
                    </a:defRPr>
                  </a:lvl6pPr>
                  <a:lvl7pPr marL="2971800" indent="-228600" eaLnBrk="0" fontAlgn="base" hangingPunct="0">
                    <a:spcBef>
                      <a:spcPct val="0"/>
                    </a:spcBef>
                    <a:spcAft>
                      <a:spcPct val="0"/>
                    </a:spcAft>
                    <a:defRPr sz="2200">
                      <a:solidFill>
                        <a:schemeClr val="tx1"/>
                      </a:solidFill>
                      <a:latin typeface="Tahoma" panose="020B0604030504040204" pitchFamily="34" charset="0"/>
                    </a:defRPr>
                  </a:lvl7pPr>
                  <a:lvl8pPr marL="3429000" indent="-228600" eaLnBrk="0" fontAlgn="base" hangingPunct="0">
                    <a:spcBef>
                      <a:spcPct val="0"/>
                    </a:spcBef>
                    <a:spcAft>
                      <a:spcPct val="0"/>
                    </a:spcAft>
                    <a:defRPr sz="2200">
                      <a:solidFill>
                        <a:schemeClr val="tx1"/>
                      </a:solidFill>
                      <a:latin typeface="Tahoma" panose="020B0604030504040204" pitchFamily="34" charset="0"/>
                    </a:defRPr>
                  </a:lvl8pPr>
                  <a:lvl9pPr marL="3886200" indent="-228600" eaLnBrk="0" fontAlgn="base" hangingPunct="0">
                    <a:spcBef>
                      <a:spcPct val="0"/>
                    </a:spcBef>
                    <a:spcAft>
                      <a:spcPct val="0"/>
                    </a:spcAft>
                    <a:defRPr sz="2200">
                      <a:solidFill>
                        <a:schemeClr val="tx1"/>
                      </a:solidFill>
                      <a:latin typeface="Tahoma" panose="020B0604030504040204" pitchFamily="34" charset="0"/>
                    </a:defRPr>
                  </a:lvl9pPr>
                </a:lstStyle>
                <a:p>
                  <a:pPr eaLnBrk="1" hangingPunct="1"/>
                  <a:endParaRPr lang="en-US" altLang="en-US" sz="2000">
                    <a:latin typeface="Roboto Slab" pitchFamily="2" charset="0"/>
                    <a:ea typeface="Roboto Slab" pitchFamily="2" charset="0"/>
                  </a:endParaRPr>
                </a:p>
              </p:txBody>
            </p:sp>
            <p:sp>
              <p:nvSpPr>
                <p:cNvPr id="49177" name="Rectangle 137"/>
                <p:cNvSpPr>
                  <a:spLocks noChangeArrowheads="1"/>
                </p:cNvSpPr>
                <p:nvPr/>
              </p:nvSpPr>
              <p:spPr bwMode="auto">
                <a:xfrm>
                  <a:off x="1874" y="1588"/>
                  <a:ext cx="24" cy="2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2200">
                      <a:solidFill>
                        <a:schemeClr val="tx1"/>
                      </a:solidFill>
                      <a:latin typeface="Tahoma" panose="020B0604030504040204" pitchFamily="34" charset="0"/>
                    </a:defRPr>
                  </a:lvl1pPr>
                  <a:lvl2pPr marL="742950" indent="-285750">
                    <a:defRPr sz="2200">
                      <a:solidFill>
                        <a:schemeClr val="tx1"/>
                      </a:solidFill>
                      <a:latin typeface="Tahoma" panose="020B0604030504040204" pitchFamily="34" charset="0"/>
                    </a:defRPr>
                  </a:lvl2pPr>
                  <a:lvl3pPr marL="1143000" indent="-228600">
                    <a:defRPr sz="2200">
                      <a:solidFill>
                        <a:schemeClr val="tx1"/>
                      </a:solidFill>
                      <a:latin typeface="Tahoma" panose="020B0604030504040204" pitchFamily="34" charset="0"/>
                    </a:defRPr>
                  </a:lvl3pPr>
                  <a:lvl4pPr marL="1600200" indent="-228600">
                    <a:defRPr sz="2200">
                      <a:solidFill>
                        <a:schemeClr val="tx1"/>
                      </a:solidFill>
                      <a:latin typeface="Tahoma" panose="020B0604030504040204" pitchFamily="34" charset="0"/>
                    </a:defRPr>
                  </a:lvl4pPr>
                  <a:lvl5pPr marL="2057400" indent="-228600">
                    <a:defRPr sz="2200">
                      <a:solidFill>
                        <a:schemeClr val="tx1"/>
                      </a:solidFill>
                      <a:latin typeface="Tahoma" panose="020B0604030504040204" pitchFamily="34" charset="0"/>
                    </a:defRPr>
                  </a:lvl5pPr>
                  <a:lvl6pPr marL="2514600" indent="-228600" eaLnBrk="0" fontAlgn="base" hangingPunct="0">
                    <a:spcBef>
                      <a:spcPct val="0"/>
                    </a:spcBef>
                    <a:spcAft>
                      <a:spcPct val="0"/>
                    </a:spcAft>
                    <a:defRPr sz="2200">
                      <a:solidFill>
                        <a:schemeClr val="tx1"/>
                      </a:solidFill>
                      <a:latin typeface="Tahoma" panose="020B0604030504040204" pitchFamily="34" charset="0"/>
                    </a:defRPr>
                  </a:lvl6pPr>
                  <a:lvl7pPr marL="2971800" indent="-228600" eaLnBrk="0" fontAlgn="base" hangingPunct="0">
                    <a:spcBef>
                      <a:spcPct val="0"/>
                    </a:spcBef>
                    <a:spcAft>
                      <a:spcPct val="0"/>
                    </a:spcAft>
                    <a:defRPr sz="2200">
                      <a:solidFill>
                        <a:schemeClr val="tx1"/>
                      </a:solidFill>
                      <a:latin typeface="Tahoma" panose="020B0604030504040204" pitchFamily="34" charset="0"/>
                    </a:defRPr>
                  </a:lvl7pPr>
                  <a:lvl8pPr marL="3429000" indent="-228600" eaLnBrk="0" fontAlgn="base" hangingPunct="0">
                    <a:spcBef>
                      <a:spcPct val="0"/>
                    </a:spcBef>
                    <a:spcAft>
                      <a:spcPct val="0"/>
                    </a:spcAft>
                    <a:defRPr sz="2200">
                      <a:solidFill>
                        <a:schemeClr val="tx1"/>
                      </a:solidFill>
                      <a:latin typeface="Tahoma" panose="020B0604030504040204" pitchFamily="34" charset="0"/>
                    </a:defRPr>
                  </a:lvl8pPr>
                  <a:lvl9pPr marL="3886200" indent="-228600" eaLnBrk="0" fontAlgn="base" hangingPunct="0">
                    <a:spcBef>
                      <a:spcPct val="0"/>
                    </a:spcBef>
                    <a:spcAft>
                      <a:spcPct val="0"/>
                    </a:spcAft>
                    <a:defRPr sz="2200">
                      <a:solidFill>
                        <a:schemeClr val="tx1"/>
                      </a:solidFill>
                      <a:latin typeface="Tahoma" panose="020B0604030504040204" pitchFamily="34" charset="0"/>
                    </a:defRPr>
                  </a:lvl9pPr>
                </a:lstStyle>
                <a:p>
                  <a:pPr eaLnBrk="1" hangingPunct="1"/>
                  <a:endParaRPr lang="en-US" altLang="en-US" sz="2000">
                    <a:latin typeface="Roboto Slab" pitchFamily="2" charset="0"/>
                    <a:ea typeface="Roboto Slab" pitchFamily="2" charset="0"/>
                  </a:endParaRPr>
                </a:p>
              </p:txBody>
            </p:sp>
            <p:sp>
              <p:nvSpPr>
                <p:cNvPr id="49178" name="Rectangle 138"/>
                <p:cNvSpPr>
                  <a:spLocks noChangeArrowheads="1"/>
                </p:cNvSpPr>
                <p:nvPr/>
              </p:nvSpPr>
              <p:spPr bwMode="auto">
                <a:xfrm>
                  <a:off x="1922" y="1588"/>
                  <a:ext cx="24" cy="2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2200">
                      <a:solidFill>
                        <a:schemeClr val="tx1"/>
                      </a:solidFill>
                      <a:latin typeface="Tahoma" panose="020B0604030504040204" pitchFamily="34" charset="0"/>
                    </a:defRPr>
                  </a:lvl1pPr>
                  <a:lvl2pPr marL="742950" indent="-285750">
                    <a:defRPr sz="2200">
                      <a:solidFill>
                        <a:schemeClr val="tx1"/>
                      </a:solidFill>
                      <a:latin typeface="Tahoma" panose="020B0604030504040204" pitchFamily="34" charset="0"/>
                    </a:defRPr>
                  </a:lvl2pPr>
                  <a:lvl3pPr marL="1143000" indent="-228600">
                    <a:defRPr sz="2200">
                      <a:solidFill>
                        <a:schemeClr val="tx1"/>
                      </a:solidFill>
                      <a:latin typeface="Tahoma" panose="020B0604030504040204" pitchFamily="34" charset="0"/>
                    </a:defRPr>
                  </a:lvl3pPr>
                  <a:lvl4pPr marL="1600200" indent="-228600">
                    <a:defRPr sz="2200">
                      <a:solidFill>
                        <a:schemeClr val="tx1"/>
                      </a:solidFill>
                      <a:latin typeface="Tahoma" panose="020B0604030504040204" pitchFamily="34" charset="0"/>
                    </a:defRPr>
                  </a:lvl4pPr>
                  <a:lvl5pPr marL="2057400" indent="-228600">
                    <a:defRPr sz="2200">
                      <a:solidFill>
                        <a:schemeClr val="tx1"/>
                      </a:solidFill>
                      <a:latin typeface="Tahoma" panose="020B0604030504040204" pitchFamily="34" charset="0"/>
                    </a:defRPr>
                  </a:lvl5pPr>
                  <a:lvl6pPr marL="2514600" indent="-228600" eaLnBrk="0" fontAlgn="base" hangingPunct="0">
                    <a:spcBef>
                      <a:spcPct val="0"/>
                    </a:spcBef>
                    <a:spcAft>
                      <a:spcPct val="0"/>
                    </a:spcAft>
                    <a:defRPr sz="2200">
                      <a:solidFill>
                        <a:schemeClr val="tx1"/>
                      </a:solidFill>
                      <a:latin typeface="Tahoma" panose="020B0604030504040204" pitchFamily="34" charset="0"/>
                    </a:defRPr>
                  </a:lvl6pPr>
                  <a:lvl7pPr marL="2971800" indent="-228600" eaLnBrk="0" fontAlgn="base" hangingPunct="0">
                    <a:spcBef>
                      <a:spcPct val="0"/>
                    </a:spcBef>
                    <a:spcAft>
                      <a:spcPct val="0"/>
                    </a:spcAft>
                    <a:defRPr sz="2200">
                      <a:solidFill>
                        <a:schemeClr val="tx1"/>
                      </a:solidFill>
                      <a:latin typeface="Tahoma" panose="020B0604030504040204" pitchFamily="34" charset="0"/>
                    </a:defRPr>
                  </a:lvl7pPr>
                  <a:lvl8pPr marL="3429000" indent="-228600" eaLnBrk="0" fontAlgn="base" hangingPunct="0">
                    <a:spcBef>
                      <a:spcPct val="0"/>
                    </a:spcBef>
                    <a:spcAft>
                      <a:spcPct val="0"/>
                    </a:spcAft>
                    <a:defRPr sz="2200">
                      <a:solidFill>
                        <a:schemeClr val="tx1"/>
                      </a:solidFill>
                      <a:latin typeface="Tahoma" panose="020B0604030504040204" pitchFamily="34" charset="0"/>
                    </a:defRPr>
                  </a:lvl8pPr>
                  <a:lvl9pPr marL="3886200" indent="-228600" eaLnBrk="0" fontAlgn="base" hangingPunct="0">
                    <a:spcBef>
                      <a:spcPct val="0"/>
                    </a:spcBef>
                    <a:spcAft>
                      <a:spcPct val="0"/>
                    </a:spcAft>
                    <a:defRPr sz="2200">
                      <a:solidFill>
                        <a:schemeClr val="tx1"/>
                      </a:solidFill>
                      <a:latin typeface="Tahoma" panose="020B0604030504040204" pitchFamily="34" charset="0"/>
                    </a:defRPr>
                  </a:lvl9pPr>
                </a:lstStyle>
                <a:p>
                  <a:pPr eaLnBrk="1" hangingPunct="1"/>
                  <a:endParaRPr lang="en-US" altLang="en-US" sz="2000">
                    <a:latin typeface="Roboto Slab" pitchFamily="2" charset="0"/>
                    <a:ea typeface="Roboto Slab" pitchFamily="2" charset="0"/>
                  </a:endParaRPr>
                </a:p>
              </p:txBody>
            </p:sp>
            <p:sp>
              <p:nvSpPr>
                <p:cNvPr id="49179" name="Rectangle 139"/>
                <p:cNvSpPr>
                  <a:spLocks noChangeArrowheads="1"/>
                </p:cNvSpPr>
                <p:nvPr/>
              </p:nvSpPr>
              <p:spPr bwMode="auto">
                <a:xfrm>
                  <a:off x="1970" y="1588"/>
                  <a:ext cx="24" cy="2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2200">
                      <a:solidFill>
                        <a:schemeClr val="tx1"/>
                      </a:solidFill>
                      <a:latin typeface="Tahoma" panose="020B0604030504040204" pitchFamily="34" charset="0"/>
                    </a:defRPr>
                  </a:lvl1pPr>
                  <a:lvl2pPr marL="742950" indent="-285750">
                    <a:defRPr sz="2200">
                      <a:solidFill>
                        <a:schemeClr val="tx1"/>
                      </a:solidFill>
                      <a:latin typeface="Tahoma" panose="020B0604030504040204" pitchFamily="34" charset="0"/>
                    </a:defRPr>
                  </a:lvl2pPr>
                  <a:lvl3pPr marL="1143000" indent="-228600">
                    <a:defRPr sz="2200">
                      <a:solidFill>
                        <a:schemeClr val="tx1"/>
                      </a:solidFill>
                      <a:latin typeface="Tahoma" panose="020B0604030504040204" pitchFamily="34" charset="0"/>
                    </a:defRPr>
                  </a:lvl3pPr>
                  <a:lvl4pPr marL="1600200" indent="-228600">
                    <a:defRPr sz="2200">
                      <a:solidFill>
                        <a:schemeClr val="tx1"/>
                      </a:solidFill>
                      <a:latin typeface="Tahoma" panose="020B0604030504040204" pitchFamily="34" charset="0"/>
                    </a:defRPr>
                  </a:lvl4pPr>
                  <a:lvl5pPr marL="2057400" indent="-228600">
                    <a:defRPr sz="2200">
                      <a:solidFill>
                        <a:schemeClr val="tx1"/>
                      </a:solidFill>
                      <a:latin typeface="Tahoma" panose="020B0604030504040204" pitchFamily="34" charset="0"/>
                    </a:defRPr>
                  </a:lvl5pPr>
                  <a:lvl6pPr marL="2514600" indent="-228600" eaLnBrk="0" fontAlgn="base" hangingPunct="0">
                    <a:spcBef>
                      <a:spcPct val="0"/>
                    </a:spcBef>
                    <a:spcAft>
                      <a:spcPct val="0"/>
                    </a:spcAft>
                    <a:defRPr sz="2200">
                      <a:solidFill>
                        <a:schemeClr val="tx1"/>
                      </a:solidFill>
                      <a:latin typeface="Tahoma" panose="020B0604030504040204" pitchFamily="34" charset="0"/>
                    </a:defRPr>
                  </a:lvl6pPr>
                  <a:lvl7pPr marL="2971800" indent="-228600" eaLnBrk="0" fontAlgn="base" hangingPunct="0">
                    <a:spcBef>
                      <a:spcPct val="0"/>
                    </a:spcBef>
                    <a:spcAft>
                      <a:spcPct val="0"/>
                    </a:spcAft>
                    <a:defRPr sz="2200">
                      <a:solidFill>
                        <a:schemeClr val="tx1"/>
                      </a:solidFill>
                      <a:latin typeface="Tahoma" panose="020B0604030504040204" pitchFamily="34" charset="0"/>
                    </a:defRPr>
                  </a:lvl7pPr>
                  <a:lvl8pPr marL="3429000" indent="-228600" eaLnBrk="0" fontAlgn="base" hangingPunct="0">
                    <a:spcBef>
                      <a:spcPct val="0"/>
                    </a:spcBef>
                    <a:spcAft>
                      <a:spcPct val="0"/>
                    </a:spcAft>
                    <a:defRPr sz="2200">
                      <a:solidFill>
                        <a:schemeClr val="tx1"/>
                      </a:solidFill>
                      <a:latin typeface="Tahoma" panose="020B0604030504040204" pitchFamily="34" charset="0"/>
                    </a:defRPr>
                  </a:lvl8pPr>
                  <a:lvl9pPr marL="3886200" indent="-228600" eaLnBrk="0" fontAlgn="base" hangingPunct="0">
                    <a:spcBef>
                      <a:spcPct val="0"/>
                    </a:spcBef>
                    <a:spcAft>
                      <a:spcPct val="0"/>
                    </a:spcAft>
                    <a:defRPr sz="2200">
                      <a:solidFill>
                        <a:schemeClr val="tx1"/>
                      </a:solidFill>
                      <a:latin typeface="Tahoma" panose="020B0604030504040204" pitchFamily="34" charset="0"/>
                    </a:defRPr>
                  </a:lvl9pPr>
                </a:lstStyle>
                <a:p>
                  <a:pPr eaLnBrk="1" hangingPunct="1"/>
                  <a:endParaRPr lang="en-US" altLang="en-US" sz="2000">
                    <a:latin typeface="Roboto Slab" pitchFamily="2" charset="0"/>
                    <a:ea typeface="Roboto Slab" pitchFamily="2" charset="0"/>
                  </a:endParaRPr>
                </a:p>
              </p:txBody>
            </p:sp>
            <p:sp>
              <p:nvSpPr>
                <p:cNvPr id="49180" name="Rectangle 140"/>
                <p:cNvSpPr>
                  <a:spLocks noChangeArrowheads="1"/>
                </p:cNvSpPr>
                <p:nvPr/>
              </p:nvSpPr>
              <p:spPr bwMode="auto">
                <a:xfrm>
                  <a:off x="2018" y="1588"/>
                  <a:ext cx="24" cy="2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2200">
                      <a:solidFill>
                        <a:schemeClr val="tx1"/>
                      </a:solidFill>
                      <a:latin typeface="Tahoma" panose="020B0604030504040204" pitchFamily="34" charset="0"/>
                    </a:defRPr>
                  </a:lvl1pPr>
                  <a:lvl2pPr marL="742950" indent="-285750">
                    <a:defRPr sz="2200">
                      <a:solidFill>
                        <a:schemeClr val="tx1"/>
                      </a:solidFill>
                      <a:latin typeface="Tahoma" panose="020B0604030504040204" pitchFamily="34" charset="0"/>
                    </a:defRPr>
                  </a:lvl2pPr>
                  <a:lvl3pPr marL="1143000" indent="-228600">
                    <a:defRPr sz="2200">
                      <a:solidFill>
                        <a:schemeClr val="tx1"/>
                      </a:solidFill>
                      <a:latin typeface="Tahoma" panose="020B0604030504040204" pitchFamily="34" charset="0"/>
                    </a:defRPr>
                  </a:lvl3pPr>
                  <a:lvl4pPr marL="1600200" indent="-228600">
                    <a:defRPr sz="2200">
                      <a:solidFill>
                        <a:schemeClr val="tx1"/>
                      </a:solidFill>
                      <a:latin typeface="Tahoma" panose="020B0604030504040204" pitchFamily="34" charset="0"/>
                    </a:defRPr>
                  </a:lvl4pPr>
                  <a:lvl5pPr marL="2057400" indent="-228600">
                    <a:defRPr sz="2200">
                      <a:solidFill>
                        <a:schemeClr val="tx1"/>
                      </a:solidFill>
                      <a:latin typeface="Tahoma" panose="020B0604030504040204" pitchFamily="34" charset="0"/>
                    </a:defRPr>
                  </a:lvl5pPr>
                  <a:lvl6pPr marL="2514600" indent="-228600" eaLnBrk="0" fontAlgn="base" hangingPunct="0">
                    <a:spcBef>
                      <a:spcPct val="0"/>
                    </a:spcBef>
                    <a:spcAft>
                      <a:spcPct val="0"/>
                    </a:spcAft>
                    <a:defRPr sz="2200">
                      <a:solidFill>
                        <a:schemeClr val="tx1"/>
                      </a:solidFill>
                      <a:latin typeface="Tahoma" panose="020B0604030504040204" pitchFamily="34" charset="0"/>
                    </a:defRPr>
                  </a:lvl6pPr>
                  <a:lvl7pPr marL="2971800" indent="-228600" eaLnBrk="0" fontAlgn="base" hangingPunct="0">
                    <a:spcBef>
                      <a:spcPct val="0"/>
                    </a:spcBef>
                    <a:spcAft>
                      <a:spcPct val="0"/>
                    </a:spcAft>
                    <a:defRPr sz="2200">
                      <a:solidFill>
                        <a:schemeClr val="tx1"/>
                      </a:solidFill>
                      <a:latin typeface="Tahoma" panose="020B0604030504040204" pitchFamily="34" charset="0"/>
                    </a:defRPr>
                  </a:lvl7pPr>
                  <a:lvl8pPr marL="3429000" indent="-228600" eaLnBrk="0" fontAlgn="base" hangingPunct="0">
                    <a:spcBef>
                      <a:spcPct val="0"/>
                    </a:spcBef>
                    <a:spcAft>
                      <a:spcPct val="0"/>
                    </a:spcAft>
                    <a:defRPr sz="2200">
                      <a:solidFill>
                        <a:schemeClr val="tx1"/>
                      </a:solidFill>
                      <a:latin typeface="Tahoma" panose="020B0604030504040204" pitchFamily="34" charset="0"/>
                    </a:defRPr>
                  </a:lvl8pPr>
                  <a:lvl9pPr marL="3886200" indent="-228600" eaLnBrk="0" fontAlgn="base" hangingPunct="0">
                    <a:spcBef>
                      <a:spcPct val="0"/>
                    </a:spcBef>
                    <a:spcAft>
                      <a:spcPct val="0"/>
                    </a:spcAft>
                    <a:defRPr sz="2200">
                      <a:solidFill>
                        <a:schemeClr val="tx1"/>
                      </a:solidFill>
                      <a:latin typeface="Tahoma" panose="020B0604030504040204" pitchFamily="34" charset="0"/>
                    </a:defRPr>
                  </a:lvl9pPr>
                </a:lstStyle>
                <a:p>
                  <a:pPr eaLnBrk="1" hangingPunct="1"/>
                  <a:endParaRPr lang="en-US" altLang="en-US" sz="2000">
                    <a:latin typeface="Roboto Slab" pitchFamily="2" charset="0"/>
                    <a:ea typeface="Roboto Slab" pitchFamily="2" charset="0"/>
                  </a:endParaRPr>
                </a:p>
              </p:txBody>
            </p:sp>
            <p:sp>
              <p:nvSpPr>
                <p:cNvPr id="49181" name="Rectangle 141"/>
                <p:cNvSpPr>
                  <a:spLocks noChangeArrowheads="1"/>
                </p:cNvSpPr>
                <p:nvPr/>
              </p:nvSpPr>
              <p:spPr bwMode="auto">
                <a:xfrm>
                  <a:off x="2066" y="1588"/>
                  <a:ext cx="24" cy="2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2200">
                      <a:solidFill>
                        <a:schemeClr val="tx1"/>
                      </a:solidFill>
                      <a:latin typeface="Tahoma" panose="020B0604030504040204" pitchFamily="34" charset="0"/>
                    </a:defRPr>
                  </a:lvl1pPr>
                  <a:lvl2pPr marL="742950" indent="-285750">
                    <a:defRPr sz="2200">
                      <a:solidFill>
                        <a:schemeClr val="tx1"/>
                      </a:solidFill>
                      <a:latin typeface="Tahoma" panose="020B0604030504040204" pitchFamily="34" charset="0"/>
                    </a:defRPr>
                  </a:lvl2pPr>
                  <a:lvl3pPr marL="1143000" indent="-228600">
                    <a:defRPr sz="2200">
                      <a:solidFill>
                        <a:schemeClr val="tx1"/>
                      </a:solidFill>
                      <a:latin typeface="Tahoma" panose="020B0604030504040204" pitchFamily="34" charset="0"/>
                    </a:defRPr>
                  </a:lvl3pPr>
                  <a:lvl4pPr marL="1600200" indent="-228600">
                    <a:defRPr sz="2200">
                      <a:solidFill>
                        <a:schemeClr val="tx1"/>
                      </a:solidFill>
                      <a:latin typeface="Tahoma" panose="020B0604030504040204" pitchFamily="34" charset="0"/>
                    </a:defRPr>
                  </a:lvl4pPr>
                  <a:lvl5pPr marL="2057400" indent="-228600">
                    <a:defRPr sz="2200">
                      <a:solidFill>
                        <a:schemeClr val="tx1"/>
                      </a:solidFill>
                      <a:latin typeface="Tahoma" panose="020B0604030504040204" pitchFamily="34" charset="0"/>
                    </a:defRPr>
                  </a:lvl5pPr>
                  <a:lvl6pPr marL="2514600" indent="-228600" eaLnBrk="0" fontAlgn="base" hangingPunct="0">
                    <a:spcBef>
                      <a:spcPct val="0"/>
                    </a:spcBef>
                    <a:spcAft>
                      <a:spcPct val="0"/>
                    </a:spcAft>
                    <a:defRPr sz="2200">
                      <a:solidFill>
                        <a:schemeClr val="tx1"/>
                      </a:solidFill>
                      <a:latin typeface="Tahoma" panose="020B0604030504040204" pitchFamily="34" charset="0"/>
                    </a:defRPr>
                  </a:lvl6pPr>
                  <a:lvl7pPr marL="2971800" indent="-228600" eaLnBrk="0" fontAlgn="base" hangingPunct="0">
                    <a:spcBef>
                      <a:spcPct val="0"/>
                    </a:spcBef>
                    <a:spcAft>
                      <a:spcPct val="0"/>
                    </a:spcAft>
                    <a:defRPr sz="2200">
                      <a:solidFill>
                        <a:schemeClr val="tx1"/>
                      </a:solidFill>
                      <a:latin typeface="Tahoma" panose="020B0604030504040204" pitchFamily="34" charset="0"/>
                    </a:defRPr>
                  </a:lvl7pPr>
                  <a:lvl8pPr marL="3429000" indent="-228600" eaLnBrk="0" fontAlgn="base" hangingPunct="0">
                    <a:spcBef>
                      <a:spcPct val="0"/>
                    </a:spcBef>
                    <a:spcAft>
                      <a:spcPct val="0"/>
                    </a:spcAft>
                    <a:defRPr sz="2200">
                      <a:solidFill>
                        <a:schemeClr val="tx1"/>
                      </a:solidFill>
                      <a:latin typeface="Tahoma" panose="020B0604030504040204" pitchFamily="34" charset="0"/>
                    </a:defRPr>
                  </a:lvl8pPr>
                  <a:lvl9pPr marL="3886200" indent="-228600" eaLnBrk="0" fontAlgn="base" hangingPunct="0">
                    <a:spcBef>
                      <a:spcPct val="0"/>
                    </a:spcBef>
                    <a:spcAft>
                      <a:spcPct val="0"/>
                    </a:spcAft>
                    <a:defRPr sz="2200">
                      <a:solidFill>
                        <a:schemeClr val="tx1"/>
                      </a:solidFill>
                      <a:latin typeface="Tahoma" panose="020B0604030504040204" pitchFamily="34" charset="0"/>
                    </a:defRPr>
                  </a:lvl9pPr>
                </a:lstStyle>
                <a:p>
                  <a:pPr eaLnBrk="1" hangingPunct="1"/>
                  <a:endParaRPr lang="en-US" altLang="en-US" sz="2000">
                    <a:latin typeface="Roboto Slab" pitchFamily="2" charset="0"/>
                    <a:ea typeface="Roboto Slab" pitchFamily="2" charset="0"/>
                  </a:endParaRPr>
                </a:p>
              </p:txBody>
            </p:sp>
            <p:sp>
              <p:nvSpPr>
                <p:cNvPr id="49182" name="Rectangle 142"/>
                <p:cNvSpPr>
                  <a:spLocks noChangeArrowheads="1"/>
                </p:cNvSpPr>
                <p:nvPr/>
              </p:nvSpPr>
              <p:spPr bwMode="auto">
                <a:xfrm>
                  <a:off x="2114" y="1588"/>
                  <a:ext cx="24" cy="2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2200">
                      <a:solidFill>
                        <a:schemeClr val="tx1"/>
                      </a:solidFill>
                      <a:latin typeface="Tahoma" panose="020B0604030504040204" pitchFamily="34" charset="0"/>
                    </a:defRPr>
                  </a:lvl1pPr>
                  <a:lvl2pPr marL="742950" indent="-285750">
                    <a:defRPr sz="2200">
                      <a:solidFill>
                        <a:schemeClr val="tx1"/>
                      </a:solidFill>
                      <a:latin typeface="Tahoma" panose="020B0604030504040204" pitchFamily="34" charset="0"/>
                    </a:defRPr>
                  </a:lvl2pPr>
                  <a:lvl3pPr marL="1143000" indent="-228600">
                    <a:defRPr sz="2200">
                      <a:solidFill>
                        <a:schemeClr val="tx1"/>
                      </a:solidFill>
                      <a:latin typeface="Tahoma" panose="020B0604030504040204" pitchFamily="34" charset="0"/>
                    </a:defRPr>
                  </a:lvl3pPr>
                  <a:lvl4pPr marL="1600200" indent="-228600">
                    <a:defRPr sz="2200">
                      <a:solidFill>
                        <a:schemeClr val="tx1"/>
                      </a:solidFill>
                      <a:latin typeface="Tahoma" panose="020B0604030504040204" pitchFamily="34" charset="0"/>
                    </a:defRPr>
                  </a:lvl4pPr>
                  <a:lvl5pPr marL="2057400" indent="-228600">
                    <a:defRPr sz="2200">
                      <a:solidFill>
                        <a:schemeClr val="tx1"/>
                      </a:solidFill>
                      <a:latin typeface="Tahoma" panose="020B0604030504040204" pitchFamily="34" charset="0"/>
                    </a:defRPr>
                  </a:lvl5pPr>
                  <a:lvl6pPr marL="2514600" indent="-228600" eaLnBrk="0" fontAlgn="base" hangingPunct="0">
                    <a:spcBef>
                      <a:spcPct val="0"/>
                    </a:spcBef>
                    <a:spcAft>
                      <a:spcPct val="0"/>
                    </a:spcAft>
                    <a:defRPr sz="2200">
                      <a:solidFill>
                        <a:schemeClr val="tx1"/>
                      </a:solidFill>
                      <a:latin typeface="Tahoma" panose="020B0604030504040204" pitchFamily="34" charset="0"/>
                    </a:defRPr>
                  </a:lvl6pPr>
                  <a:lvl7pPr marL="2971800" indent="-228600" eaLnBrk="0" fontAlgn="base" hangingPunct="0">
                    <a:spcBef>
                      <a:spcPct val="0"/>
                    </a:spcBef>
                    <a:spcAft>
                      <a:spcPct val="0"/>
                    </a:spcAft>
                    <a:defRPr sz="2200">
                      <a:solidFill>
                        <a:schemeClr val="tx1"/>
                      </a:solidFill>
                      <a:latin typeface="Tahoma" panose="020B0604030504040204" pitchFamily="34" charset="0"/>
                    </a:defRPr>
                  </a:lvl7pPr>
                  <a:lvl8pPr marL="3429000" indent="-228600" eaLnBrk="0" fontAlgn="base" hangingPunct="0">
                    <a:spcBef>
                      <a:spcPct val="0"/>
                    </a:spcBef>
                    <a:spcAft>
                      <a:spcPct val="0"/>
                    </a:spcAft>
                    <a:defRPr sz="2200">
                      <a:solidFill>
                        <a:schemeClr val="tx1"/>
                      </a:solidFill>
                      <a:latin typeface="Tahoma" panose="020B0604030504040204" pitchFamily="34" charset="0"/>
                    </a:defRPr>
                  </a:lvl8pPr>
                  <a:lvl9pPr marL="3886200" indent="-228600" eaLnBrk="0" fontAlgn="base" hangingPunct="0">
                    <a:spcBef>
                      <a:spcPct val="0"/>
                    </a:spcBef>
                    <a:spcAft>
                      <a:spcPct val="0"/>
                    </a:spcAft>
                    <a:defRPr sz="2200">
                      <a:solidFill>
                        <a:schemeClr val="tx1"/>
                      </a:solidFill>
                      <a:latin typeface="Tahoma" panose="020B0604030504040204" pitchFamily="34" charset="0"/>
                    </a:defRPr>
                  </a:lvl9pPr>
                </a:lstStyle>
                <a:p>
                  <a:pPr eaLnBrk="1" hangingPunct="1"/>
                  <a:endParaRPr lang="en-US" altLang="en-US" sz="2000">
                    <a:latin typeface="Roboto Slab" pitchFamily="2" charset="0"/>
                    <a:ea typeface="Roboto Slab" pitchFamily="2" charset="0"/>
                  </a:endParaRPr>
                </a:p>
              </p:txBody>
            </p:sp>
            <p:sp>
              <p:nvSpPr>
                <p:cNvPr id="49183" name="Rectangle 143"/>
                <p:cNvSpPr>
                  <a:spLocks noChangeArrowheads="1"/>
                </p:cNvSpPr>
                <p:nvPr/>
              </p:nvSpPr>
              <p:spPr bwMode="auto">
                <a:xfrm>
                  <a:off x="2162" y="1588"/>
                  <a:ext cx="24" cy="2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2200">
                      <a:solidFill>
                        <a:schemeClr val="tx1"/>
                      </a:solidFill>
                      <a:latin typeface="Tahoma" panose="020B0604030504040204" pitchFamily="34" charset="0"/>
                    </a:defRPr>
                  </a:lvl1pPr>
                  <a:lvl2pPr marL="742950" indent="-285750">
                    <a:defRPr sz="2200">
                      <a:solidFill>
                        <a:schemeClr val="tx1"/>
                      </a:solidFill>
                      <a:latin typeface="Tahoma" panose="020B0604030504040204" pitchFamily="34" charset="0"/>
                    </a:defRPr>
                  </a:lvl2pPr>
                  <a:lvl3pPr marL="1143000" indent="-228600">
                    <a:defRPr sz="2200">
                      <a:solidFill>
                        <a:schemeClr val="tx1"/>
                      </a:solidFill>
                      <a:latin typeface="Tahoma" panose="020B0604030504040204" pitchFamily="34" charset="0"/>
                    </a:defRPr>
                  </a:lvl3pPr>
                  <a:lvl4pPr marL="1600200" indent="-228600">
                    <a:defRPr sz="2200">
                      <a:solidFill>
                        <a:schemeClr val="tx1"/>
                      </a:solidFill>
                      <a:latin typeface="Tahoma" panose="020B0604030504040204" pitchFamily="34" charset="0"/>
                    </a:defRPr>
                  </a:lvl4pPr>
                  <a:lvl5pPr marL="2057400" indent="-228600">
                    <a:defRPr sz="2200">
                      <a:solidFill>
                        <a:schemeClr val="tx1"/>
                      </a:solidFill>
                      <a:latin typeface="Tahoma" panose="020B0604030504040204" pitchFamily="34" charset="0"/>
                    </a:defRPr>
                  </a:lvl5pPr>
                  <a:lvl6pPr marL="2514600" indent="-228600" eaLnBrk="0" fontAlgn="base" hangingPunct="0">
                    <a:spcBef>
                      <a:spcPct val="0"/>
                    </a:spcBef>
                    <a:spcAft>
                      <a:spcPct val="0"/>
                    </a:spcAft>
                    <a:defRPr sz="2200">
                      <a:solidFill>
                        <a:schemeClr val="tx1"/>
                      </a:solidFill>
                      <a:latin typeface="Tahoma" panose="020B0604030504040204" pitchFamily="34" charset="0"/>
                    </a:defRPr>
                  </a:lvl6pPr>
                  <a:lvl7pPr marL="2971800" indent="-228600" eaLnBrk="0" fontAlgn="base" hangingPunct="0">
                    <a:spcBef>
                      <a:spcPct val="0"/>
                    </a:spcBef>
                    <a:spcAft>
                      <a:spcPct val="0"/>
                    </a:spcAft>
                    <a:defRPr sz="2200">
                      <a:solidFill>
                        <a:schemeClr val="tx1"/>
                      </a:solidFill>
                      <a:latin typeface="Tahoma" panose="020B0604030504040204" pitchFamily="34" charset="0"/>
                    </a:defRPr>
                  </a:lvl7pPr>
                  <a:lvl8pPr marL="3429000" indent="-228600" eaLnBrk="0" fontAlgn="base" hangingPunct="0">
                    <a:spcBef>
                      <a:spcPct val="0"/>
                    </a:spcBef>
                    <a:spcAft>
                      <a:spcPct val="0"/>
                    </a:spcAft>
                    <a:defRPr sz="2200">
                      <a:solidFill>
                        <a:schemeClr val="tx1"/>
                      </a:solidFill>
                      <a:latin typeface="Tahoma" panose="020B0604030504040204" pitchFamily="34" charset="0"/>
                    </a:defRPr>
                  </a:lvl8pPr>
                  <a:lvl9pPr marL="3886200" indent="-228600" eaLnBrk="0" fontAlgn="base" hangingPunct="0">
                    <a:spcBef>
                      <a:spcPct val="0"/>
                    </a:spcBef>
                    <a:spcAft>
                      <a:spcPct val="0"/>
                    </a:spcAft>
                    <a:defRPr sz="2200">
                      <a:solidFill>
                        <a:schemeClr val="tx1"/>
                      </a:solidFill>
                      <a:latin typeface="Tahoma" panose="020B0604030504040204" pitchFamily="34" charset="0"/>
                    </a:defRPr>
                  </a:lvl9pPr>
                </a:lstStyle>
                <a:p>
                  <a:pPr eaLnBrk="1" hangingPunct="1"/>
                  <a:endParaRPr lang="en-US" altLang="en-US" sz="2000">
                    <a:latin typeface="Roboto Slab" pitchFamily="2" charset="0"/>
                    <a:ea typeface="Roboto Slab" pitchFamily="2" charset="0"/>
                  </a:endParaRPr>
                </a:p>
              </p:txBody>
            </p:sp>
            <p:sp>
              <p:nvSpPr>
                <p:cNvPr id="49184" name="Rectangle 144"/>
                <p:cNvSpPr>
                  <a:spLocks noChangeArrowheads="1"/>
                </p:cNvSpPr>
                <p:nvPr/>
              </p:nvSpPr>
              <p:spPr bwMode="auto">
                <a:xfrm>
                  <a:off x="2210" y="1588"/>
                  <a:ext cx="24" cy="2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2200">
                      <a:solidFill>
                        <a:schemeClr val="tx1"/>
                      </a:solidFill>
                      <a:latin typeface="Tahoma" panose="020B0604030504040204" pitchFamily="34" charset="0"/>
                    </a:defRPr>
                  </a:lvl1pPr>
                  <a:lvl2pPr marL="742950" indent="-285750">
                    <a:defRPr sz="2200">
                      <a:solidFill>
                        <a:schemeClr val="tx1"/>
                      </a:solidFill>
                      <a:latin typeface="Tahoma" panose="020B0604030504040204" pitchFamily="34" charset="0"/>
                    </a:defRPr>
                  </a:lvl2pPr>
                  <a:lvl3pPr marL="1143000" indent="-228600">
                    <a:defRPr sz="2200">
                      <a:solidFill>
                        <a:schemeClr val="tx1"/>
                      </a:solidFill>
                      <a:latin typeface="Tahoma" panose="020B0604030504040204" pitchFamily="34" charset="0"/>
                    </a:defRPr>
                  </a:lvl3pPr>
                  <a:lvl4pPr marL="1600200" indent="-228600">
                    <a:defRPr sz="2200">
                      <a:solidFill>
                        <a:schemeClr val="tx1"/>
                      </a:solidFill>
                      <a:latin typeface="Tahoma" panose="020B0604030504040204" pitchFamily="34" charset="0"/>
                    </a:defRPr>
                  </a:lvl4pPr>
                  <a:lvl5pPr marL="2057400" indent="-228600">
                    <a:defRPr sz="2200">
                      <a:solidFill>
                        <a:schemeClr val="tx1"/>
                      </a:solidFill>
                      <a:latin typeface="Tahoma" panose="020B0604030504040204" pitchFamily="34" charset="0"/>
                    </a:defRPr>
                  </a:lvl5pPr>
                  <a:lvl6pPr marL="2514600" indent="-228600" eaLnBrk="0" fontAlgn="base" hangingPunct="0">
                    <a:spcBef>
                      <a:spcPct val="0"/>
                    </a:spcBef>
                    <a:spcAft>
                      <a:spcPct val="0"/>
                    </a:spcAft>
                    <a:defRPr sz="2200">
                      <a:solidFill>
                        <a:schemeClr val="tx1"/>
                      </a:solidFill>
                      <a:latin typeface="Tahoma" panose="020B0604030504040204" pitchFamily="34" charset="0"/>
                    </a:defRPr>
                  </a:lvl6pPr>
                  <a:lvl7pPr marL="2971800" indent="-228600" eaLnBrk="0" fontAlgn="base" hangingPunct="0">
                    <a:spcBef>
                      <a:spcPct val="0"/>
                    </a:spcBef>
                    <a:spcAft>
                      <a:spcPct val="0"/>
                    </a:spcAft>
                    <a:defRPr sz="2200">
                      <a:solidFill>
                        <a:schemeClr val="tx1"/>
                      </a:solidFill>
                      <a:latin typeface="Tahoma" panose="020B0604030504040204" pitchFamily="34" charset="0"/>
                    </a:defRPr>
                  </a:lvl7pPr>
                  <a:lvl8pPr marL="3429000" indent="-228600" eaLnBrk="0" fontAlgn="base" hangingPunct="0">
                    <a:spcBef>
                      <a:spcPct val="0"/>
                    </a:spcBef>
                    <a:spcAft>
                      <a:spcPct val="0"/>
                    </a:spcAft>
                    <a:defRPr sz="2200">
                      <a:solidFill>
                        <a:schemeClr val="tx1"/>
                      </a:solidFill>
                      <a:latin typeface="Tahoma" panose="020B0604030504040204" pitchFamily="34" charset="0"/>
                    </a:defRPr>
                  </a:lvl8pPr>
                  <a:lvl9pPr marL="3886200" indent="-228600" eaLnBrk="0" fontAlgn="base" hangingPunct="0">
                    <a:spcBef>
                      <a:spcPct val="0"/>
                    </a:spcBef>
                    <a:spcAft>
                      <a:spcPct val="0"/>
                    </a:spcAft>
                    <a:defRPr sz="2200">
                      <a:solidFill>
                        <a:schemeClr val="tx1"/>
                      </a:solidFill>
                      <a:latin typeface="Tahoma" panose="020B0604030504040204" pitchFamily="34" charset="0"/>
                    </a:defRPr>
                  </a:lvl9pPr>
                </a:lstStyle>
                <a:p>
                  <a:pPr eaLnBrk="1" hangingPunct="1"/>
                  <a:endParaRPr lang="en-US" altLang="en-US" sz="2000">
                    <a:latin typeface="Roboto Slab" pitchFamily="2" charset="0"/>
                    <a:ea typeface="Roboto Slab" pitchFamily="2" charset="0"/>
                  </a:endParaRPr>
                </a:p>
              </p:txBody>
            </p:sp>
            <p:sp>
              <p:nvSpPr>
                <p:cNvPr id="49185" name="Rectangle 145"/>
                <p:cNvSpPr>
                  <a:spLocks noChangeArrowheads="1"/>
                </p:cNvSpPr>
                <p:nvPr/>
              </p:nvSpPr>
              <p:spPr bwMode="auto">
                <a:xfrm>
                  <a:off x="2257" y="1588"/>
                  <a:ext cx="24" cy="2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2200">
                      <a:solidFill>
                        <a:schemeClr val="tx1"/>
                      </a:solidFill>
                      <a:latin typeface="Tahoma" panose="020B0604030504040204" pitchFamily="34" charset="0"/>
                    </a:defRPr>
                  </a:lvl1pPr>
                  <a:lvl2pPr marL="742950" indent="-285750">
                    <a:defRPr sz="2200">
                      <a:solidFill>
                        <a:schemeClr val="tx1"/>
                      </a:solidFill>
                      <a:latin typeface="Tahoma" panose="020B0604030504040204" pitchFamily="34" charset="0"/>
                    </a:defRPr>
                  </a:lvl2pPr>
                  <a:lvl3pPr marL="1143000" indent="-228600">
                    <a:defRPr sz="2200">
                      <a:solidFill>
                        <a:schemeClr val="tx1"/>
                      </a:solidFill>
                      <a:latin typeface="Tahoma" panose="020B0604030504040204" pitchFamily="34" charset="0"/>
                    </a:defRPr>
                  </a:lvl3pPr>
                  <a:lvl4pPr marL="1600200" indent="-228600">
                    <a:defRPr sz="2200">
                      <a:solidFill>
                        <a:schemeClr val="tx1"/>
                      </a:solidFill>
                      <a:latin typeface="Tahoma" panose="020B0604030504040204" pitchFamily="34" charset="0"/>
                    </a:defRPr>
                  </a:lvl4pPr>
                  <a:lvl5pPr marL="2057400" indent="-228600">
                    <a:defRPr sz="2200">
                      <a:solidFill>
                        <a:schemeClr val="tx1"/>
                      </a:solidFill>
                      <a:latin typeface="Tahoma" panose="020B0604030504040204" pitchFamily="34" charset="0"/>
                    </a:defRPr>
                  </a:lvl5pPr>
                  <a:lvl6pPr marL="2514600" indent="-228600" eaLnBrk="0" fontAlgn="base" hangingPunct="0">
                    <a:spcBef>
                      <a:spcPct val="0"/>
                    </a:spcBef>
                    <a:spcAft>
                      <a:spcPct val="0"/>
                    </a:spcAft>
                    <a:defRPr sz="2200">
                      <a:solidFill>
                        <a:schemeClr val="tx1"/>
                      </a:solidFill>
                      <a:latin typeface="Tahoma" panose="020B0604030504040204" pitchFamily="34" charset="0"/>
                    </a:defRPr>
                  </a:lvl6pPr>
                  <a:lvl7pPr marL="2971800" indent="-228600" eaLnBrk="0" fontAlgn="base" hangingPunct="0">
                    <a:spcBef>
                      <a:spcPct val="0"/>
                    </a:spcBef>
                    <a:spcAft>
                      <a:spcPct val="0"/>
                    </a:spcAft>
                    <a:defRPr sz="2200">
                      <a:solidFill>
                        <a:schemeClr val="tx1"/>
                      </a:solidFill>
                      <a:latin typeface="Tahoma" panose="020B0604030504040204" pitchFamily="34" charset="0"/>
                    </a:defRPr>
                  </a:lvl7pPr>
                  <a:lvl8pPr marL="3429000" indent="-228600" eaLnBrk="0" fontAlgn="base" hangingPunct="0">
                    <a:spcBef>
                      <a:spcPct val="0"/>
                    </a:spcBef>
                    <a:spcAft>
                      <a:spcPct val="0"/>
                    </a:spcAft>
                    <a:defRPr sz="2200">
                      <a:solidFill>
                        <a:schemeClr val="tx1"/>
                      </a:solidFill>
                      <a:latin typeface="Tahoma" panose="020B0604030504040204" pitchFamily="34" charset="0"/>
                    </a:defRPr>
                  </a:lvl8pPr>
                  <a:lvl9pPr marL="3886200" indent="-228600" eaLnBrk="0" fontAlgn="base" hangingPunct="0">
                    <a:spcBef>
                      <a:spcPct val="0"/>
                    </a:spcBef>
                    <a:spcAft>
                      <a:spcPct val="0"/>
                    </a:spcAft>
                    <a:defRPr sz="2200">
                      <a:solidFill>
                        <a:schemeClr val="tx1"/>
                      </a:solidFill>
                      <a:latin typeface="Tahoma" panose="020B0604030504040204" pitchFamily="34" charset="0"/>
                    </a:defRPr>
                  </a:lvl9pPr>
                </a:lstStyle>
                <a:p>
                  <a:pPr eaLnBrk="1" hangingPunct="1"/>
                  <a:endParaRPr lang="en-US" altLang="en-US" sz="2000">
                    <a:latin typeface="Roboto Slab" pitchFamily="2" charset="0"/>
                    <a:ea typeface="Roboto Slab" pitchFamily="2" charset="0"/>
                  </a:endParaRPr>
                </a:p>
              </p:txBody>
            </p:sp>
            <p:sp>
              <p:nvSpPr>
                <p:cNvPr id="49186" name="Rectangle 146"/>
                <p:cNvSpPr>
                  <a:spLocks noChangeArrowheads="1"/>
                </p:cNvSpPr>
                <p:nvPr/>
              </p:nvSpPr>
              <p:spPr bwMode="auto">
                <a:xfrm>
                  <a:off x="2305" y="1588"/>
                  <a:ext cx="24" cy="2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2200">
                      <a:solidFill>
                        <a:schemeClr val="tx1"/>
                      </a:solidFill>
                      <a:latin typeface="Tahoma" panose="020B0604030504040204" pitchFamily="34" charset="0"/>
                    </a:defRPr>
                  </a:lvl1pPr>
                  <a:lvl2pPr marL="742950" indent="-285750">
                    <a:defRPr sz="2200">
                      <a:solidFill>
                        <a:schemeClr val="tx1"/>
                      </a:solidFill>
                      <a:latin typeface="Tahoma" panose="020B0604030504040204" pitchFamily="34" charset="0"/>
                    </a:defRPr>
                  </a:lvl2pPr>
                  <a:lvl3pPr marL="1143000" indent="-228600">
                    <a:defRPr sz="2200">
                      <a:solidFill>
                        <a:schemeClr val="tx1"/>
                      </a:solidFill>
                      <a:latin typeface="Tahoma" panose="020B0604030504040204" pitchFamily="34" charset="0"/>
                    </a:defRPr>
                  </a:lvl3pPr>
                  <a:lvl4pPr marL="1600200" indent="-228600">
                    <a:defRPr sz="2200">
                      <a:solidFill>
                        <a:schemeClr val="tx1"/>
                      </a:solidFill>
                      <a:latin typeface="Tahoma" panose="020B0604030504040204" pitchFamily="34" charset="0"/>
                    </a:defRPr>
                  </a:lvl4pPr>
                  <a:lvl5pPr marL="2057400" indent="-228600">
                    <a:defRPr sz="2200">
                      <a:solidFill>
                        <a:schemeClr val="tx1"/>
                      </a:solidFill>
                      <a:latin typeface="Tahoma" panose="020B0604030504040204" pitchFamily="34" charset="0"/>
                    </a:defRPr>
                  </a:lvl5pPr>
                  <a:lvl6pPr marL="2514600" indent="-228600" eaLnBrk="0" fontAlgn="base" hangingPunct="0">
                    <a:spcBef>
                      <a:spcPct val="0"/>
                    </a:spcBef>
                    <a:spcAft>
                      <a:spcPct val="0"/>
                    </a:spcAft>
                    <a:defRPr sz="2200">
                      <a:solidFill>
                        <a:schemeClr val="tx1"/>
                      </a:solidFill>
                      <a:latin typeface="Tahoma" panose="020B0604030504040204" pitchFamily="34" charset="0"/>
                    </a:defRPr>
                  </a:lvl6pPr>
                  <a:lvl7pPr marL="2971800" indent="-228600" eaLnBrk="0" fontAlgn="base" hangingPunct="0">
                    <a:spcBef>
                      <a:spcPct val="0"/>
                    </a:spcBef>
                    <a:spcAft>
                      <a:spcPct val="0"/>
                    </a:spcAft>
                    <a:defRPr sz="2200">
                      <a:solidFill>
                        <a:schemeClr val="tx1"/>
                      </a:solidFill>
                      <a:latin typeface="Tahoma" panose="020B0604030504040204" pitchFamily="34" charset="0"/>
                    </a:defRPr>
                  </a:lvl7pPr>
                  <a:lvl8pPr marL="3429000" indent="-228600" eaLnBrk="0" fontAlgn="base" hangingPunct="0">
                    <a:spcBef>
                      <a:spcPct val="0"/>
                    </a:spcBef>
                    <a:spcAft>
                      <a:spcPct val="0"/>
                    </a:spcAft>
                    <a:defRPr sz="2200">
                      <a:solidFill>
                        <a:schemeClr val="tx1"/>
                      </a:solidFill>
                      <a:latin typeface="Tahoma" panose="020B0604030504040204" pitchFamily="34" charset="0"/>
                    </a:defRPr>
                  </a:lvl8pPr>
                  <a:lvl9pPr marL="3886200" indent="-228600" eaLnBrk="0" fontAlgn="base" hangingPunct="0">
                    <a:spcBef>
                      <a:spcPct val="0"/>
                    </a:spcBef>
                    <a:spcAft>
                      <a:spcPct val="0"/>
                    </a:spcAft>
                    <a:defRPr sz="2200">
                      <a:solidFill>
                        <a:schemeClr val="tx1"/>
                      </a:solidFill>
                      <a:latin typeface="Tahoma" panose="020B0604030504040204" pitchFamily="34" charset="0"/>
                    </a:defRPr>
                  </a:lvl9pPr>
                </a:lstStyle>
                <a:p>
                  <a:pPr eaLnBrk="1" hangingPunct="1"/>
                  <a:endParaRPr lang="en-US" altLang="en-US" sz="2000">
                    <a:latin typeface="Roboto Slab" pitchFamily="2" charset="0"/>
                    <a:ea typeface="Roboto Slab" pitchFamily="2" charset="0"/>
                  </a:endParaRPr>
                </a:p>
              </p:txBody>
            </p:sp>
            <p:sp>
              <p:nvSpPr>
                <p:cNvPr id="49187" name="Rectangle 147"/>
                <p:cNvSpPr>
                  <a:spLocks noChangeArrowheads="1"/>
                </p:cNvSpPr>
                <p:nvPr/>
              </p:nvSpPr>
              <p:spPr bwMode="auto">
                <a:xfrm>
                  <a:off x="2353" y="1588"/>
                  <a:ext cx="24" cy="2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2200">
                      <a:solidFill>
                        <a:schemeClr val="tx1"/>
                      </a:solidFill>
                      <a:latin typeface="Tahoma" panose="020B0604030504040204" pitchFamily="34" charset="0"/>
                    </a:defRPr>
                  </a:lvl1pPr>
                  <a:lvl2pPr marL="742950" indent="-285750">
                    <a:defRPr sz="2200">
                      <a:solidFill>
                        <a:schemeClr val="tx1"/>
                      </a:solidFill>
                      <a:latin typeface="Tahoma" panose="020B0604030504040204" pitchFamily="34" charset="0"/>
                    </a:defRPr>
                  </a:lvl2pPr>
                  <a:lvl3pPr marL="1143000" indent="-228600">
                    <a:defRPr sz="2200">
                      <a:solidFill>
                        <a:schemeClr val="tx1"/>
                      </a:solidFill>
                      <a:latin typeface="Tahoma" panose="020B0604030504040204" pitchFamily="34" charset="0"/>
                    </a:defRPr>
                  </a:lvl3pPr>
                  <a:lvl4pPr marL="1600200" indent="-228600">
                    <a:defRPr sz="2200">
                      <a:solidFill>
                        <a:schemeClr val="tx1"/>
                      </a:solidFill>
                      <a:latin typeface="Tahoma" panose="020B0604030504040204" pitchFamily="34" charset="0"/>
                    </a:defRPr>
                  </a:lvl4pPr>
                  <a:lvl5pPr marL="2057400" indent="-228600">
                    <a:defRPr sz="2200">
                      <a:solidFill>
                        <a:schemeClr val="tx1"/>
                      </a:solidFill>
                      <a:latin typeface="Tahoma" panose="020B0604030504040204" pitchFamily="34" charset="0"/>
                    </a:defRPr>
                  </a:lvl5pPr>
                  <a:lvl6pPr marL="2514600" indent="-228600" eaLnBrk="0" fontAlgn="base" hangingPunct="0">
                    <a:spcBef>
                      <a:spcPct val="0"/>
                    </a:spcBef>
                    <a:spcAft>
                      <a:spcPct val="0"/>
                    </a:spcAft>
                    <a:defRPr sz="2200">
                      <a:solidFill>
                        <a:schemeClr val="tx1"/>
                      </a:solidFill>
                      <a:latin typeface="Tahoma" panose="020B0604030504040204" pitchFamily="34" charset="0"/>
                    </a:defRPr>
                  </a:lvl6pPr>
                  <a:lvl7pPr marL="2971800" indent="-228600" eaLnBrk="0" fontAlgn="base" hangingPunct="0">
                    <a:spcBef>
                      <a:spcPct val="0"/>
                    </a:spcBef>
                    <a:spcAft>
                      <a:spcPct val="0"/>
                    </a:spcAft>
                    <a:defRPr sz="2200">
                      <a:solidFill>
                        <a:schemeClr val="tx1"/>
                      </a:solidFill>
                      <a:latin typeface="Tahoma" panose="020B0604030504040204" pitchFamily="34" charset="0"/>
                    </a:defRPr>
                  </a:lvl7pPr>
                  <a:lvl8pPr marL="3429000" indent="-228600" eaLnBrk="0" fontAlgn="base" hangingPunct="0">
                    <a:spcBef>
                      <a:spcPct val="0"/>
                    </a:spcBef>
                    <a:spcAft>
                      <a:spcPct val="0"/>
                    </a:spcAft>
                    <a:defRPr sz="2200">
                      <a:solidFill>
                        <a:schemeClr val="tx1"/>
                      </a:solidFill>
                      <a:latin typeface="Tahoma" panose="020B0604030504040204" pitchFamily="34" charset="0"/>
                    </a:defRPr>
                  </a:lvl8pPr>
                  <a:lvl9pPr marL="3886200" indent="-228600" eaLnBrk="0" fontAlgn="base" hangingPunct="0">
                    <a:spcBef>
                      <a:spcPct val="0"/>
                    </a:spcBef>
                    <a:spcAft>
                      <a:spcPct val="0"/>
                    </a:spcAft>
                    <a:defRPr sz="2200">
                      <a:solidFill>
                        <a:schemeClr val="tx1"/>
                      </a:solidFill>
                      <a:latin typeface="Tahoma" panose="020B0604030504040204" pitchFamily="34" charset="0"/>
                    </a:defRPr>
                  </a:lvl9pPr>
                </a:lstStyle>
                <a:p>
                  <a:pPr eaLnBrk="1" hangingPunct="1"/>
                  <a:endParaRPr lang="en-US" altLang="en-US" sz="2000">
                    <a:latin typeface="Roboto Slab" pitchFamily="2" charset="0"/>
                    <a:ea typeface="Roboto Slab" pitchFamily="2" charset="0"/>
                  </a:endParaRPr>
                </a:p>
              </p:txBody>
            </p:sp>
            <p:sp>
              <p:nvSpPr>
                <p:cNvPr id="49188" name="Rectangle 148"/>
                <p:cNvSpPr>
                  <a:spLocks noChangeArrowheads="1"/>
                </p:cNvSpPr>
                <p:nvPr/>
              </p:nvSpPr>
              <p:spPr bwMode="auto">
                <a:xfrm>
                  <a:off x="2401" y="1588"/>
                  <a:ext cx="24" cy="2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2200">
                      <a:solidFill>
                        <a:schemeClr val="tx1"/>
                      </a:solidFill>
                      <a:latin typeface="Tahoma" panose="020B0604030504040204" pitchFamily="34" charset="0"/>
                    </a:defRPr>
                  </a:lvl1pPr>
                  <a:lvl2pPr marL="742950" indent="-285750">
                    <a:defRPr sz="2200">
                      <a:solidFill>
                        <a:schemeClr val="tx1"/>
                      </a:solidFill>
                      <a:latin typeface="Tahoma" panose="020B0604030504040204" pitchFamily="34" charset="0"/>
                    </a:defRPr>
                  </a:lvl2pPr>
                  <a:lvl3pPr marL="1143000" indent="-228600">
                    <a:defRPr sz="2200">
                      <a:solidFill>
                        <a:schemeClr val="tx1"/>
                      </a:solidFill>
                      <a:latin typeface="Tahoma" panose="020B0604030504040204" pitchFamily="34" charset="0"/>
                    </a:defRPr>
                  </a:lvl3pPr>
                  <a:lvl4pPr marL="1600200" indent="-228600">
                    <a:defRPr sz="2200">
                      <a:solidFill>
                        <a:schemeClr val="tx1"/>
                      </a:solidFill>
                      <a:latin typeface="Tahoma" panose="020B0604030504040204" pitchFamily="34" charset="0"/>
                    </a:defRPr>
                  </a:lvl4pPr>
                  <a:lvl5pPr marL="2057400" indent="-228600">
                    <a:defRPr sz="2200">
                      <a:solidFill>
                        <a:schemeClr val="tx1"/>
                      </a:solidFill>
                      <a:latin typeface="Tahoma" panose="020B0604030504040204" pitchFamily="34" charset="0"/>
                    </a:defRPr>
                  </a:lvl5pPr>
                  <a:lvl6pPr marL="2514600" indent="-228600" eaLnBrk="0" fontAlgn="base" hangingPunct="0">
                    <a:spcBef>
                      <a:spcPct val="0"/>
                    </a:spcBef>
                    <a:spcAft>
                      <a:spcPct val="0"/>
                    </a:spcAft>
                    <a:defRPr sz="2200">
                      <a:solidFill>
                        <a:schemeClr val="tx1"/>
                      </a:solidFill>
                      <a:latin typeface="Tahoma" panose="020B0604030504040204" pitchFamily="34" charset="0"/>
                    </a:defRPr>
                  </a:lvl6pPr>
                  <a:lvl7pPr marL="2971800" indent="-228600" eaLnBrk="0" fontAlgn="base" hangingPunct="0">
                    <a:spcBef>
                      <a:spcPct val="0"/>
                    </a:spcBef>
                    <a:spcAft>
                      <a:spcPct val="0"/>
                    </a:spcAft>
                    <a:defRPr sz="2200">
                      <a:solidFill>
                        <a:schemeClr val="tx1"/>
                      </a:solidFill>
                      <a:latin typeface="Tahoma" panose="020B0604030504040204" pitchFamily="34" charset="0"/>
                    </a:defRPr>
                  </a:lvl7pPr>
                  <a:lvl8pPr marL="3429000" indent="-228600" eaLnBrk="0" fontAlgn="base" hangingPunct="0">
                    <a:spcBef>
                      <a:spcPct val="0"/>
                    </a:spcBef>
                    <a:spcAft>
                      <a:spcPct val="0"/>
                    </a:spcAft>
                    <a:defRPr sz="2200">
                      <a:solidFill>
                        <a:schemeClr val="tx1"/>
                      </a:solidFill>
                      <a:latin typeface="Tahoma" panose="020B0604030504040204" pitchFamily="34" charset="0"/>
                    </a:defRPr>
                  </a:lvl8pPr>
                  <a:lvl9pPr marL="3886200" indent="-228600" eaLnBrk="0" fontAlgn="base" hangingPunct="0">
                    <a:spcBef>
                      <a:spcPct val="0"/>
                    </a:spcBef>
                    <a:spcAft>
                      <a:spcPct val="0"/>
                    </a:spcAft>
                    <a:defRPr sz="2200">
                      <a:solidFill>
                        <a:schemeClr val="tx1"/>
                      </a:solidFill>
                      <a:latin typeface="Tahoma" panose="020B0604030504040204" pitchFamily="34" charset="0"/>
                    </a:defRPr>
                  </a:lvl9pPr>
                </a:lstStyle>
                <a:p>
                  <a:pPr eaLnBrk="1" hangingPunct="1"/>
                  <a:endParaRPr lang="en-US" altLang="en-US" sz="2000">
                    <a:latin typeface="Roboto Slab" pitchFamily="2" charset="0"/>
                    <a:ea typeface="Roboto Slab" pitchFamily="2" charset="0"/>
                  </a:endParaRPr>
                </a:p>
              </p:txBody>
            </p:sp>
            <p:sp>
              <p:nvSpPr>
                <p:cNvPr id="49189" name="Rectangle 149"/>
                <p:cNvSpPr>
                  <a:spLocks noChangeArrowheads="1"/>
                </p:cNvSpPr>
                <p:nvPr/>
              </p:nvSpPr>
              <p:spPr bwMode="auto">
                <a:xfrm>
                  <a:off x="2449" y="1588"/>
                  <a:ext cx="24" cy="2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2200">
                      <a:solidFill>
                        <a:schemeClr val="tx1"/>
                      </a:solidFill>
                      <a:latin typeface="Tahoma" panose="020B0604030504040204" pitchFamily="34" charset="0"/>
                    </a:defRPr>
                  </a:lvl1pPr>
                  <a:lvl2pPr marL="742950" indent="-285750">
                    <a:defRPr sz="2200">
                      <a:solidFill>
                        <a:schemeClr val="tx1"/>
                      </a:solidFill>
                      <a:latin typeface="Tahoma" panose="020B0604030504040204" pitchFamily="34" charset="0"/>
                    </a:defRPr>
                  </a:lvl2pPr>
                  <a:lvl3pPr marL="1143000" indent="-228600">
                    <a:defRPr sz="2200">
                      <a:solidFill>
                        <a:schemeClr val="tx1"/>
                      </a:solidFill>
                      <a:latin typeface="Tahoma" panose="020B0604030504040204" pitchFamily="34" charset="0"/>
                    </a:defRPr>
                  </a:lvl3pPr>
                  <a:lvl4pPr marL="1600200" indent="-228600">
                    <a:defRPr sz="2200">
                      <a:solidFill>
                        <a:schemeClr val="tx1"/>
                      </a:solidFill>
                      <a:latin typeface="Tahoma" panose="020B0604030504040204" pitchFamily="34" charset="0"/>
                    </a:defRPr>
                  </a:lvl4pPr>
                  <a:lvl5pPr marL="2057400" indent="-228600">
                    <a:defRPr sz="2200">
                      <a:solidFill>
                        <a:schemeClr val="tx1"/>
                      </a:solidFill>
                      <a:latin typeface="Tahoma" panose="020B0604030504040204" pitchFamily="34" charset="0"/>
                    </a:defRPr>
                  </a:lvl5pPr>
                  <a:lvl6pPr marL="2514600" indent="-228600" eaLnBrk="0" fontAlgn="base" hangingPunct="0">
                    <a:spcBef>
                      <a:spcPct val="0"/>
                    </a:spcBef>
                    <a:spcAft>
                      <a:spcPct val="0"/>
                    </a:spcAft>
                    <a:defRPr sz="2200">
                      <a:solidFill>
                        <a:schemeClr val="tx1"/>
                      </a:solidFill>
                      <a:latin typeface="Tahoma" panose="020B0604030504040204" pitchFamily="34" charset="0"/>
                    </a:defRPr>
                  </a:lvl6pPr>
                  <a:lvl7pPr marL="2971800" indent="-228600" eaLnBrk="0" fontAlgn="base" hangingPunct="0">
                    <a:spcBef>
                      <a:spcPct val="0"/>
                    </a:spcBef>
                    <a:spcAft>
                      <a:spcPct val="0"/>
                    </a:spcAft>
                    <a:defRPr sz="2200">
                      <a:solidFill>
                        <a:schemeClr val="tx1"/>
                      </a:solidFill>
                      <a:latin typeface="Tahoma" panose="020B0604030504040204" pitchFamily="34" charset="0"/>
                    </a:defRPr>
                  </a:lvl7pPr>
                  <a:lvl8pPr marL="3429000" indent="-228600" eaLnBrk="0" fontAlgn="base" hangingPunct="0">
                    <a:spcBef>
                      <a:spcPct val="0"/>
                    </a:spcBef>
                    <a:spcAft>
                      <a:spcPct val="0"/>
                    </a:spcAft>
                    <a:defRPr sz="2200">
                      <a:solidFill>
                        <a:schemeClr val="tx1"/>
                      </a:solidFill>
                      <a:latin typeface="Tahoma" panose="020B0604030504040204" pitchFamily="34" charset="0"/>
                    </a:defRPr>
                  </a:lvl8pPr>
                  <a:lvl9pPr marL="3886200" indent="-228600" eaLnBrk="0" fontAlgn="base" hangingPunct="0">
                    <a:spcBef>
                      <a:spcPct val="0"/>
                    </a:spcBef>
                    <a:spcAft>
                      <a:spcPct val="0"/>
                    </a:spcAft>
                    <a:defRPr sz="2200">
                      <a:solidFill>
                        <a:schemeClr val="tx1"/>
                      </a:solidFill>
                      <a:latin typeface="Tahoma" panose="020B0604030504040204" pitchFamily="34" charset="0"/>
                    </a:defRPr>
                  </a:lvl9pPr>
                </a:lstStyle>
                <a:p>
                  <a:pPr eaLnBrk="1" hangingPunct="1"/>
                  <a:endParaRPr lang="en-US" altLang="en-US" sz="2000">
                    <a:latin typeface="Roboto Slab" pitchFamily="2" charset="0"/>
                    <a:ea typeface="Roboto Slab" pitchFamily="2" charset="0"/>
                  </a:endParaRPr>
                </a:p>
              </p:txBody>
            </p:sp>
            <p:sp>
              <p:nvSpPr>
                <p:cNvPr id="49190" name="Rectangle 150"/>
                <p:cNvSpPr>
                  <a:spLocks noChangeArrowheads="1"/>
                </p:cNvSpPr>
                <p:nvPr/>
              </p:nvSpPr>
              <p:spPr bwMode="auto">
                <a:xfrm>
                  <a:off x="2497" y="1588"/>
                  <a:ext cx="24" cy="2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2200">
                      <a:solidFill>
                        <a:schemeClr val="tx1"/>
                      </a:solidFill>
                      <a:latin typeface="Tahoma" panose="020B0604030504040204" pitchFamily="34" charset="0"/>
                    </a:defRPr>
                  </a:lvl1pPr>
                  <a:lvl2pPr marL="742950" indent="-285750">
                    <a:defRPr sz="2200">
                      <a:solidFill>
                        <a:schemeClr val="tx1"/>
                      </a:solidFill>
                      <a:latin typeface="Tahoma" panose="020B0604030504040204" pitchFamily="34" charset="0"/>
                    </a:defRPr>
                  </a:lvl2pPr>
                  <a:lvl3pPr marL="1143000" indent="-228600">
                    <a:defRPr sz="2200">
                      <a:solidFill>
                        <a:schemeClr val="tx1"/>
                      </a:solidFill>
                      <a:latin typeface="Tahoma" panose="020B0604030504040204" pitchFamily="34" charset="0"/>
                    </a:defRPr>
                  </a:lvl3pPr>
                  <a:lvl4pPr marL="1600200" indent="-228600">
                    <a:defRPr sz="2200">
                      <a:solidFill>
                        <a:schemeClr val="tx1"/>
                      </a:solidFill>
                      <a:latin typeface="Tahoma" panose="020B0604030504040204" pitchFamily="34" charset="0"/>
                    </a:defRPr>
                  </a:lvl4pPr>
                  <a:lvl5pPr marL="2057400" indent="-228600">
                    <a:defRPr sz="2200">
                      <a:solidFill>
                        <a:schemeClr val="tx1"/>
                      </a:solidFill>
                      <a:latin typeface="Tahoma" panose="020B0604030504040204" pitchFamily="34" charset="0"/>
                    </a:defRPr>
                  </a:lvl5pPr>
                  <a:lvl6pPr marL="2514600" indent="-228600" eaLnBrk="0" fontAlgn="base" hangingPunct="0">
                    <a:spcBef>
                      <a:spcPct val="0"/>
                    </a:spcBef>
                    <a:spcAft>
                      <a:spcPct val="0"/>
                    </a:spcAft>
                    <a:defRPr sz="2200">
                      <a:solidFill>
                        <a:schemeClr val="tx1"/>
                      </a:solidFill>
                      <a:latin typeface="Tahoma" panose="020B0604030504040204" pitchFamily="34" charset="0"/>
                    </a:defRPr>
                  </a:lvl6pPr>
                  <a:lvl7pPr marL="2971800" indent="-228600" eaLnBrk="0" fontAlgn="base" hangingPunct="0">
                    <a:spcBef>
                      <a:spcPct val="0"/>
                    </a:spcBef>
                    <a:spcAft>
                      <a:spcPct val="0"/>
                    </a:spcAft>
                    <a:defRPr sz="2200">
                      <a:solidFill>
                        <a:schemeClr val="tx1"/>
                      </a:solidFill>
                      <a:latin typeface="Tahoma" panose="020B0604030504040204" pitchFamily="34" charset="0"/>
                    </a:defRPr>
                  </a:lvl7pPr>
                  <a:lvl8pPr marL="3429000" indent="-228600" eaLnBrk="0" fontAlgn="base" hangingPunct="0">
                    <a:spcBef>
                      <a:spcPct val="0"/>
                    </a:spcBef>
                    <a:spcAft>
                      <a:spcPct val="0"/>
                    </a:spcAft>
                    <a:defRPr sz="2200">
                      <a:solidFill>
                        <a:schemeClr val="tx1"/>
                      </a:solidFill>
                      <a:latin typeface="Tahoma" panose="020B0604030504040204" pitchFamily="34" charset="0"/>
                    </a:defRPr>
                  </a:lvl8pPr>
                  <a:lvl9pPr marL="3886200" indent="-228600" eaLnBrk="0" fontAlgn="base" hangingPunct="0">
                    <a:spcBef>
                      <a:spcPct val="0"/>
                    </a:spcBef>
                    <a:spcAft>
                      <a:spcPct val="0"/>
                    </a:spcAft>
                    <a:defRPr sz="2200">
                      <a:solidFill>
                        <a:schemeClr val="tx1"/>
                      </a:solidFill>
                      <a:latin typeface="Tahoma" panose="020B0604030504040204" pitchFamily="34" charset="0"/>
                    </a:defRPr>
                  </a:lvl9pPr>
                </a:lstStyle>
                <a:p>
                  <a:pPr eaLnBrk="1" hangingPunct="1"/>
                  <a:endParaRPr lang="en-US" altLang="en-US" sz="2000">
                    <a:latin typeface="Roboto Slab" pitchFamily="2" charset="0"/>
                    <a:ea typeface="Roboto Slab" pitchFamily="2" charset="0"/>
                  </a:endParaRPr>
                </a:p>
              </p:txBody>
            </p:sp>
            <p:sp>
              <p:nvSpPr>
                <p:cNvPr id="49191" name="Rectangle 151"/>
                <p:cNvSpPr>
                  <a:spLocks noChangeArrowheads="1"/>
                </p:cNvSpPr>
                <p:nvPr/>
              </p:nvSpPr>
              <p:spPr bwMode="auto">
                <a:xfrm>
                  <a:off x="2545" y="1588"/>
                  <a:ext cx="24" cy="2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2200">
                      <a:solidFill>
                        <a:schemeClr val="tx1"/>
                      </a:solidFill>
                      <a:latin typeface="Tahoma" panose="020B0604030504040204" pitchFamily="34" charset="0"/>
                    </a:defRPr>
                  </a:lvl1pPr>
                  <a:lvl2pPr marL="742950" indent="-285750">
                    <a:defRPr sz="2200">
                      <a:solidFill>
                        <a:schemeClr val="tx1"/>
                      </a:solidFill>
                      <a:latin typeface="Tahoma" panose="020B0604030504040204" pitchFamily="34" charset="0"/>
                    </a:defRPr>
                  </a:lvl2pPr>
                  <a:lvl3pPr marL="1143000" indent="-228600">
                    <a:defRPr sz="2200">
                      <a:solidFill>
                        <a:schemeClr val="tx1"/>
                      </a:solidFill>
                      <a:latin typeface="Tahoma" panose="020B0604030504040204" pitchFamily="34" charset="0"/>
                    </a:defRPr>
                  </a:lvl3pPr>
                  <a:lvl4pPr marL="1600200" indent="-228600">
                    <a:defRPr sz="2200">
                      <a:solidFill>
                        <a:schemeClr val="tx1"/>
                      </a:solidFill>
                      <a:latin typeface="Tahoma" panose="020B0604030504040204" pitchFamily="34" charset="0"/>
                    </a:defRPr>
                  </a:lvl4pPr>
                  <a:lvl5pPr marL="2057400" indent="-228600">
                    <a:defRPr sz="2200">
                      <a:solidFill>
                        <a:schemeClr val="tx1"/>
                      </a:solidFill>
                      <a:latin typeface="Tahoma" panose="020B0604030504040204" pitchFamily="34" charset="0"/>
                    </a:defRPr>
                  </a:lvl5pPr>
                  <a:lvl6pPr marL="2514600" indent="-228600" eaLnBrk="0" fontAlgn="base" hangingPunct="0">
                    <a:spcBef>
                      <a:spcPct val="0"/>
                    </a:spcBef>
                    <a:spcAft>
                      <a:spcPct val="0"/>
                    </a:spcAft>
                    <a:defRPr sz="2200">
                      <a:solidFill>
                        <a:schemeClr val="tx1"/>
                      </a:solidFill>
                      <a:latin typeface="Tahoma" panose="020B0604030504040204" pitchFamily="34" charset="0"/>
                    </a:defRPr>
                  </a:lvl6pPr>
                  <a:lvl7pPr marL="2971800" indent="-228600" eaLnBrk="0" fontAlgn="base" hangingPunct="0">
                    <a:spcBef>
                      <a:spcPct val="0"/>
                    </a:spcBef>
                    <a:spcAft>
                      <a:spcPct val="0"/>
                    </a:spcAft>
                    <a:defRPr sz="2200">
                      <a:solidFill>
                        <a:schemeClr val="tx1"/>
                      </a:solidFill>
                      <a:latin typeface="Tahoma" panose="020B0604030504040204" pitchFamily="34" charset="0"/>
                    </a:defRPr>
                  </a:lvl7pPr>
                  <a:lvl8pPr marL="3429000" indent="-228600" eaLnBrk="0" fontAlgn="base" hangingPunct="0">
                    <a:spcBef>
                      <a:spcPct val="0"/>
                    </a:spcBef>
                    <a:spcAft>
                      <a:spcPct val="0"/>
                    </a:spcAft>
                    <a:defRPr sz="2200">
                      <a:solidFill>
                        <a:schemeClr val="tx1"/>
                      </a:solidFill>
                      <a:latin typeface="Tahoma" panose="020B0604030504040204" pitchFamily="34" charset="0"/>
                    </a:defRPr>
                  </a:lvl8pPr>
                  <a:lvl9pPr marL="3886200" indent="-228600" eaLnBrk="0" fontAlgn="base" hangingPunct="0">
                    <a:spcBef>
                      <a:spcPct val="0"/>
                    </a:spcBef>
                    <a:spcAft>
                      <a:spcPct val="0"/>
                    </a:spcAft>
                    <a:defRPr sz="2200">
                      <a:solidFill>
                        <a:schemeClr val="tx1"/>
                      </a:solidFill>
                      <a:latin typeface="Tahoma" panose="020B0604030504040204" pitchFamily="34" charset="0"/>
                    </a:defRPr>
                  </a:lvl9pPr>
                </a:lstStyle>
                <a:p>
                  <a:pPr eaLnBrk="1" hangingPunct="1"/>
                  <a:endParaRPr lang="en-US" altLang="en-US" sz="2000">
                    <a:latin typeface="Roboto Slab" pitchFamily="2" charset="0"/>
                    <a:ea typeface="Roboto Slab" pitchFamily="2" charset="0"/>
                  </a:endParaRPr>
                </a:p>
              </p:txBody>
            </p:sp>
            <p:sp>
              <p:nvSpPr>
                <p:cNvPr id="49192" name="Rectangle 152"/>
                <p:cNvSpPr>
                  <a:spLocks noChangeArrowheads="1"/>
                </p:cNvSpPr>
                <p:nvPr/>
              </p:nvSpPr>
              <p:spPr bwMode="auto">
                <a:xfrm>
                  <a:off x="2593" y="1588"/>
                  <a:ext cx="24" cy="2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2200">
                      <a:solidFill>
                        <a:schemeClr val="tx1"/>
                      </a:solidFill>
                      <a:latin typeface="Tahoma" panose="020B0604030504040204" pitchFamily="34" charset="0"/>
                    </a:defRPr>
                  </a:lvl1pPr>
                  <a:lvl2pPr marL="742950" indent="-285750">
                    <a:defRPr sz="2200">
                      <a:solidFill>
                        <a:schemeClr val="tx1"/>
                      </a:solidFill>
                      <a:latin typeface="Tahoma" panose="020B0604030504040204" pitchFamily="34" charset="0"/>
                    </a:defRPr>
                  </a:lvl2pPr>
                  <a:lvl3pPr marL="1143000" indent="-228600">
                    <a:defRPr sz="2200">
                      <a:solidFill>
                        <a:schemeClr val="tx1"/>
                      </a:solidFill>
                      <a:latin typeface="Tahoma" panose="020B0604030504040204" pitchFamily="34" charset="0"/>
                    </a:defRPr>
                  </a:lvl3pPr>
                  <a:lvl4pPr marL="1600200" indent="-228600">
                    <a:defRPr sz="2200">
                      <a:solidFill>
                        <a:schemeClr val="tx1"/>
                      </a:solidFill>
                      <a:latin typeface="Tahoma" panose="020B0604030504040204" pitchFamily="34" charset="0"/>
                    </a:defRPr>
                  </a:lvl4pPr>
                  <a:lvl5pPr marL="2057400" indent="-228600">
                    <a:defRPr sz="2200">
                      <a:solidFill>
                        <a:schemeClr val="tx1"/>
                      </a:solidFill>
                      <a:latin typeface="Tahoma" panose="020B0604030504040204" pitchFamily="34" charset="0"/>
                    </a:defRPr>
                  </a:lvl5pPr>
                  <a:lvl6pPr marL="2514600" indent="-228600" eaLnBrk="0" fontAlgn="base" hangingPunct="0">
                    <a:spcBef>
                      <a:spcPct val="0"/>
                    </a:spcBef>
                    <a:spcAft>
                      <a:spcPct val="0"/>
                    </a:spcAft>
                    <a:defRPr sz="2200">
                      <a:solidFill>
                        <a:schemeClr val="tx1"/>
                      </a:solidFill>
                      <a:latin typeface="Tahoma" panose="020B0604030504040204" pitchFamily="34" charset="0"/>
                    </a:defRPr>
                  </a:lvl6pPr>
                  <a:lvl7pPr marL="2971800" indent="-228600" eaLnBrk="0" fontAlgn="base" hangingPunct="0">
                    <a:spcBef>
                      <a:spcPct val="0"/>
                    </a:spcBef>
                    <a:spcAft>
                      <a:spcPct val="0"/>
                    </a:spcAft>
                    <a:defRPr sz="2200">
                      <a:solidFill>
                        <a:schemeClr val="tx1"/>
                      </a:solidFill>
                      <a:latin typeface="Tahoma" panose="020B0604030504040204" pitchFamily="34" charset="0"/>
                    </a:defRPr>
                  </a:lvl7pPr>
                  <a:lvl8pPr marL="3429000" indent="-228600" eaLnBrk="0" fontAlgn="base" hangingPunct="0">
                    <a:spcBef>
                      <a:spcPct val="0"/>
                    </a:spcBef>
                    <a:spcAft>
                      <a:spcPct val="0"/>
                    </a:spcAft>
                    <a:defRPr sz="2200">
                      <a:solidFill>
                        <a:schemeClr val="tx1"/>
                      </a:solidFill>
                      <a:latin typeface="Tahoma" panose="020B0604030504040204" pitchFamily="34" charset="0"/>
                    </a:defRPr>
                  </a:lvl8pPr>
                  <a:lvl9pPr marL="3886200" indent="-228600" eaLnBrk="0" fontAlgn="base" hangingPunct="0">
                    <a:spcBef>
                      <a:spcPct val="0"/>
                    </a:spcBef>
                    <a:spcAft>
                      <a:spcPct val="0"/>
                    </a:spcAft>
                    <a:defRPr sz="2200">
                      <a:solidFill>
                        <a:schemeClr val="tx1"/>
                      </a:solidFill>
                      <a:latin typeface="Tahoma" panose="020B0604030504040204" pitchFamily="34" charset="0"/>
                    </a:defRPr>
                  </a:lvl9pPr>
                </a:lstStyle>
                <a:p>
                  <a:pPr eaLnBrk="1" hangingPunct="1"/>
                  <a:endParaRPr lang="en-US" altLang="en-US" sz="2000">
                    <a:latin typeface="Roboto Slab" pitchFamily="2" charset="0"/>
                    <a:ea typeface="Roboto Slab" pitchFamily="2" charset="0"/>
                  </a:endParaRPr>
                </a:p>
              </p:txBody>
            </p:sp>
            <p:sp>
              <p:nvSpPr>
                <p:cNvPr id="49193" name="Rectangle 153"/>
                <p:cNvSpPr>
                  <a:spLocks noChangeArrowheads="1"/>
                </p:cNvSpPr>
                <p:nvPr/>
              </p:nvSpPr>
              <p:spPr bwMode="auto">
                <a:xfrm>
                  <a:off x="2641" y="1588"/>
                  <a:ext cx="24" cy="2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2200">
                      <a:solidFill>
                        <a:schemeClr val="tx1"/>
                      </a:solidFill>
                      <a:latin typeface="Tahoma" panose="020B0604030504040204" pitchFamily="34" charset="0"/>
                    </a:defRPr>
                  </a:lvl1pPr>
                  <a:lvl2pPr marL="742950" indent="-285750">
                    <a:defRPr sz="2200">
                      <a:solidFill>
                        <a:schemeClr val="tx1"/>
                      </a:solidFill>
                      <a:latin typeface="Tahoma" panose="020B0604030504040204" pitchFamily="34" charset="0"/>
                    </a:defRPr>
                  </a:lvl2pPr>
                  <a:lvl3pPr marL="1143000" indent="-228600">
                    <a:defRPr sz="2200">
                      <a:solidFill>
                        <a:schemeClr val="tx1"/>
                      </a:solidFill>
                      <a:latin typeface="Tahoma" panose="020B0604030504040204" pitchFamily="34" charset="0"/>
                    </a:defRPr>
                  </a:lvl3pPr>
                  <a:lvl4pPr marL="1600200" indent="-228600">
                    <a:defRPr sz="2200">
                      <a:solidFill>
                        <a:schemeClr val="tx1"/>
                      </a:solidFill>
                      <a:latin typeface="Tahoma" panose="020B0604030504040204" pitchFamily="34" charset="0"/>
                    </a:defRPr>
                  </a:lvl4pPr>
                  <a:lvl5pPr marL="2057400" indent="-228600">
                    <a:defRPr sz="2200">
                      <a:solidFill>
                        <a:schemeClr val="tx1"/>
                      </a:solidFill>
                      <a:latin typeface="Tahoma" panose="020B0604030504040204" pitchFamily="34" charset="0"/>
                    </a:defRPr>
                  </a:lvl5pPr>
                  <a:lvl6pPr marL="2514600" indent="-228600" eaLnBrk="0" fontAlgn="base" hangingPunct="0">
                    <a:spcBef>
                      <a:spcPct val="0"/>
                    </a:spcBef>
                    <a:spcAft>
                      <a:spcPct val="0"/>
                    </a:spcAft>
                    <a:defRPr sz="2200">
                      <a:solidFill>
                        <a:schemeClr val="tx1"/>
                      </a:solidFill>
                      <a:latin typeface="Tahoma" panose="020B0604030504040204" pitchFamily="34" charset="0"/>
                    </a:defRPr>
                  </a:lvl6pPr>
                  <a:lvl7pPr marL="2971800" indent="-228600" eaLnBrk="0" fontAlgn="base" hangingPunct="0">
                    <a:spcBef>
                      <a:spcPct val="0"/>
                    </a:spcBef>
                    <a:spcAft>
                      <a:spcPct val="0"/>
                    </a:spcAft>
                    <a:defRPr sz="2200">
                      <a:solidFill>
                        <a:schemeClr val="tx1"/>
                      </a:solidFill>
                      <a:latin typeface="Tahoma" panose="020B0604030504040204" pitchFamily="34" charset="0"/>
                    </a:defRPr>
                  </a:lvl7pPr>
                  <a:lvl8pPr marL="3429000" indent="-228600" eaLnBrk="0" fontAlgn="base" hangingPunct="0">
                    <a:spcBef>
                      <a:spcPct val="0"/>
                    </a:spcBef>
                    <a:spcAft>
                      <a:spcPct val="0"/>
                    </a:spcAft>
                    <a:defRPr sz="2200">
                      <a:solidFill>
                        <a:schemeClr val="tx1"/>
                      </a:solidFill>
                      <a:latin typeface="Tahoma" panose="020B0604030504040204" pitchFamily="34" charset="0"/>
                    </a:defRPr>
                  </a:lvl8pPr>
                  <a:lvl9pPr marL="3886200" indent="-228600" eaLnBrk="0" fontAlgn="base" hangingPunct="0">
                    <a:spcBef>
                      <a:spcPct val="0"/>
                    </a:spcBef>
                    <a:spcAft>
                      <a:spcPct val="0"/>
                    </a:spcAft>
                    <a:defRPr sz="2200">
                      <a:solidFill>
                        <a:schemeClr val="tx1"/>
                      </a:solidFill>
                      <a:latin typeface="Tahoma" panose="020B0604030504040204" pitchFamily="34" charset="0"/>
                    </a:defRPr>
                  </a:lvl9pPr>
                </a:lstStyle>
                <a:p>
                  <a:pPr eaLnBrk="1" hangingPunct="1"/>
                  <a:endParaRPr lang="en-US" altLang="en-US" sz="2000">
                    <a:latin typeface="Roboto Slab" pitchFamily="2" charset="0"/>
                    <a:ea typeface="Roboto Slab" pitchFamily="2" charset="0"/>
                  </a:endParaRPr>
                </a:p>
              </p:txBody>
            </p:sp>
            <p:sp>
              <p:nvSpPr>
                <p:cNvPr id="49194" name="Rectangle 154"/>
                <p:cNvSpPr>
                  <a:spLocks noChangeArrowheads="1"/>
                </p:cNvSpPr>
                <p:nvPr/>
              </p:nvSpPr>
              <p:spPr bwMode="auto">
                <a:xfrm>
                  <a:off x="2689" y="1588"/>
                  <a:ext cx="24" cy="2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2200">
                      <a:solidFill>
                        <a:schemeClr val="tx1"/>
                      </a:solidFill>
                      <a:latin typeface="Tahoma" panose="020B0604030504040204" pitchFamily="34" charset="0"/>
                    </a:defRPr>
                  </a:lvl1pPr>
                  <a:lvl2pPr marL="742950" indent="-285750">
                    <a:defRPr sz="2200">
                      <a:solidFill>
                        <a:schemeClr val="tx1"/>
                      </a:solidFill>
                      <a:latin typeface="Tahoma" panose="020B0604030504040204" pitchFamily="34" charset="0"/>
                    </a:defRPr>
                  </a:lvl2pPr>
                  <a:lvl3pPr marL="1143000" indent="-228600">
                    <a:defRPr sz="2200">
                      <a:solidFill>
                        <a:schemeClr val="tx1"/>
                      </a:solidFill>
                      <a:latin typeface="Tahoma" panose="020B0604030504040204" pitchFamily="34" charset="0"/>
                    </a:defRPr>
                  </a:lvl3pPr>
                  <a:lvl4pPr marL="1600200" indent="-228600">
                    <a:defRPr sz="2200">
                      <a:solidFill>
                        <a:schemeClr val="tx1"/>
                      </a:solidFill>
                      <a:latin typeface="Tahoma" panose="020B0604030504040204" pitchFamily="34" charset="0"/>
                    </a:defRPr>
                  </a:lvl4pPr>
                  <a:lvl5pPr marL="2057400" indent="-228600">
                    <a:defRPr sz="2200">
                      <a:solidFill>
                        <a:schemeClr val="tx1"/>
                      </a:solidFill>
                      <a:latin typeface="Tahoma" panose="020B0604030504040204" pitchFamily="34" charset="0"/>
                    </a:defRPr>
                  </a:lvl5pPr>
                  <a:lvl6pPr marL="2514600" indent="-228600" eaLnBrk="0" fontAlgn="base" hangingPunct="0">
                    <a:spcBef>
                      <a:spcPct val="0"/>
                    </a:spcBef>
                    <a:spcAft>
                      <a:spcPct val="0"/>
                    </a:spcAft>
                    <a:defRPr sz="2200">
                      <a:solidFill>
                        <a:schemeClr val="tx1"/>
                      </a:solidFill>
                      <a:latin typeface="Tahoma" panose="020B0604030504040204" pitchFamily="34" charset="0"/>
                    </a:defRPr>
                  </a:lvl6pPr>
                  <a:lvl7pPr marL="2971800" indent="-228600" eaLnBrk="0" fontAlgn="base" hangingPunct="0">
                    <a:spcBef>
                      <a:spcPct val="0"/>
                    </a:spcBef>
                    <a:spcAft>
                      <a:spcPct val="0"/>
                    </a:spcAft>
                    <a:defRPr sz="2200">
                      <a:solidFill>
                        <a:schemeClr val="tx1"/>
                      </a:solidFill>
                      <a:latin typeface="Tahoma" panose="020B0604030504040204" pitchFamily="34" charset="0"/>
                    </a:defRPr>
                  </a:lvl7pPr>
                  <a:lvl8pPr marL="3429000" indent="-228600" eaLnBrk="0" fontAlgn="base" hangingPunct="0">
                    <a:spcBef>
                      <a:spcPct val="0"/>
                    </a:spcBef>
                    <a:spcAft>
                      <a:spcPct val="0"/>
                    </a:spcAft>
                    <a:defRPr sz="2200">
                      <a:solidFill>
                        <a:schemeClr val="tx1"/>
                      </a:solidFill>
                      <a:latin typeface="Tahoma" panose="020B0604030504040204" pitchFamily="34" charset="0"/>
                    </a:defRPr>
                  </a:lvl8pPr>
                  <a:lvl9pPr marL="3886200" indent="-228600" eaLnBrk="0" fontAlgn="base" hangingPunct="0">
                    <a:spcBef>
                      <a:spcPct val="0"/>
                    </a:spcBef>
                    <a:spcAft>
                      <a:spcPct val="0"/>
                    </a:spcAft>
                    <a:defRPr sz="2200">
                      <a:solidFill>
                        <a:schemeClr val="tx1"/>
                      </a:solidFill>
                      <a:latin typeface="Tahoma" panose="020B0604030504040204" pitchFamily="34" charset="0"/>
                    </a:defRPr>
                  </a:lvl9pPr>
                </a:lstStyle>
                <a:p>
                  <a:pPr eaLnBrk="1" hangingPunct="1"/>
                  <a:endParaRPr lang="en-US" altLang="en-US" sz="2000">
                    <a:latin typeface="Roboto Slab" pitchFamily="2" charset="0"/>
                    <a:ea typeface="Roboto Slab" pitchFamily="2" charset="0"/>
                  </a:endParaRPr>
                </a:p>
              </p:txBody>
            </p:sp>
            <p:sp>
              <p:nvSpPr>
                <p:cNvPr id="49195" name="Rectangle 155"/>
                <p:cNvSpPr>
                  <a:spLocks noChangeArrowheads="1"/>
                </p:cNvSpPr>
                <p:nvPr/>
              </p:nvSpPr>
              <p:spPr bwMode="auto">
                <a:xfrm>
                  <a:off x="2736" y="1588"/>
                  <a:ext cx="24" cy="2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2200">
                      <a:solidFill>
                        <a:schemeClr val="tx1"/>
                      </a:solidFill>
                      <a:latin typeface="Tahoma" panose="020B0604030504040204" pitchFamily="34" charset="0"/>
                    </a:defRPr>
                  </a:lvl1pPr>
                  <a:lvl2pPr marL="742950" indent="-285750">
                    <a:defRPr sz="2200">
                      <a:solidFill>
                        <a:schemeClr val="tx1"/>
                      </a:solidFill>
                      <a:latin typeface="Tahoma" panose="020B0604030504040204" pitchFamily="34" charset="0"/>
                    </a:defRPr>
                  </a:lvl2pPr>
                  <a:lvl3pPr marL="1143000" indent="-228600">
                    <a:defRPr sz="2200">
                      <a:solidFill>
                        <a:schemeClr val="tx1"/>
                      </a:solidFill>
                      <a:latin typeface="Tahoma" panose="020B0604030504040204" pitchFamily="34" charset="0"/>
                    </a:defRPr>
                  </a:lvl3pPr>
                  <a:lvl4pPr marL="1600200" indent="-228600">
                    <a:defRPr sz="2200">
                      <a:solidFill>
                        <a:schemeClr val="tx1"/>
                      </a:solidFill>
                      <a:latin typeface="Tahoma" panose="020B0604030504040204" pitchFamily="34" charset="0"/>
                    </a:defRPr>
                  </a:lvl4pPr>
                  <a:lvl5pPr marL="2057400" indent="-228600">
                    <a:defRPr sz="2200">
                      <a:solidFill>
                        <a:schemeClr val="tx1"/>
                      </a:solidFill>
                      <a:latin typeface="Tahoma" panose="020B0604030504040204" pitchFamily="34" charset="0"/>
                    </a:defRPr>
                  </a:lvl5pPr>
                  <a:lvl6pPr marL="2514600" indent="-228600" eaLnBrk="0" fontAlgn="base" hangingPunct="0">
                    <a:spcBef>
                      <a:spcPct val="0"/>
                    </a:spcBef>
                    <a:spcAft>
                      <a:spcPct val="0"/>
                    </a:spcAft>
                    <a:defRPr sz="2200">
                      <a:solidFill>
                        <a:schemeClr val="tx1"/>
                      </a:solidFill>
                      <a:latin typeface="Tahoma" panose="020B0604030504040204" pitchFamily="34" charset="0"/>
                    </a:defRPr>
                  </a:lvl6pPr>
                  <a:lvl7pPr marL="2971800" indent="-228600" eaLnBrk="0" fontAlgn="base" hangingPunct="0">
                    <a:spcBef>
                      <a:spcPct val="0"/>
                    </a:spcBef>
                    <a:spcAft>
                      <a:spcPct val="0"/>
                    </a:spcAft>
                    <a:defRPr sz="2200">
                      <a:solidFill>
                        <a:schemeClr val="tx1"/>
                      </a:solidFill>
                      <a:latin typeface="Tahoma" panose="020B0604030504040204" pitchFamily="34" charset="0"/>
                    </a:defRPr>
                  </a:lvl7pPr>
                  <a:lvl8pPr marL="3429000" indent="-228600" eaLnBrk="0" fontAlgn="base" hangingPunct="0">
                    <a:spcBef>
                      <a:spcPct val="0"/>
                    </a:spcBef>
                    <a:spcAft>
                      <a:spcPct val="0"/>
                    </a:spcAft>
                    <a:defRPr sz="2200">
                      <a:solidFill>
                        <a:schemeClr val="tx1"/>
                      </a:solidFill>
                      <a:latin typeface="Tahoma" panose="020B0604030504040204" pitchFamily="34" charset="0"/>
                    </a:defRPr>
                  </a:lvl8pPr>
                  <a:lvl9pPr marL="3886200" indent="-228600" eaLnBrk="0" fontAlgn="base" hangingPunct="0">
                    <a:spcBef>
                      <a:spcPct val="0"/>
                    </a:spcBef>
                    <a:spcAft>
                      <a:spcPct val="0"/>
                    </a:spcAft>
                    <a:defRPr sz="2200">
                      <a:solidFill>
                        <a:schemeClr val="tx1"/>
                      </a:solidFill>
                      <a:latin typeface="Tahoma" panose="020B0604030504040204" pitchFamily="34" charset="0"/>
                    </a:defRPr>
                  </a:lvl9pPr>
                </a:lstStyle>
                <a:p>
                  <a:pPr eaLnBrk="1" hangingPunct="1"/>
                  <a:endParaRPr lang="en-US" altLang="en-US" sz="2000">
                    <a:latin typeface="Roboto Slab" pitchFamily="2" charset="0"/>
                    <a:ea typeface="Roboto Slab" pitchFamily="2" charset="0"/>
                  </a:endParaRPr>
                </a:p>
              </p:txBody>
            </p:sp>
            <p:sp>
              <p:nvSpPr>
                <p:cNvPr id="49196" name="Rectangle 156"/>
                <p:cNvSpPr>
                  <a:spLocks noChangeArrowheads="1"/>
                </p:cNvSpPr>
                <p:nvPr/>
              </p:nvSpPr>
              <p:spPr bwMode="auto">
                <a:xfrm>
                  <a:off x="2784" y="1588"/>
                  <a:ext cx="24" cy="2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2200">
                      <a:solidFill>
                        <a:schemeClr val="tx1"/>
                      </a:solidFill>
                      <a:latin typeface="Tahoma" panose="020B0604030504040204" pitchFamily="34" charset="0"/>
                    </a:defRPr>
                  </a:lvl1pPr>
                  <a:lvl2pPr marL="742950" indent="-285750">
                    <a:defRPr sz="2200">
                      <a:solidFill>
                        <a:schemeClr val="tx1"/>
                      </a:solidFill>
                      <a:latin typeface="Tahoma" panose="020B0604030504040204" pitchFamily="34" charset="0"/>
                    </a:defRPr>
                  </a:lvl2pPr>
                  <a:lvl3pPr marL="1143000" indent="-228600">
                    <a:defRPr sz="2200">
                      <a:solidFill>
                        <a:schemeClr val="tx1"/>
                      </a:solidFill>
                      <a:latin typeface="Tahoma" panose="020B0604030504040204" pitchFamily="34" charset="0"/>
                    </a:defRPr>
                  </a:lvl3pPr>
                  <a:lvl4pPr marL="1600200" indent="-228600">
                    <a:defRPr sz="2200">
                      <a:solidFill>
                        <a:schemeClr val="tx1"/>
                      </a:solidFill>
                      <a:latin typeface="Tahoma" panose="020B0604030504040204" pitchFamily="34" charset="0"/>
                    </a:defRPr>
                  </a:lvl4pPr>
                  <a:lvl5pPr marL="2057400" indent="-228600">
                    <a:defRPr sz="2200">
                      <a:solidFill>
                        <a:schemeClr val="tx1"/>
                      </a:solidFill>
                      <a:latin typeface="Tahoma" panose="020B0604030504040204" pitchFamily="34" charset="0"/>
                    </a:defRPr>
                  </a:lvl5pPr>
                  <a:lvl6pPr marL="2514600" indent="-228600" eaLnBrk="0" fontAlgn="base" hangingPunct="0">
                    <a:spcBef>
                      <a:spcPct val="0"/>
                    </a:spcBef>
                    <a:spcAft>
                      <a:spcPct val="0"/>
                    </a:spcAft>
                    <a:defRPr sz="2200">
                      <a:solidFill>
                        <a:schemeClr val="tx1"/>
                      </a:solidFill>
                      <a:latin typeface="Tahoma" panose="020B0604030504040204" pitchFamily="34" charset="0"/>
                    </a:defRPr>
                  </a:lvl6pPr>
                  <a:lvl7pPr marL="2971800" indent="-228600" eaLnBrk="0" fontAlgn="base" hangingPunct="0">
                    <a:spcBef>
                      <a:spcPct val="0"/>
                    </a:spcBef>
                    <a:spcAft>
                      <a:spcPct val="0"/>
                    </a:spcAft>
                    <a:defRPr sz="2200">
                      <a:solidFill>
                        <a:schemeClr val="tx1"/>
                      </a:solidFill>
                      <a:latin typeface="Tahoma" panose="020B0604030504040204" pitchFamily="34" charset="0"/>
                    </a:defRPr>
                  </a:lvl7pPr>
                  <a:lvl8pPr marL="3429000" indent="-228600" eaLnBrk="0" fontAlgn="base" hangingPunct="0">
                    <a:spcBef>
                      <a:spcPct val="0"/>
                    </a:spcBef>
                    <a:spcAft>
                      <a:spcPct val="0"/>
                    </a:spcAft>
                    <a:defRPr sz="2200">
                      <a:solidFill>
                        <a:schemeClr val="tx1"/>
                      </a:solidFill>
                      <a:latin typeface="Tahoma" panose="020B0604030504040204" pitchFamily="34" charset="0"/>
                    </a:defRPr>
                  </a:lvl8pPr>
                  <a:lvl9pPr marL="3886200" indent="-228600" eaLnBrk="0" fontAlgn="base" hangingPunct="0">
                    <a:spcBef>
                      <a:spcPct val="0"/>
                    </a:spcBef>
                    <a:spcAft>
                      <a:spcPct val="0"/>
                    </a:spcAft>
                    <a:defRPr sz="2200">
                      <a:solidFill>
                        <a:schemeClr val="tx1"/>
                      </a:solidFill>
                      <a:latin typeface="Tahoma" panose="020B0604030504040204" pitchFamily="34" charset="0"/>
                    </a:defRPr>
                  </a:lvl9pPr>
                </a:lstStyle>
                <a:p>
                  <a:pPr eaLnBrk="1" hangingPunct="1"/>
                  <a:endParaRPr lang="en-US" altLang="en-US" sz="2000">
                    <a:latin typeface="Roboto Slab" pitchFamily="2" charset="0"/>
                    <a:ea typeface="Roboto Slab" pitchFamily="2" charset="0"/>
                  </a:endParaRPr>
                </a:p>
              </p:txBody>
            </p:sp>
            <p:sp>
              <p:nvSpPr>
                <p:cNvPr id="49197" name="Rectangle 157"/>
                <p:cNvSpPr>
                  <a:spLocks noChangeArrowheads="1"/>
                </p:cNvSpPr>
                <p:nvPr/>
              </p:nvSpPr>
              <p:spPr bwMode="auto">
                <a:xfrm>
                  <a:off x="2832" y="1588"/>
                  <a:ext cx="24" cy="2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2200">
                      <a:solidFill>
                        <a:schemeClr val="tx1"/>
                      </a:solidFill>
                      <a:latin typeface="Tahoma" panose="020B0604030504040204" pitchFamily="34" charset="0"/>
                    </a:defRPr>
                  </a:lvl1pPr>
                  <a:lvl2pPr marL="742950" indent="-285750">
                    <a:defRPr sz="2200">
                      <a:solidFill>
                        <a:schemeClr val="tx1"/>
                      </a:solidFill>
                      <a:latin typeface="Tahoma" panose="020B0604030504040204" pitchFamily="34" charset="0"/>
                    </a:defRPr>
                  </a:lvl2pPr>
                  <a:lvl3pPr marL="1143000" indent="-228600">
                    <a:defRPr sz="2200">
                      <a:solidFill>
                        <a:schemeClr val="tx1"/>
                      </a:solidFill>
                      <a:latin typeface="Tahoma" panose="020B0604030504040204" pitchFamily="34" charset="0"/>
                    </a:defRPr>
                  </a:lvl3pPr>
                  <a:lvl4pPr marL="1600200" indent="-228600">
                    <a:defRPr sz="2200">
                      <a:solidFill>
                        <a:schemeClr val="tx1"/>
                      </a:solidFill>
                      <a:latin typeface="Tahoma" panose="020B0604030504040204" pitchFamily="34" charset="0"/>
                    </a:defRPr>
                  </a:lvl4pPr>
                  <a:lvl5pPr marL="2057400" indent="-228600">
                    <a:defRPr sz="2200">
                      <a:solidFill>
                        <a:schemeClr val="tx1"/>
                      </a:solidFill>
                      <a:latin typeface="Tahoma" panose="020B0604030504040204" pitchFamily="34" charset="0"/>
                    </a:defRPr>
                  </a:lvl5pPr>
                  <a:lvl6pPr marL="2514600" indent="-228600" eaLnBrk="0" fontAlgn="base" hangingPunct="0">
                    <a:spcBef>
                      <a:spcPct val="0"/>
                    </a:spcBef>
                    <a:spcAft>
                      <a:spcPct val="0"/>
                    </a:spcAft>
                    <a:defRPr sz="2200">
                      <a:solidFill>
                        <a:schemeClr val="tx1"/>
                      </a:solidFill>
                      <a:latin typeface="Tahoma" panose="020B0604030504040204" pitchFamily="34" charset="0"/>
                    </a:defRPr>
                  </a:lvl6pPr>
                  <a:lvl7pPr marL="2971800" indent="-228600" eaLnBrk="0" fontAlgn="base" hangingPunct="0">
                    <a:spcBef>
                      <a:spcPct val="0"/>
                    </a:spcBef>
                    <a:spcAft>
                      <a:spcPct val="0"/>
                    </a:spcAft>
                    <a:defRPr sz="2200">
                      <a:solidFill>
                        <a:schemeClr val="tx1"/>
                      </a:solidFill>
                      <a:latin typeface="Tahoma" panose="020B0604030504040204" pitchFamily="34" charset="0"/>
                    </a:defRPr>
                  </a:lvl7pPr>
                  <a:lvl8pPr marL="3429000" indent="-228600" eaLnBrk="0" fontAlgn="base" hangingPunct="0">
                    <a:spcBef>
                      <a:spcPct val="0"/>
                    </a:spcBef>
                    <a:spcAft>
                      <a:spcPct val="0"/>
                    </a:spcAft>
                    <a:defRPr sz="2200">
                      <a:solidFill>
                        <a:schemeClr val="tx1"/>
                      </a:solidFill>
                      <a:latin typeface="Tahoma" panose="020B0604030504040204" pitchFamily="34" charset="0"/>
                    </a:defRPr>
                  </a:lvl8pPr>
                  <a:lvl9pPr marL="3886200" indent="-228600" eaLnBrk="0" fontAlgn="base" hangingPunct="0">
                    <a:spcBef>
                      <a:spcPct val="0"/>
                    </a:spcBef>
                    <a:spcAft>
                      <a:spcPct val="0"/>
                    </a:spcAft>
                    <a:defRPr sz="2200">
                      <a:solidFill>
                        <a:schemeClr val="tx1"/>
                      </a:solidFill>
                      <a:latin typeface="Tahoma" panose="020B0604030504040204" pitchFamily="34" charset="0"/>
                    </a:defRPr>
                  </a:lvl9pPr>
                </a:lstStyle>
                <a:p>
                  <a:pPr eaLnBrk="1" hangingPunct="1"/>
                  <a:endParaRPr lang="en-US" altLang="en-US" sz="2000">
                    <a:latin typeface="Roboto Slab" pitchFamily="2" charset="0"/>
                    <a:ea typeface="Roboto Slab" pitchFamily="2" charset="0"/>
                  </a:endParaRPr>
                </a:p>
              </p:txBody>
            </p:sp>
            <p:sp>
              <p:nvSpPr>
                <p:cNvPr id="49198" name="Rectangle 158"/>
                <p:cNvSpPr>
                  <a:spLocks noChangeArrowheads="1"/>
                </p:cNvSpPr>
                <p:nvPr/>
              </p:nvSpPr>
              <p:spPr bwMode="auto">
                <a:xfrm>
                  <a:off x="2880" y="1588"/>
                  <a:ext cx="24" cy="2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2200">
                      <a:solidFill>
                        <a:schemeClr val="tx1"/>
                      </a:solidFill>
                      <a:latin typeface="Tahoma" panose="020B0604030504040204" pitchFamily="34" charset="0"/>
                    </a:defRPr>
                  </a:lvl1pPr>
                  <a:lvl2pPr marL="742950" indent="-285750">
                    <a:defRPr sz="2200">
                      <a:solidFill>
                        <a:schemeClr val="tx1"/>
                      </a:solidFill>
                      <a:latin typeface="Tahoma" panose="020B0604030504040204" pitchFamily="34" charset="0"/>
                    </a:defRPr>
                  </a:lvl2pPr>
                  <a:lvl3pPr marL="1143000" indent="-228600">
                    <a:defRPr sz="2200">
                      <a:solidFill>
                        <a:schemeClr val="tx1"/>
                      </a:solidFill>
                      <a:latin typeface="Tahoma" panose="020B0604030504040204" pitchFamily="34" charset="0"/>
                    </a:defRPr>
                  </a:lvl3pPr>
                  <a:lvl4pPr marL="1600200" indent="-228600">
                    <a:defRPr sz="2200">
                      <a:solidFill>
                        <a:schemeClr val="tx1"/>
                      </a:solidFill>
                      <a:latin typeface="Tahoma" panose="020B0604030504040204" pitchFamily="34" charset="0"/>
                    </a:defRPr>
                  </a:lvl4pPr>
                  <a:lvl5pPr marL="2057400" indent="-228600">
                    <a:defRPr sz="2200">
                      <a:solidFill>
                        <a:schemeClr val="tx1"/>
                      </a:solidFill>
                      <a:latin typeface="Tahoma" panose="020B0604030504040204" pitchFamily="34" charset="0"/>
                    </a:defRPr>
                  </a:lvl5pPr>
                  <a:lvl6pPr marL="2514600" indent="-228600" eaLnBrk="0" fontAlgn="base" hangingPunct="0">
                    <a:spcBef>
                      <a:spcPct val="0"/>
                    </a:spcBef>
                    <a:spcAft>
                      <a:spcPct val="0"/>
                    </a:spcAft>
                    <a:defRPr sz="2200">
                      <a:solidFill>
                        <a:schemeClr val="tx1"/>
                      </a:solidFill>
                      <a:latin typeface="Tahoma" panose="020B0604030504040204" pitchFamily="34" charset="0"/>
                    </a:defRPr>
                  </a:lvl6pPr>
                  <a:lvl7pPr marL="2971800" indent="-228600" eaLnBrk="0" fontAlgn="base" hangingPunct="0">
                    <a:spcBef>
                      <a:spcPct val="0"/>
                    </a:spcBef>
                    <a:spcAft>
                      <a:spcPct val="0"/>
                    </a:spcAft>
                    <a:defRPr sz="2200">
                      <a:solidFill>
                        <a:schemeClr val="tx1"/>
                      </a:solidFill>
                      <a:latin typeface="Tahoma" panose="020B0604030504040204" pitchFamily="34" charset="0"/>
                    </a:defRPr>
                  </a:lvl7pPr>
                  <a:lvl8pPr marL="3429000" indent="-228600" eaLnBrk="0" fontAlgn="base" hangingPunct="0">
                    <a:spcBef>
                      <a:spcPct val="0"/>
                    </a:spcBef>
                    <a:spcAft>
                      <a:spcPct val="0"/>
                    </a:spcAft>
                    <a:defRPr sz="2200">
                      <a:solidFill>
                        <a:schemeClr val="tx1"/>
                      </a:solidFill>
                      <a:latin typeface="Tahoma" panose="020B0604030504040204" pitchFamily="34" charset="0"/>
                    </a:defRPr>
                  </a:lvl8pPr>
                  <a:lvl9pPr marL="3886200" indent="-228600" eaLnBrk="0" fontAlgn="base" hangingPunct="0">
                    <a:spcBef>
                      <a:spcPct val="0"/>
                    </a:spcBef>
                    <a:spcAft>
                      <a:spcPct val="0"/>
                    </a:spcAft>
                    <a:defRPr sz="2200">
                      <a:solidFill>
                        <a:schemeClr val="tx1"/>
                      </a:solidFill>
                      <a:latin typeface="Tahoma" panose="020B0604030504040204" pitchFamily="34" charset="0"/>
                    </a:defRPr>
                  </a:lvl9pPr>
                </a:lstStyle>
                <a:p>
                  <a:pPr eaLnBrk="1" hangingPunct="1"/>
                  <a:endParaRPr lang="en-US" altLang="en-US" sz="2000">
                    <a:latin typeface="Roboto Slab" pitchFamily="2" charset="0"/>
                    <a:ea typeface="Roboto Slab" pitchFamily="2" charset="0"/>
                  </a:endParaRPr>
                </a:p>
              </p:txBody>
            </p:sp>
            <p:sp>
              <p:nvSpPr>
                <p:cNvPr id="49199" name="Rectangle 159"/>
                <p:cNvSpPr>
                  <a:spLocks noChangeArrowheads="1"/>
                </p:cNvSpPr>
                <p:nvPr/>
              </p:nvSpPr>
              <p:spPr bwMode="auto">
                <a:xfrm>
                  <a:off x="2928" y="1588"/>
                  <a:ext cx="24" cy="2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2200">
                      <a:solidFill>
                        <a:schemeClr val="tx1"/>
                      </a:solidFill>
                      <a:latin typeface="Tahoma" panose="020B0604030504040204" pitchFamily="34" charset="0"/>
                    </a:defRPr>
                  </a:lvl1pPr>
                  <a:lvl2pPr marL="742950" indent="-285750">
                    <a:defRPr sz="2200">
                      <a:solidFill>
                        <a:schemeClr val="tx1"/>
                      </a:solidFill>
                      <a:latin typeface="Tahoma" panose="020B0604030504040204" pitchFamily="34" charset="0"/>
                    </a:defRPr>
                  </a:lvl2pPr>
                  <a:lvl3pPr marL="1143000" indent="-228600">
                    <a:defRPr sz="2200">
                      <a:solidFill>
                        <a:schemeClr val="tx1"/>
                      </a:solidFill>
                      <a:latin typeface="Tahoma" panose="020B0604030504040204" pitchFamily="34" charset="0"/>
                    </a:defRPr>
                  </a:lvl3pPr>
                  <a:lvl4pPr marL="1600200" indent="-228600">
                    <a:defRPr sz="2200">
                      <a:solidFill>
                        <a:schemeClr val="tx1"/>
                      </a:solidFill>
                      <a:latin typeface="Tahoma" panose="020B0604030504040204" pitchFamily="34" charset="0"/>
                    </a:defRPr>
                  </a:lvl4pPr>
                  <a:lvl5pPr marL="2057400" indent="-228600">
                    <a:defRPr sz="2200">
                      <a:solidFill>
                        <a:schemeClr val="tx1"/>
                      </a:solidFill>
                      <a:latin typeface="Tahoma" panose="020B0604030504040204" pitchFamily="34" charset="0"/>
                    </a:defRPr>
                  </a:lvl5pPr>
                  <a:lvl6pPr marL="2514600" indent="-228600" eaLnBrk="0" fontAlgn="base" hangingPunct="0">
                    <a:spcBef>
                      <a:spcPct val="0"/>
                    </a:spcBef>
                    <a:spcAft>
                      <a:spcPct val="0"/>
                    </a:spcAft>
                    <a:defRPr sz="2200">
                      <a:solidFill>
                        <a:schemeClr val="tx1"/>
                      </a:solidFill>
                      <a:latin typeface="Tahoma" panose="020B0604030504040204" pitchFamily="34" charset="0"/>
                    </a:defRPr>
                  </a:lvl6pPr>
                  <a:lvl7pPr marL="2971800" indent="-228600" eaLnBrk="0" fontAlgn="base" hangingPunct="0">
                    <a:spcBef>
                      <a:spcPct val="0"/>
                    </a:spcBef>
                    <a:spcAft>
                      <a:spcPct val="0"/>
                    </a:spcAft>
                    <a:defRPr sz="2200">
                      <a:solidFill>
                        <a:schemeClr val="tx1"/>
                      </a:solidFill>
                      <a:latin typeface="Tahoma" panose="020B0604030504040204" pitchFamily="34" charset="0"/>
                    </a:defRPr>
                  </a:lvl7pPr>
                  <a:lvl8pPr marL="3429000" indent="-228600" eaLnBrk="0" fontAlgn="base" hangingPunct="0">
                    <a:spcBef>
                      <a:spcPct val="0"/>
                    </a:spcBef>
                    <a:spcAft>
                      <a:spcPct val="0"/>
                    </a:spcAft>
                    <a:defRPr sz="2200">
                      <a:solidFill>
                        <a:schemeClr val="tx1"/>
                      </a:solidFill>
                      <a:latin typeface="Tahoma" panose="020B0604030504040204" pitchFamily="34" charset="0"/>
                    </a:defRPr>
                  </a:lvl8pPr>
                  <a:lvl9pPr marL="3886200" indent="-228600" eaLnBrk="0" fontAlgn="base" hangingPunct="0">
                    <a:spcBef>
                      <a:spcPct val="0"/>
                    </a:spcBef>
                    <a:spcAft>
                      <a:spcPct val="0"/>
                    </a:spcAft>
                    <a:defRPr sz="2200">
                      <a:solidFill>
                        <a:schemeClr val="tx1"/>
                      </a:solidFill>
                      <a:latin typeface="Tahoma" panose="020B0604030504040204" pitchFamily="34" charset="0"/>
                    </a:defRPr>
                  </a:lvl9pPr>
                </a:lstStyle>
                <a:p>
                  <a:pPr eaLnBrk="1" hangingPunct="1"/>
                  <a:endParaRPr lang="en-US" altLang="en-US" sz="2000">
                    <a:latin typeface="Roboto Slab" pitchFamily="2" charset="0"/>
                    <a:ea typeface="Roboto Slab" pitchFamily="2" charset="0"/>
                  </a:endParaRPr>
                </a:p>
              </p:txBody>
            </p:sp>
            <p:sp>
              <p:nvSpPr>
                <p:cNvPr id="49200" name="Rectangle 160"/>
                <p:cNvSpPr>
                  <a:spLocks noChangeArrowheads="1"/>
                </p:cNvSpPr>
                <p:nvPr/>
              </p:nvSpPr>
              <p:spPr bwMode="auto">
                <a:xfrm>
                  <a:off x="2976" y="1588"/>
                  <a:ext cx="24" cy="2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2200">
                      <a:solidFill>
                        <a:schemeClr val="tx1"/>
                      </a:solidFill>
                      <a:latin typeface="Tahoma" panose="020B0604030504040204" pitchFamily="34" charset="0"/>
                    </a:defRPr>
                  </a:lvl1pPr>
                  <a:lvl2pPr marL="742950" indent="-285750">
                    <a:defRPr sz="2200">
                      <a:solidFill>
                        <a:schemeClr val="tx1"/>
                      </a:solidFill>
                      <a:latin typeface="Tahoma" panose="020B0604030504040204" pitchFamily="34" charset="0"/>
                    </a:defRPr>
                  </a:lvl2pPr>
                  <a:lvl3pPr marL="1143000" indent="-228600">
                    <a:defRPr sz="2200">
                      <a:solidFill>
                        <a:schemeClr val="tx1"/>
                      </a:solidFill>
                      <a:latin typeface="Tahoma" panose="020B0604030504040204" pitchFamily="34" charset="0"/>
                    </a:defRPr>
                  </a:lvl3pPr>
                  <a:lvl4pPr marL="1600200" indent="-228600">
                    <a:defRPr sz="2200">
                      <a:solidFill>
                        <a:schemeClr val="tx1"/>
                      </a:solidFill>
                      <a:latin typeface="Tahoma" panose="020B0604030504040204" pitchFamily="34" charset="0"/>
                    </a:defRPr>
                  </a:lvl4pPr>
                  <a:lvl5pPr marL="2057400" indent="-228600">
                    <a:defRPr sz="2200">
                      <a:solidFill>
                        <a:schemeClr val="tx1"/>
                      </a:solidFill>
                      <a:latin typeface="Tahoma" panose="020B0604030504040204" pitchFamily="34" charset="0"/>
                    </a:defRPr>
                  </a:lvl5pPr>
                  <a:lvl6pPr marL="2514600" indent="-228600" eaLnBrk="0" fontAlgn="base" hangingPunct="0">
                    <a:spcBef>
                      <a:spcPct val="0"/>
                    </a:spcBef>
                    <a:spcAft>
                      <a:spcPct val="0"/>
                    </a:spcAft>
                    <a:defRPr sz="2200">
                      <a:solidFill>
                        <a:schemeClr val="tx1"/>
                      </a:solidFill>
                      <a:latin typeface="Tahoma" panose="020B0604030504040204" pitchFamily="34" charset="0"/>
                    </a:defRPr>
                  </a:lvl6pPr>
                  <a:lvl7pPr marL="2971800" indent="-228600" eaLnBrk="0" fontAlgn="base" hangingPunct="0">
                    <a:spcBef>
                      <a:spcPct val="0"/>
                    </a:spcBef>
                    <a:spcAft>
                      <a:spcPct val="0"/>
                    </a:spcAft>
                    <a:defRPr sz="2200">
                      <a:solidFill>
                        <a:schemeClr val="tx1"/>
                      </a:solidFill>
                      <a:latin typeface="Tahoma" panose="020B0604030504040204" pitchFamily="34" charset="0"/>
                    </a:defRPr>
                  </a:lvl7pPr>
                  <a:lvl8pPr marL="3429000" indent="-228600" eaLnBrk="0" fontAlgn="base" hangingPunct="0">
                    <a:spcBef>
                      <a:spcPct val="0"/>
                    </a:spcBef>
                    <a:spcAft>
                      <a:spcPct val="0"/>
                    </a:spcAft>
                    <a:defRPr sz="2200">
                      <a:solidFill>
                        <a:schemeClr val="tx1"/>
                      </a:solidFill>
                      <a:latin typeface="Tahoma" panose="020B0604030504040204" pitchFamily="34" charset="0"/>
                    </a:defRPr>
                  </a:lvl8pPr>
                  <a:lvl9pPr marL="3886200" indent="-228600" eaLnBrk="0" fontAlgn="base" hangingPunct="0">
                    <a:spcBef>
                      <a:spcPct val="0"/>
                    </a:spcBef>
                    <a:spcAft>
                      <a:spcPct val="0"/>
                    </a:spcAft>
                    <a:defRPr sz="2200">
                      <a:solidFill>
                        <a:schemeClr val="tx1"/>
                      </a:solidFill>
                      <a:latin typeface="Tahoma" panose="020B0604030504040204" pitchFamily="34" charset="0"/>
                    </a:defRPr>
                  </a:lvl9pPr>
                </a:lstStyle>
                <a:p>
                  <a:pPr eaLnBrk="1" hangingPunct="1"/>
                  <a:endParaRPr lang="en-US" altLang="en-US" sz="2000">
                    <a:latin typeface="Roboto Slab" pitchFamily="2" charset="0"/>
                    <a:ea typeface="Roboto Slab" pitchFamily="2" charset="0"/>
                  </a:endParaRPr>
                </a:p>
              </p:txBody>
            </p:sp>
            <p:sp>
              <p:nvSpPr>
                <p:cNvPr id="49201" name="Rectangle 161"/>
                <p:cNvSpPr>
                  <a:spLocks noChangeArrowheads="1"/>
                </p:cNvSpPr>
                <p:nvPr/>
              </p:nvSpPr>
              <p:spPr bwMode="auto">
                <a:xfrm>
                  <a:off x="3024" y="1588"/>
                  <a:ext cx="24" cy="2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2200">
                      <a:solidFill>
                        <a:schemeClr val="tx1"/>
                      </a:solidFill>
                      <a:latin typeface="Tahoma" panose="020B0604030504040204" pitchFamily="34" charset="0"/>
                    </a:defRPr>
                  </a:lvl1pPr>
                  <a:lvl2pPr marL="742950" indent="-285750">
                    <a:defRPr sz="2200">
                      <a:solidFill>
                        <a:schemeClr val="tx1"/>
                      </a:solidFill>
                      <a:latin typeface="Tahoma" panose="020B0604030504040204" pitchFamily="34" charset="0"/>
                    </a:defRPr>
                  </a:lvl2pPr>
                  <a:lvl3pPr marL="1143000" indent="-228600">
                    <a:defRPr sz="2200">
                      <a:solidFill>
                        <a:schemeClr val="tx1"/>
                      </a:solidFill>
                      <a:latin typeface="Tahoma" panose="020B0604030504040204" pitchFamily="34" charset="0"/>
                    </a:defRPr>
                  </a:lvl3pPr>
                  <a:lvl4pPr marL="1600200" indent="-228600">
                    <a:defRPr sz="2200">
                      <a:solidFill>
                        <a:schemeClr val="tx1"/>
                      </a:solidFill>
                      <a:latin typeface="Tahoma" panose="020B0604030504040204" pitchFamily="34" charset="0"/>
                    </a:defRPr>
                  </a:lvl4pPr>
                  <a:lvl5pPr marL="2057400" indent="-228600">
                    <a:defRPr sz="2200">
                      <a:solidFill>
                        <a:schemeClr val="tx1"/>
                      </a:solidFill>
                      <a:latin typeface="Tahoma" panose="020B0604030504040204" pitchFamily="34" charset="0"/>
                    </a:defRPr>
                  </a:lvl5pPr>
                  <a:lvl6pPr marL="2514600" indent="-228600" eaLnBrk="0" fontAlgn="base" hangingPunct="0">
                    <a:spcBef>
                      <a:spcPct val="0"/>
                    </a:spcBef>
                    <a:spcAft>
                      <a:spcPct val="0"/>
                    </a:spcAft>
                    <a:defRPr sz="2200">
                      <a:solidFill>
                        <a:schemeClr val="tx1"/>
                      </a:solidFill>
                      <a:latin typeface="Tahoma" panose="020B0604030504040204" pitchFamily="34" charset="0"/>
                    </a:defRPr>
                  </a:lvl6pPr>
                  <a:lvl7pPr marL="2971800" indent="-228600" eaLnBrk="0" fontAlgn="base" hangingPunct="0">
                    <a:spcBef>
                      <a:spcPct val="0"/>
                    </a:spcBef>
                    <a:spcAft>
                      <a:spcPct val="0"/>
                    </a:spcAft>
                    <a:defRPr sz="2200">
                      <a:solidFill>
                        <a:schemeClr val="tx1"/>
                      </a:solidFill>
                      <a:latin typeface="Tahoma" panose="020B0604030504040204" pitchFamily="34" charset="0"/>
                    </a:defRPr>
                  </a:lvl7pPr>
                  <a:lvl8pPr marL="3429000" indent="-228600" eaLnBrk="0" fontAlgn="base" hangingPunct="0">
                    <a:spcBef>
                      <a:spcPct val="0"/>
                    </a:spcBef>
                    <a:spcAft>
                      <a:spcPct val="0"/>
                    </a:spcAft>
                    <a:defRPr sz="2200">
                      <a:solidFill>
                        <a:schemeClr val="tx1"/>
                      </a:solidFill>
                      <a:latin typeface="Tahoma" panose="020B0604030504040204" pitchFamily="34" charset="0"/>
                    </a:defRPr>
                  </a:lvl8pPr>
                  <a:lvl9pPr marL="3886200" indent="-228600" eaLnBrk="0" fontAlgn="base" hangingPunct="0">
                    <a:spcBef>
                      <a:spcPct val="0"/>
                    </a:spcBef>
                    <a:spcAft>
                      <a:spcPct val="0"/>
                    </a:spcAft>
                    <a:defRPr sz="2200">
                      <a:solidFill>
                        <a:schemeClr val="tx1"/>
                      </a:solidFill>
                      <a:latin typeface="Tahoma" panose="020B0604030504040204" pitchFamily="34" charset="0"/>
                    </a:defRPr>
                  </a:lvl9pPr>
                </a:lstStyle>
                <a:p>
                  <a:pPr eaLnBrk="1" hangingPunct="1"/>
                  <a:endParaRPr lang="en-US" altLang="en-US" sz="2000">
                    <a:latin typeface="Roboto Slab" pitchFamily="2" charset="0"/>
                    <a:ea typeface="Roboto Slab" pitchFamily="2" charset="0"/>
                  </a:endParaRPr>
                </a:p>
              </p:txBody>
            </p:sp>
            <p:sp>
              <p:nvSpPr>
                <p:cNvPr id="49202" name="Rectangle 162"/>
                <p:cNvSpPr>
                  <a:spLocks noChangeArrowheads="1"/>
                </p:cNvSpPr>
                <p:nvPr/>
              </p:nvSpPr>
              <p:spPr bwMode="auto">
                <a:xfrm>
                  <a:off x="3072" y="1588"/>
                  <a:ext cx="24" cy="2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2200">
                      <a:solidFill>
                        <a:schemeClr val="tx1"/>
                      </a:solidFill>
                      <a:latin typeface="Tahoma" panose="020B0604030504040204" pitchFamily="34" charset="0"/>
                    </a:defRPr>
                  </a:lvl1pPr>
                  <a:lvl2pPr marL="742950" indent="-285750">
                    <a:defRPr sz="2200">
                      <a:solidFill>
                        <a:schemeClr val="tx1"/>
                      </a:solidFill>
                      <a:latin typeface="Tahoma" panose="020B0604030504040204" pitchFamily="34" charset="0"/>
                    </a:defRPr>
                  </a:lvl2pPr>
                  <a:lvl3pPr marL="1143000" indent="-228600">
                    <a:defRPr sz="2200">
                      <a:solidFill>
                        <a:schemeClr val="tx1"/>
                      </a:solidFill>
                      <a:latin typeface="Tahoma" panose="020B0604030504040204" pitchFamily="34" charset="0"/>
                    </a:defRPr>
                  </a:lvl3pPr>
                  <a:lvl4pPr marL="1600200" indent="-228600">
                    <a:defRPr sz="2200">
                      <a:solidFill>
                        <a:schemeClr val="tx1"/>
                      </a:solidFill>
                      <a:latin typeface="Tahoma" panose="020B0604030504040204" pitchFamily="34" charset="0"/>
                    </a:defRPr>
                  </a:lvl4pPr>
                  <a:lvl5pPr marL="2057400" indent="-228600">
                    <a:defRPr sz="2200">
                      <a:solidFill>
                        <a:schemeClr val="tx1"/>
                      </a:solidFill>
                      <a:latin typeface="Tahoma" panose="020B0604030504040204" pitchFamily="34" charset="0"/>
                    </a:defRPr>
                  </a:lvl5pPr>
                  <a:lvl6pPr marL="2514600" indent="-228600" eaLnBrk="0" fontAlgn="base" hangingPunct="0">
                    <a:spcBef>
                      <a:spcPct val="0"/>
                    </a:spcBef>
                    <a:spcAft>
                      <a:spcPct val="0"/>
                    </a:spcAft>
                    <a:defRPr sz="2200">
                      <a:solidFill>
                        <a:schemeClr val="tx1"/>
                      </a:solidFill>
                      <a:latin typeface="Tahoma" panose="020B0604030504040204" pitchFamily="34" charset="0"/>
                    </a:defRPr>
                  </a:lvl6pPr>
                  <a:lvl7pPr marL="2971800" indent="-228600" eaLnBrk="0" fontAlgn="base" hangingPunct="0">
                    <a:spcBef>
                      <a:spcPct val="0"/>
                    </a:spcBef>
                    <a:spcAft>
                      <a:spcPct val="0"/>
                    </a:spcAft>
                    <a:defRPr sz="2200">
                      <a:solidFill>
                        <a:schemeClr val="tx1"/>
                      </a:solidFill>
                      <a:latin typeface="Tahoma" panose="020B0604030504040204" pitchFamily="34" charset="0"/>
                    </a:defRPr>
                  </a:lvl7pPr>
                  <a:lvl8pPr marL="3429000" indent="-228600" eaLnBrk="0" fontAlgn="base" hangingPunct="0">
                    <a:spcBef>
                      <a:spcPct val="0"/>
                    </a:spcBef>
                    <a:spcAft>
                      <a:spcPct val="0"/>
                    </a:spcAft>
                    <a:defRPr sz="2200">
                      <a:solidFill>
                        <a:schemeClr val="tx1"/>
                      </a:solidFill>
                      <a:latin typeface="Tahoma" panose="020B0604030504040204" pitchFamily="34" charset="0"/>
                    </a:defRPr>
                  </a:lvl8pPr>
                  <a:lvl9pPr marL="3886200" indent="-228600" eaLnBrk="0" fontAlgn="base" hangingPunct="0">
                    <a:spcBef>
                      <a:spcPct val="0"/>
                    </a:spcBef>
                    <a:spcAft>
                      <a:spcPct val="0"/>
                    </a:spcAft>
                    <a:defRPr sz="2200">
                      <a:solidFill>
                        <a:schemeClr val="tx1"/>
                      </a:solidFill>
                      <a:latin typeface="Tahoma" panose="020B0604030504040204" pitchFamily="34" charset="0"/>
                    </a:defRPr>
                  </a:lvl9pPr>
                </a:lstStyle>
                <a:p>
                  <a:pPr eaLnBrk="1" hangingPunct="1"/>
                  <a:endParaRPr lang="en-US" altLang="en-US" sz="2000">
                    <a:latin typeface="Roboto Slab" pitchFamily="2" charset="0"/>
                    <a:ea typeface="Roboto Slab" pitchFamily="2" charset="0"/>
                  </a:endParaRPr>
                </a:p>
              </p:txBody>
            </p:sp>
            <p:sp>
              <p:nvSpPr>
                <p:cNvPr id="49203" name="Rectangle 163"/>
                <p:cNvSpPr>
                  <a:spLocks noChangeArrowheads="1"/>
                </p:cNvSpPr>
                <p:nvPr/>
              </p:nvSpPr>
              <p:spPr bwMode="auto">
                <a:xfrm>
                  <a:off x="3120" y="1588"/>
                  <a:ext cx="24" cy="2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2200">
                      <a:solidFill>
                        <a:schemeClr val="tx1"/>
                      </a:solidFill>
                      <a:latin typeface="Tahoma" panose="020B0604030504040204" pitchFamily="34" charset="0"/>
                    </a:defRPr>
                  </a:lvl1pPr>
                  <a:lvl2pPr marL="742950" indent="-285750">
                    <a:defRPr sz="2200">
                      <a:solidFill>
                        <a:schemeClr val="tx1"/>
                      </a:solidFill>
                      <a:latin typeface="Tahoma" panose="020B0604030504040204" pitchFamily="34" charset="0"/>
                    </a:defRPr>
                  </a:lvl2pPr>
                  <a:lvl3pPr marL="1143000" indent="-228600">
                    <a:defRPr sz="2200">
                      <a:solidFill>
                        <a:schemeClr val="tx1"/>
                      </a:solidFill>
                      <a:latin typeface="Tahoma" panose="020B0604030504040204" pitchFamily="34" charset="0"/>
                    </a:defRPr>
                  </a:lvl3pPr>
                  <a:lvl4pPr marL="1600200" indent="-228600">
                    <a:defRPr sz="2200">
                      <a:solidFill>
                        <a:schemeClr val="tx1"/>
                      </a:solidFill>
                      <a:latin typeface="Tahoma" panose="020B0604030504040204" pitchFamily="34" charset="0"/>
                    </a:defRPr>
                  </a:lvl4pPr>
                  <a:lvl5pPr marL="2057400" indent="-228600">
                    <a:defRPr sz="2200">
                      <a:solidFill>
                        <a:schemeClr val="tx1"/>
                      </a:solidFill>
                      <a:latin typeface="Tahoma" panose="020B0604030504040204" pitchFamily="34" charset="0"/>
                    </a:defRPr>
                  </a:lvl5pPr>
                  <a:lvl6pPr marL="2514600" indent="-228600" eaLnBrk="0" fontAlgn="base" hangingPunct="0">
                    <a:spcBef>
                      <a:spcPct val="0"/>
                    </a:spcBef>
                    <a:spcAft>
                      <a:spcPct val="0"/>
                    </a:spcAft>
                    <a:defRPr sz="2200">
                      <a:solidFill>
                        <a:schemeClr val="tx1"/>
                      </a:solidFill>
                      <a:latin typeface="Tahoma" panose="020B0604030504040204" pitchFamily="34" charset="0"/>
                    </a:defRPr>
                  </a:lvl6pPr>
                  <a:lvl7pPr marL="2971800" indent="-228600" eaLnBrk="0" fontAlgn="base" hangingPunct="0">
                    <a:spcBef>
                      <a:spcPct val="0"/>
                    </a:spcBef>
                    <a:spcAft>
                      <a:spcPct val="0"/>
                    </a:spcAft>
                    <a:defRPr sz="2200">
                      <a:solidFill>
                        <a:schemeClr val="tx1"/>
                      </a:solidFill>
                      <a:latin typeface="Tahoma" panose="020B0604030504040204" pitchFamily="34" charset="0"/>
                    </a:defRPr>
                  </a:lvl7pPr>
                  <a:lvl8pPr marL="3429000" indent="-228600" eaLnBrk="0" fontAlgn="base" hangingPunct="0">
                    <a:spcBef>
                      <a:spcPct val="0"/>
                    </a:spcBef>
                    <a:spcAft>
                      <a:spcPct val="0"/>
                    </a:spcAft>
                    <a:defRPr sz="2200">
                      <a:solidFill>
                        <a:schemeClr val="tx1"/>
                      </a:solidFill>
                      <a:latin typeface="Tahoma" panose="020B0604030504040204" pitchFamily="34" charset="0"/>
                    </a:defRPr>
                  </a:lvl8pPr>
                  <a:lvl9pPr marL="3886200" indent="-228600" eaLnBrk="0" fontAlgn="base" hangingPunct="0">
                    <a:spcBef>
                      <a:spcPct val="0"/>
                    </a:spcBef>
                    <a:spcAft>
                      <a:spcPct val="0"/>
                    </a:spcAft>
                    <a:defRPr sz="2200">
                      <a:solidFill>
                        <a:schemeClr val="tx1"/>
                      </a:solidFill>
                      <a:latin typeface="Tahoma" panose="020B0604030504040204" pitchFamily="34" charset="0"/>
                    </a:defRPr>
                  </a:lvl9pPr>
                </a:lstStyle>
                <a:p>
                  <a:pPr eaLnBrk="1" hangingPunct="1"/>
                  <a:endParaRPr lang="en-US" altLang="en-US" sz="2000">
                    <a:latin typeface="Roboto Slab" pitchFamily="2" charset="0"/>
                    <a:ea typeface="Roboto Slab" pitchFamily="2" charset="0"/>
                  </a:endParaRPr>
                </a:p>
              </p:txBody>
            </p:sp>
            <p:sp>
              <p:nvSpPr>
                <p:cNvPr id="49204" name="Rectangle 164"/>
                <p:cNvSpPr>
                  <a:spLocks noChangeArrowheads="1"/>
                </p:cNvSpPr>
                <p:nvPr/>
              </p:nvSpPr>
              <p:spPr bwMode="auto">
                <a:xfrm>
                  <a:off x="3168" y="1588"/>
                  <a:ext cx="24" cy="2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2200">
                      <a:solidFill>
                        <a:schemeClr val="tx1"/>
                      </a:solidFill>
                      <a:latin typeface="Tahoma" panose="020B0604030504040204" pitchFamily="34" charset="0"/>
                    </a:defRPr>
                  </a:lvl1pPr>
                  <a:lvl2pPr marL="742950" indent="-285750">
                    <a:defRPr sz="2200">
                      <a:solidFill>
                        <a:schemeClr val="tx1"/>
                      </a:solidFill>
                      <a:latin typeface="Tahoma" panose="020B0604030504040204" pitchFamily="34" charset="0"/>
                    </a:defRPr>
                  </a:lvl2pPr>
                  <a:lvl3pPr marL="1143000" indent="-228600">
                    <a:defRPr sz="2200">
                      <a:solidFill>
                        <a:schemeClr val="tx1"/>
                      </a:solidFill>
                      <a:latin typeface="Tahoma" panose="020B0604030504040204" pitchFamily="34" charset="0"/>
                    </a:defRPr>
                  </a:lvl3pPr>
                  <a:lvl4pPr marL="1600200" indent="-228600">
                    <a:defRPr sz="2200">
                      <a:solidFill>
                        <a:schemeClr val="tx1"/>
                      </a:solidFill>
                      <a:latin typeface="Tahoma" panose="020B0604030504040204" pitchFamily="34" charset="0"/>
                    </a:defRPr>
                  </a:lvl4pPr>
                  <a:lvl5pPr marL="2057400" indent="-228600">
                    <a:defRPr sz="2200">
                      <a:solidFill>
                        <a:schemeClr val="tx1"/>
                      </a:solidFill>
                      <a:latin typeface="Tahoma" panose="020B0604030504040204" pitchFamily="34" charset="0"/>
                    </a:defRPr>
                  </a:lvl5pPr>
                  <a:lvl6pPr marL="2514600" indent="-228600" eaLnBrk="0" fontAlgn="base" hangingPunct="0">
                    <a:spcBef>
                      <a:spcPct val="0"/>
                    </a:spcBef>
                    <a:spcAft>
                      <a:spcPct val="0"/>
                    </a:spcAft>
                    <a:defRPr sz="2200">
                      <a:solidFill>
                        <a:schemeClr val="tx1"/>
                      </a:solidFill>
                      <a:latin typeface="Tahoma" panose="020B0604030504040204" pitchFamily="34" charset="0"/>
                    </a:defRPr>
                  </a:lvl6pPr>
                  <a:lvl7pPr marL="2971800" indent="-228600" eaLnBrk="0" fontAlgn="base" hangingPunct="0">
                    <a:spcBef>
                      <a:spcPct val="0"/>
                    </a:spcBef>
                    <a:spcAft>
                      <a:spcPct val="0"/>
                    </a:spcAft>
                    <a:defRPr sz="2200">
                      <a:solidFill>
                        <a:schemeClr val="tx1"/>
                      </a:solidFill>
                      <a:latin typeface="Tahoma" panose="020B0604030504040204" pitchFamily="34" charset="0"/>
                    </a:defRPr>
                  </a:lvl7pPr>
                  <a:lvl8pPr marL="3429000" indent="-228600" eaLnBrk="0" fontAlgn="base" hangingPunct="0">
                    <a:spcBef>
                      <a:spcPct val="0"/>
                    </a:spcBef>
                    <a:spcAft>
                      <a:spcPct val="0"/>
                    </a:spcAft>
                    <a:defRPr sz="2200">
                      <a:solidFill>
                        <a:schemeClr val="tx1"/>
                      </a:solidFill>
                      <a:latin typeface="Tahoma" panose="020B0604030504040204" pitchFamily="34" charset="0"/>
                    </a:defRPr>
                  </a:lvl8pPr>
                  <a:lvl9pPr marL="3886200" indent="-228600" eaLnBrk="0" fontAlgn="base" hangingPunct="0">
                    <a:spcBef>
                      <a:spcPct val="0"/>
                    </a:spcBef>
                    <a:spcAft>
                      <a:spcPct val="0"/>
                    </a:spcAft>
                    <a:defRPr sz="2200">
                      <a:solidFill>
                        <a:schemeClr val="tx1"/>
                      </a:solidFill>
                      <a:latin typeface="Tahoma" panose="020B0604030504040204" pitchFamily="34" charset="0"/>
                    </a:defRPr>
                  </a:lvl9pPr>
                </a:lstStyle>
                <a:p>
                  <a:pPr eaLnBrk="1" hangingPunct="1"/>
                  <a:endParaRPr lang="en-US" altLang="en-US" sz="2000">
                    <a:latin typeface="Roboto Slab" pitchFamily="2" charset="0"/>
                    <a:ea typeface="Roboto Slab" pitchFamily="2" charset="0"/>
                  </a:endParaRPr>
                </a:p>
              </p:txBody>
            </p:sp>
            <p:sp>
              <p:nvSpPr>
                <p:cNvPr id="49205" name="Rectangle 165"/>
                <p:cNvSpPr>
                  <a:spLocks noChangeArrowheads="1"/>
                </p:cNvSpPr>
                <p:nvPr/>
              </p:nvSpPr>
              <p:spPr bwMode="auto">
                <a:xfrm>
                  <a:off x="3216" y="1588"/>
                  <a:ext cx="23" cy="2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2200">
                      <a:solidFill>
                        <a:schemeClr val="tx1"/>
                      </a:solidFill>
                      <a:latin typeface="Tahoma" panose="020B0604030504040204" pitchFamily="34" charset="0"/>
                    </a:defRPr>
                  </a:lvl1pPr>
                  <a:lvl2pPr marL="742950" indent="-285750">
                    <a:defRPr sz="2200">
                      <a:solidFill>
                        <a:schemeClr val="tx1"/>
                      </a:solidFill>
                      <a:latin typeface="Tahoma" panose="020B0604030504040204" pitchFamily="34" charset="0"/>
                    </a:defRPr>
                  </a:lvl2pPr>
                  <a:lvl3pPr marL="1143000" indent="-228600">
                    <a:defRPr sz="2200">
                      <a:solidFill>
                        <a:schemeClr val="tx1"/>
                      </a:solidFill>
                      <a:latin typeface="Tahoma" panose="020B0604030504040204" pitchFamily="34" charset="0"/>
                    </a:defRPr>
                  </a:lvl3pPr>
                  <a:lvl4pPr marL="1600200" indent="-228600">
                    <a:defRPr sz="2200">
                      <a:solidFill>
                        <a:schemeClr val="tx1"/>
                      </a:solidFill>
                      <a:latin typeface="Tahoma" panose="020B0604030504040204" pitchFamily="34" charset="0"/>
                    </a:defRPr>
                  </a:lvl4pPr>
                  <a:lvl5pPr marL="2057400" indent="-228600">
                    <a:defRPr sz="2200">
                      <a:solidFill>
                        <a:schemeClr val="tx1"/>
                      </a:solidFill>
                      <a:latin typeface="Tahoma" panose="020B0604030504040204" pitchFamily="34" charset="0"/>
                    </a:defRPr>
                  </a:lvl5pPr>
                  <a:lvl6pPr marL="2514600" indent="-228600" eaLnBrk="0" fontAlgn="base" hangingPunct="0">
                    <a:spcBef>
                      <a:spcPct val="0"/>
                    </a:spcBef>
                    <a:spcAft>
                      <a:spcPct val="0"/>
                    </a:spcAft>
                    <a:defRPr sz="2200">
                      <a:solidFill>
                        <a:schemeClr val="tx1"/>
                      </a:solidFill>
                      <a:latin typeface="Tahoma" panose="020B0604030504040204" pitchFamily="34" charset="0"/>
                    </a:defRPr>
                  </a:lvl6pPr>
                  <a:lvl7pPr marL="2971800" indent="-228600" eaLnBrk="0" fontAlgn="base" hangingPunct="0">
                    <a:spcBef>
                      <a:spcPct val="0"/>
                    </a:spcBef>
                    <a:spcAft>
                      <a:spcPct val="0"/>
                    </a:spcAft>
                    <a:defRPr sz="2200">
                      <a:solidFill>
                        <a:schemeClr val="tx1"/>
                      </a:solidFill>
                      <a:latin typeface="Tahoma" panose="020B0604030504040204" pitchFamily="34" charset="0"/>
                    </a:defRPr>
                  </a:lvl7pPr>
                  <a:lvl8pPr marL="3429000" indent="-228600" eaLnBrk="0" fontAlgn="base" hangingPunct="0">
                    <a:spcBef>
                      <a:spcPct val="0"/>
                    </a:spcBef>
                    <a:spcAft>
                      <a:spcPct val="0"/>
                    </a:spcAft>
                    <a:defRPr sz="2200">
                      <a:solidFill>
                        <a:schemeClr val="tx1"/>
                      </a:solidFill>
                      <a:latin typeface="Tahoma" panose="020B0604030504040204" pitchFamily="34" charset="0"/>
                    </a:defRPr>
                  </a:lvl8pPr>
                  <a:lvl9pPr marL="3886200" indent="-228600" eaLnBrk="0" fontAlgn="base" hangingPunct="0">
                    <a:spcBef>
                      <a:spcPct val="0"/>
                    </a:spcBef>
                    <a:spcAft>
                      <a:spcPct val="0"/>
                    </a:spcAft>
                    <a:defRPr sz="2200">
                      <a:solidFill>
                        <a:schemeClr val="tx1"/>
                      </a:solidFill>
                      <a:latin typeface="Tahoma" panose="020B0604030504040204" pitchFamily="34" charset="0"/>
                    </a:defRPr>
                  </a:lvl9pPr>
                </a:lstStyle>
                <a:p>
                  <a:pPr eaLnBrk="1" hangingPunct="1"/>
                  <a:endParaRPr lang="en-US" altLang="en-US" sz="2000">
                    <a:latin typeface="Roboto Slab" pitchFamily="2" charset="0"/>
                    <a:ea typeface="Roboto Slab" pitchFamily="2" charset="0"/>
                  </a:endParaRPr>
                </a:p>
              </p:txBody>
            </p:sp>
            <p:sp>
              <p:nvSpPr>
                <p:cNvPr id="49206" name="Rectangle 166"/>
                <p:cNvSpPr>
                  <a:spLocks noChangeArrowheads="1"/>
                </p:cNvSpPr>
                <p:nvPr/>
              </p:nvSpPr>
              <p:spPr bwMode="auto">
                <a:xfrm>
                  <a:off x="3263" y="1588"/>
                  <a:ext cx="24" cy="2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2200">
                      <a:solidFill>
                        <a:schemeClr val="tx1"/>
                      </a:solidFill>
                      <a:latin typeface="Tahoma" panose="020B0604030504040204" pitchFamily="34" charset="0"/>
                    </a:defRPr>
                  </a:lvl1pPr>
                  <a:lvl2pPr marL="742950" indent="-285750">
                    <a:defRPr sz="2200">
                      <a:solidFill>
                        <a:schemeClr val="tx1"/>
                      </a:solidFill>
                      <a:latin typeface="Tahoma" panose="020B0604030504040204" pitchFamily="34" charset="0"/>
                    </a:defRPr>
                  </a:lvl2pPr>
                  <a:lvl3pPr marL="1143000" indent="-228600">
                    <a:defRPr sz="2200">
                      <a:solidFill>
                        <a:schemeClr val="tx1"/>
                      </a:solidFill>
                      <a:latin typeface="Tahoma" panose="020B0604030504040204" pitchFamily="34" charset="0"/>
                    </a:defRPr>
                  </a:lvl3pPr>
                  <a:lvl4pPr marL="1600200" indent="-228600">
                    <a:defRPr sz="2200">
                      <a:solidFill>
                        <a:schemeClr val="tx1"/>
                      </a:solidFill>
                      <a:latin typeface="Tahoma" panose="020B0604030504040204" pitchFamily="34" charset="0"/>
                    </a:defRPr>
                  </a:lvl4pPr>
                  <a:lvl5pPr marL="2057400" indent="-228600">
                    <a:defRPr sz="2200">
                      <a:solidFill>
                        <a:schemeClr val="tx1"/>
                      </a:solidFill>
                      <a:latin typeface="Tahoma" panose="020B0604030504040204" pitchFamily="34" charset="0"/>
                    </a:defRPr>
                  </a:lvl5pPr>
                  <a:lvl6pPr marL="2514600" indent="-228600" eaLnBrk="0" fontAlgn="base" hangingPunct="0">
                    <a:spcBef>
                      <a:spcPct val="0"/>
                    </a:spcBef>
                    <a:spcAft>
                      <a:spcPct val="0"/>
                    </a:spcAft>
                    <a:defRPr sz="2200">
                      <a:solidFill>
                        <a:schemeClr val="tx1"/>
                      </a:solidFill>
                      <a:latin typeface="Tahoma" panose="020B0604030504040204" pitchFamily="34" charset="0"/>
                    </a:defRPr>
                  </a:lvl6pPr>
                  <a:lvl7pPr marL="2971800" indent="-228600" eaLnBrk="0" fontAlgn="base" hangingPunct="0">
                    <a:spcBef>
                      <a:spcPct val="0"/>
                    </a:spcBef>
                    <a:spcAft>
                      <a:spcPct val="0"/>
                    </a:spcAft>
                    <a:defRPr sz="2200">
                      <a:solidFill>
                        <a:schemeClr val="tx1"/>
                      </a:solidFill>
                      <a:latin typeface="Tahoma" panose="020B0604030504040204" pitchFamily="34" charset="0"/>
                    </a:defRPr>
                  </a:lvl7pPr>
                  <a:lvl8pPr marL="3429000" indent="-228600" eaLnBrk="0" fontAlgn="base" hangingPunct="0">
                    <a:spcBef>
                      <a:spcPct val="0"/>
                    </a:spcBef>
                    <a:spcAft>
                      <a:spcPct val="0"/>
                    </a:spcAft>
                    <a:defRPr sz="2200">
                      <a:solidFill>
                        <a:schemeClr val="tx1"/>
                      </a:solidFill>
                      <a:latin typeface="Tahoma" panose="020B0604030504040204" pitchFamily="34" charset="0"/>
                    </a:defRPr>
                  </a:lvl8pPr>
                  <a:lvl9pPr marL="3886200" indent="-228600" eaLnBrk="0" fontAlgn="base" hangingPunct="0">
                    <a:spcBef>
                      <a:spcPct val="0"/>
                    </a:spcBef>
                    <a:spcAft>
                      <a:spcPct val="0"/>
                    </a:spcAft>
                    <a:defRPr sz="2200">
                      <a:solidFill>
                        <a:schemeClr val="tx1"/>
                      </a:solidFill>
                      <a:latin typeface="Tahoma" panose="020B0604030504040204" pitchFamily="34" charset="0"/>
                    </a:defRPr>
                  </a:lvl9pPr>
                </a:lstStyle>
                <a:p>
                  <a:pPr eaLnBrk="1" hangingPunct="1"/>
                  <a:endParaRPr lang="en-US" altLang="en-US" sz="2000">
                    <a:latin typeface="Roboto Slab" pitchFamily="2" charset="0"/>
                    <a:ea typeface="Roboto Slab" pitchFamily="2" charset="0"/>
                  </a:endParaRPr>
                </a:p>
              </p:txBody>
            </p:sp>
            <p:sp>
              <p:nvSpPr>
                <p:cNvPr id="49207" name="Rectangle 167"/>
                <p:cNvSpPr>
                  <a:spLocks noChangeArrowheads="1"/>
                </p:cNvSpPr>
                <p:nvPr/>
              </p:nvSpPr>
              <p:spPr bwMode="auto">
                <a:xfrm>
                  <a:off x="3311" y="1588"/>
                  <a:ext cx="24" cy="2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2200">
                      <a:solidFill>
                        <a:schemeClr val="tx1"/>
                      </a:solidFill>
                      <a:latin typeface="Tahoma" panose="020B0604030504040204" pitchFamily="34" charset="0"/>
                    </a:defRPr>
                  </a:lvl1pPr>
                  <a:lvl2pPr marL="742950" indent="-285750">
                    <a:defRPr sz="2200">
                      <a:solidFill>
                        <a:schemeClr val="tx1"/>
                      </a:solidFill>
                      <a:latin typeface="Tahoma" panose="020B0604030504040204" pitchFamily="34" charset="0"/>
                    </a:defRPr>
                  </a:lvl2pPr>
                  <a:lvl3pPr marL="1143000" indent="-228600">
                    <a:defRPr sz="2200">
                      <a:solidFill>
                        <a:schemeClr val="tx1"/>
                      </a:solidFill>
                      <a:latin typeface="Tahoma" panose="020B0604030504040204" pitchFamily="34" charset="0"/>
                    </a:defRPr>
                  </a:lvl3pPr>
                  <a:lvl4pPr marL="1600200" indent="-228600">
                    <a:defRPr sz="2200">
                      <a:solidFill>
                        <a:schemeClr val="tx1"/>
                      </a:solidFill>
                      <a:latin typeface="Tahoma" panose="020B0604030504040204" pitchFamily="34" charset="0"/>
                    </a:defRPr>
                  </a:lvl4pPr>
                  <a:lvl5pPr marL="2057400" indent="-228600">
                    <a:defRPr sz="2200">
                      <a:solidFill>
                        <a:schemeClr val="tx1"/>
                      </a:solidFill>
                      <a:latin typeface="Tahoma" panose="020B0604030504040204" pitchFamily="34" charset="0"/>
                    </a:defRPr>
                  </a:lvl5pPr>
                  <a:lvl6pPr marL="2514600" indent="-228600" eaLnBrk="0" fontAlgn="base" hangingPunct="0">
                    <a:spcBef>
                      <a:spcPct val="0"/>
                    </a:spcBef>
                    <a:spcAft>
                      <a:spcPct val="0"/>
                    </a:spcAft>
                    <a:defRPr sz="2200">
                      <a:solidFill>
                        <a:schemeClr val="tx1"/>
                      </a:solidFill>
                      <a:latin typeface="Tahoma" panose="020B0604030504040204" pitchFamily="34" charset="0"/>
                    </a:defRPr>
                  </a:lvl6pPr>
                  <a:lvl7pPr marL="2971800" indent="-228600" eaLnBrk="0" fontAlgn="base" hangingPunct="0">
                    <a:spcBef>
                      <a:spcPct val="0"/>
                    </a:spcBef>
                    <a:spcAft>
                      <a:spcPct val="0"/>
                    </a:spcAft>
                    <a:defRPr sz="2200">
                      <a:solidFill>
                        <a:schemeClr val="tx1"/>
                      </a:solidFill>
                      <a:latin typeface="Tahoma" panose="020B0604030504040204" pitchFamily="34" charset="0"/>
                    </a:defRPr>
                  </a:lvl7pPr>
                  <a:lvl8pPr marL="3429000" indent="-228600" eaLnBrk="0" fontAlgn="base" hangingPunct="0">
                    <a:spcBef>
                      <a:spcPct val="0"/>
                    </a:spcBef>
                    <a:spcAft>
                      <a:spcPct val="0"/>
                    </a:spcAft>
                    <a:defRPr sz="2200">
                      <a:solidFill>
                        <a:schemeClr val="tx1"/>
                      </a:solidFill>
                      <a:latin typeface="Tahoma" panose="020B0604030504040204" pitchFamily="34" charset="0"/>
                    </a:defRPr>
                  </a:lvl8pPr>
                  <a:lvl9pPr marL="3886200" indent="-228600" eaLnBrk="0" fontAlgn="base" hangingPunct="0">
                    <a:spcBef>
                      <a:spcPct val="0"/>
                    </a:spcBef>
                    <a:spcAft>
                      <a:spcPct val="0"/>
                    </a:spcAft>
                    <a:defRPr sz="2200">
                      <a:solidFill>
                        <a:schemeClr val="tx1"/>
                      </a:solidFill>
                      <a:latin typeface="Tahoma" panose="020B0604030504040204" pitchFamily="34" charset="0"/>
                    </a:defRPr>
                  </a:lvl9pPr>
                </a:lstStyle>
                <a:p>
                  <a:pPr eaLnBrk="1" hangingPunct="1"/>
                  <a:endParaRPr lang="en-US" altLang="en-US" sz="2000">
                    <a:latin typeface="Roboto Slab" pitchFamily="2" charset="0"/>
                    <a:ea typeface="Roboto Slab" pitchFamily="2" charset="0"/>
                  </a:endParaRPr>
                </a:p>
              </p:txBody>
            </p:sp>
            <p:sp>
              <p:nvSpPr>
                <p:cNvPr id="49208" name="Rectangle 168"/>
                <p:cNvSpPr>
                  <a:spLocks noChangeArrowheads="1"/>
                </p:cNvSpPr>
                <p:nvPr/>
              </p:nvSpPr>
              <p:spPr bwMode="auto">
                <a:xfrm>
                  <a:off x="3359" y="1588"/>
                  <a:ext cx="24" cy="2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2200">
                      <a:solidFill>
                        <a:schemeClr val="tx1"/>
                      </a:solidFill>
                      <a:latin typeface="Tahoma" panose="020B0604030504040204" pitchFamily="34" charset="0"/>
                    </a:defRPr>
                  </a:lvl1pPr>
                  <a:lvl2pPr marL="742950" indent="-285750">
                    <a:defRPr sz="2200">
                      <a:solidFill>
                        <a:schemeClr val="tx1"/>
                      </a:solidFill>
                      <a:latin typeface="Tahoma" panose="020B0604030504040204" pitchFamily="34" charset="0"/>
                    </a:defRPr>
                  </a:lvl2pPr>
                  <a:lvl3pPr marL="1143000" indent="-228600">
                    <a:defRPr sz="2200">
                      <a:solidFill>
                        <a:schemeClr val="tx1"/>
                      </a:solidFill>
                      <a:latin typeface="Tahoma" panose="020B0604030504040204" pitchFamily="34" charset="0"/>
                    </a:defRPr>
                  </a:lvl3pPr>
                  <a:lvl4pPr marL="1600200" indent="-228600">
                    <a:defRPr sz="2200">
                      <a:solidFill>
                        <a:schemeClr val="tx1"/>
                      </a:solidFill>
                      <a:latin typeface="Tahoma" panose="020B0604030504040204" pitchFamily="34" charset="0"/>
                    </a:defRPr>
                  </a:lvl4pPr>
                  <a:lvl5pPr marL="2057400" indent="-228600">
                    <a:defRPr sz="2200">
                      <a:solidFill>
                        <a:schemeClr val="tx1"/>
                      </a:solidFill>
                      <a:latin typeface="Tahoma" panose="020B0604030504040204" pitchFamily="34" charset="0"/>
                    </a:defRPr>
                  </a:lvl5pPr>
                  <a:lvl6pPr marL="2514600" indent="-228600" eaLnBrk="0" fontAlgn="base" hangingPunct="0">
                    <a:spcBef>
                      <a:spcPct val="0"/>
                    </a:spcBef>
                    <a:spcAft>
                      <a:spcPct val="0"/>
                    </a:spcAft>
                    <a:defRPr sz="2200">
                      <a:solidFill>
                        <a:schemeClr val="tx1"/>
                      </a:solidFill>
                      <a:latin typeface="Tahoma" panose="020B0604030504040204" pitchFamily="34" charset="0"/>
                    </a:defRPr>
                  </a:lvl6pPr>
                  <a:lvl7pPr marL="2971800" indent="-228600" eaLnBrk="0" fontAlgn="base" hangingPunct="0">
                    <a:spcBef>
                      <a:spcPct val="0"/>
                    </a:spcBef>
                    <a:spcAft>
                      <a:spcPct val="0"/>
                    </a:spcAft>
                    <a:defRPr sz="2200">
                      <a:solidFill>
                        <a:schemeClr val="tx1"/>
                      </a:solidFill>
                      <a:latin typeface="Tahoma" panose="020B0604030504040204" pitchFamily="34" charset="0"/>
                    </a:defRPr>
                  </a:lvl7pPr>
                  <a:lvl8pPr marL="3429000" indent="-228600" eaLnBrk="0" fontAlgn="base" hangingPunct="0">
                    <a:spcBef>
                      <a:spcPct val="0"/>
                    </a:spcBef>
                    <a:spcAft>
                      <a:spcPct val="0"/>
                    </a:spcAft>
                    <a:defRPr sz="2200">
                      <a:solidFill>
                        <a:schemeClr val="tx1"/>
                      </a:solidFill>
                      <a:latin typeface="Tahoma" panose="020B0604030504040204" pitchFamily="34" charset="0"/>
                    </a:defRPr>
                  </a:lvl8pPr>
                  <a:lvl9pPr marL="3886200" indent="-228600" eaLnBrk="0" fontAlgn="base" hangingPunct="0">
                    <a:spcBef>
                      <a:spcPct val="0"/>
                    </a:spcBef>
                    <a:spcAft>
                      <a:spcPct val="0"/>
                    </a:spcAft>
                    <a:defRPr sz="2200">
                      <a:solidFill>
                        <a:schemeClr val="tx1"/>
                      </a:solidFill>
                      <a:latin typeface="Tahoma" panose="020B0604030504040204" pitchFamily="34" charset="0"/>
                    </a:defRPr>
                  </a:lvl9pPr>
                </a:lstStyle>
                <a:p>
                  <a:pPr eaLnBrk="1" hangingPunct="1"/>
                  <a:endParaRPr lang="en-US" altLang="en-US" sz="2000">
                    <a:latin typeface="Roboto Slab" pitchFamily="2" charset="0"/>
                    <a:ea typeface="Roboto Slab" pitchFamily="2" charset="0"/>
                  </a:endParaRPr>
                </a:p>
              </p:txBody>
            </p:sp>
            <p:sp>
              <p:nvSpPr>
                <p:cNvPr id="49209" name="Rectangle 169"/>
                <p:cNvSpPr>
                  <a:spLocks noChangeArrowheads="1"/>
                </p:cNvSpPr>
                <p:nvPr/>
              </p:nvSpPr>
              <p:spPr bwMode="auto">
                <a:xfrm>
                  <a:off x="3407" y="1588"/>
                  <a:ext cx="24" cy="2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2200">
                      <a:solidFill>
                        <a:schemeClr val="tx1"/>
                      </a:solidFill>
                      <a:latin typeface="Tahoma" panose="020B0604030504040204" pitchFamily="34" charset="0"/>
                    </a:defRPr>
                  </a:lvl1pPr>
                  <a:lvl2pPr marL="742950" indent="-285750">
                    <a:defRPr sz="2200">
                      <a:solidFill>
                        <a:schemeClr val="tx1"/>
                      </a:solidFill>
                      <a:latin typeface="Tahoma" panose="020B0604030504040204" pitchFamily="34" charset="0"/>
                    </a:defRPr>
                  </a:lvl2pPr>
                  <a:lvl3pPr marL="1143000" indent="-228600">
                    <a:defRPr sz="2200">
                      <a:solidFill>
                        <a:schemeClr val="tx1"/>
                      </a:solidFill>
                      <a:latin typeface="Tahoma" panose="020B0604030504040204" pitchFamily="34" charset="0"/>
                    </a:defRPr>
                  </a:lvl3pPr>
                  <a:lvl4pPr marL="1600200" indent="-228600">
                    <a:defRPr sz="2200">
                      <a:solidFill>
                        <a:schemeClr val="tx1"/>
                      </a:solidFill>
                      <a:latin typeface="Tahoma" panose="020B0604030504040204" pitchFamily="34" charset="0"/>
                    </a:defRPr>
                  </a:lvl4pPr>
                  <a:lvl5pPr marL="2057400" indent="-228600">
                    <a:defRPr sz="2200">
                      <a:solidFill>
                        <a:schemeClr val="tx1"/>
                      </a:solidFill>
                      <a:latin typeface="Tahoma" panose="020B0604030504040204" pitchFamily="34" charset="0"/>
                    </a:defRPr>
                  </a:lvl5pPr>
                  <a:lvl6pPr marL="2514600" indent="-228600" eaLnBrk="0" fontAlgn="base" hangingPunct="0">
                    <a:spcBef>
                      <a:spcPct val="0"/>
                    </a:spcBef>
                    <a:spcAft>
                      <a:spcPct val="0"/>
                    </a:spcAft>
                    <a:defRPr sz="2200">
                      <a:solidFill>
                        <a:schemeClr val="tx1"/>
                      </a:solidFill>
                      <a:latin typeface="Tahoma" panose="020B0604030504040204" pitchFamily="34" charset="0"/>
                    </a:defRPr>
                  </a:lvl6pPr>
                  <a:lvl7pPr marL="2971800" indent="-228600" eaLnBrk="0" fontAlgn="base" hangingPunct="0">
                    <a:spcBef>
                      <a:spcPct val="0"/>
                    </a:spcBef>
                    <a:spcAft>
                      <a:spcPct val="0"/>
                    </a:spcAft>
                    <a:defRPr sz="2200">
                      <a:solidFill>
                        <a:schemeClr val="tx1"/>
                      </a:solidFill>
                      <a:latin typeface="Tahoma" panose="020B0604030504040204" pitchFamily="34" charset="0"/>
                    </a:defRPr>
                  </a:lvl7pPr>
                  <a:lvl8pPr marL="3429000" indent="-228600" eaLnBrk="0" fontAlgn="base" hangingPunct="0">
                    <a:spcBef>
                      <a:spcPct val="0"/>
                    </a:spcBef>
                    <a:spcAft>
                      <a:spcPct val="0"/>
                    </a:spcAft>
                    <a:defRPr sz="2200">
                      <a:solidFill>
                        <a:schemeClr val="tx1"/>
                      </a:solidFill>
                      <a:latin typeface="Tahoma" panose="020B0604030504040204" pitchFamily="34" charset="0"/>
                    </a:defRPr>
                  </a:lvl8pPr>
                  <a:lvl9pPr marL="3886200" indent="-228600" eaLnBrk="0" fontAlgn="base" hangingPunct="0">
                    <a:spcBef>
                      <a:spcPct val="0"/>
                    </a:spcBef>
                    <a:spcAft>
                      <a:spcPct val="0"/>
                    </a:spcAft>
                    <a:defRPr sz="2200">
                      <a:solidFill>
                        <a:schemeClr val="tx1"/>
                      </a:solidFill>
                      <a:latin typeface="Tahoma" panose="020B0604030504040204" pitchFamily="34" charset="0"/>
                    </a:defRPr>
                  </a:lvl9pPr>
                </a:lstStyle>
                <a:p>
                  <a:pPr eaLnBrk="1" hangingPunct="1"/>
                  <a:endParaRPr lang="en-US" altLang="en-US" sz="2000">
                    <a:latin typeface="Roboto Slab" pitchFamily="2" charset="0"/>
                    <a:ea typeface="Roboto Slab" pitchFamily="2" charset="0"/>
                  </a:endParaRPr>
                </a:p>
              </p:txBody>
            </p:sp>
            <p:sp>
              <p:nvSpPr>
                <p:cNvPr id="49210" name="Rectangle 170"/>
                <p:cNvSpPr>
                  <a:spLocks noChangeArrowheads="1"/>
                </p:cNvSpPr>
                <p:nvPr/>
              </p:nvSpPr>
              <p:spPr bwMode="auto">
                <a:xfrm>
                  <a:off x="3455" y="1588"/>
                  <a:ext cx="24" cy="2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2200">
                      <a:solidFill>
                        <a:schemeClr val="tx1"/>
                      </a:solidFill>
                      <a:latin typeface="Tahoma" panose="020B0604030504040204" pitchFamily="34" charset="0"/>
                    </a:defRPr>
                  </a:lvl1pPr>
                  <a:lvl2pPr marL="742950" indent="-285750">
                    <a:defRPr sz="2200">
                      <a:solidFill>
                        <a:schemeClr val="tx1"/>
                      </a:solidFill>
                      <a:latin typeface="Tahoma" panose="020B0604030504040204" pitchFamily="34" charset="0"/>
                    </a:defRPr>
                  </a:lvl2pPr>
                  <a:lvl3pPr marL="1143000" indent="-228600">
                    <a:defRPr sz="2200">
                      <a:solidFill>
                        <a:schemeClr val="tx1"/>
                      </a:solidFill>
                      <a:latin typeface="Tahoma" panose="020B0604030504040204" pitchFamily="34" charset="0"/>
                    </a:defRPr>
                  </a:lvl3pPr>
                  <a:lvl4pPr marL="1600200" indent="-228600">
                    <a:defRPr sz="2200">
                      <a:solidFill>
                        <a:schemeClr val="tx1"/>
                      </a:solidFill>
                      <a:latin typeface="Tahoma" panose="020B0604030504040204" pitchFamily="34" charset="0"/>
                    </a:defRPr>
                  </a:lvl4pPr>
                  <a:lvl5pPr marL="2057400" indent="-228600">
                    <a:defRPr sz="2200">
                      <a:solidFill>
                        <a:schemeClr val="tx1"/>
                      </a:solidFill>
                      <a:latin typeface="Tahoma" panose="020B0604030504040204" pitchFamily="34" charset="0"/>
                    </a:defRPr>
                  </a:lvl5pPr>
                  <a:lvl6pPr marL="2514600" indent="-228600" eaLnBrk="0" fontAlgn="base" hangingPunct="0">
                    <a:spcBef>
                      <a:spcPct val="0"/>
                    </a:spcBef>
                    <a:spcAft>
                      <a:spcPct val="0"/>
                    </a:spcAft>
                    <a:defRPr sz="2200">
                      <a:solidFill>
                        <a:schemeClr val="tx1"/>
                      </a:solidFill>
                      <a:latin typeface="Tahoma" panose="020B0604030504040204" pitchFamily="34" charset="0"/>
                    </a:defRPr>
                  </a:lvl6pPr>
                  <a:lvl7pPr marL="2971800" indent="-228600" eaLnBrk="0" fontAlgn="base" hangingPunct="0">
                    <a:spcBef>
                      <a:spcPct val="0"/>
                    </a:spcBef>
                    <a:spcAft>
                      <a:spcPct val="0"/>
                    </a:spcAft>
                    <a:defRPr sz="2200">
                      <a:solidFill>
                        <a:schemeClr val="tx1"/>
                      </a:solidFill>
                      <a:latin typeface="Tahoma" panose="020B0604030504040204" pitchFamily="34" charset="0"/>
                    </a:defRPr>
                  </a:lvl7pPr>
                  <a:lvl8pPr marL="3429000" indent="-228600" eaLnBrk="0" fontAlgn="base" hangingPunct="0">
                    <a:spcBef>
                      <a:spcPct val="0"/>
                    </a:spcBef>
                    <a:spcAft>
                      <a:spcPct val="0"/>
                    </a:spcAft>
                    <a:defRPr sz="2200">
                      <a:solidFill>
                        <a:schemeClr val="tx1"/>
                      </a:solidFill>
                      <a:latin typeface="Tahoma" panose="020B0604030504040204" pitchFamily="34" charset="0"/>
                    </a:defRPr>
                  </a:lvl8pPr>
                  <a:lvl9pPr marL="3886200" indent="-228600" eaLnBrk="0" fontAlgn="base" hangingPunct="0">
                    <a:spcBef>
                      <a:spcPct val="0"/>
                    </a:spcBef>
                    <a:spcAft>
                      <a:spcPct val="0"/>
                    </a:spcAft>
                    <a:defRPr sz="2200">
                      <a:solidFill>
                        <a:schemeClr val="tx1"/>
                      </a:solidFill>
                      <a:latin typeface="Tahoma" panose="020B0604030504040204" pitchFamily="34" charset="0"/>
                    </a:defRPr>
                  </a:lvl9pPr>
                </a:lstStyle>
                <a:p>
                  <a:pPr eaLnBrk="1" hangingPunct="1"/>
                  <a:endParaRPr lang="en-US" altLang="en-US" sz="2000">
                    <a:latin typeface="Roboto Slab" pitchFamily="2" charset="0"/>
                    <a:ea typeface="Roboto Slab" pitchFamily="2" charset="0"/>
                  </a:endParaRPr>
                </a:p>
              </p:txBody>
            </p:sp>
            <p:sp>
              <p:nvSpPr>
                <p:cNvPr id="49211" name="Rectangle 171"/>
                <p:cNvSpPr>
                  <a:spLocks noChangeArrowheads="1"/>
                </p:cNvSpPr>
                <p:nvPr/>
              </p:nvSpPr>
              <p:spPr bwMode="auto">
                <a:xfrm>
                  <a:off x="3503" y="1588"/>
                  <a:ext cx="24" cy="2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2200">
                      <a:solidFill>
                        <a:schemeClr val="tx1"/>
                      </a:solidFill>
                      <a:latin typeface="Tahoma" panose="020B0604030504040204" pitchFamily="34" charset="0"/>
                    </a:defRPr>
                  </a:lvl1pPr>
                  <a:lvl2pPr marL="742950" indent="-285750">
                    <a:defRPr sz="2200">
                      <a:solidFill>
                        <a:schemeClr val="tx1"/>
                      </a:solidFill>
                      <a:latin typeface="Tahoma" panose="020B0604030504040204" pitchFamily="34" charset="0"/>
                    </a:defRPr>
                  </a:lvl2pPr>
                  <a:lvl3pPr marL="1143000" indent="-228600">
                    <a:defRPr sz="2200">
                      <a:solidFill>
                        <a:schemeClr val="tx1"/>
                      </a:solidFill>
                      <a:latin typeface="Tahoma" panose="020B0604030504040204" pitchFamily="34" charset="0"/>
                    </a:defRPr>
                  </a:lvl3pPr>
                  <a:lvl4pPr marL="1600200" indent="-228600">
                    <a:defRPr sz="2200">
                      <a:solidFill>
                        <a:schemeClr val="tx1"/>
                      </a:solidFill>
                      <a:latin typeface="Tahoma" panose="020B0604030504040204" pitchFamily="34" charset="0"/>
                    </a:defRPr>
                  </a:lvl4pPr>
                  <a:lvl5pPr marL="2057400" indent="-228600">
                    <a:defRPr sz="2200">
                      <a:solidFill>
                        <a:schemeClr val="tx1"/>
                      </a:solidFill>
                      <a:latin typeface="Tahoma" panose="020B0604030504040204" pitchFamily="34" charset="0"/>
                    </a:defRPr>
                  </a:lvl5pPr>
                  <a:lvl6pPr marL="2514600" indent="-228600" eaLnBrk="0" fontAlgn="base" hangingPunct="0">
                    <a:spcBef>
                      <a:spcPct val="0"/>
                    </a:spcBef>
                    <a:spcAft>
                      <a:spcPct val="0"/>
                    </a:spcAft>
                    <a:defRPr sz="2200">
                      <a:solidFill>
                        <a:schemeClr val="tx1"/>
                      </a:solidFill>
                      <a:latin typeface="Tahoma" panose="020B0604030504040204" pitchFamily="34" charset="0"/>
                    </a:defRPr>
                  </a:lvl6pPr>
                  <a:lvl7pPr marL="2971800" indent="-228600" eaLnBrk="0" fontAlgn="base" hangingPunct="0">
                    <a:spcBef>
                      <a:spcPct val="0"/>
                    </a:spcBef>
                    <a:spcAft>
                      <a:spcPct val="0"/>
                    </a:spcAft>
                    <a:defRPr sz="2200">
                      <a:solidFill>
                        <a:schemeClr val="tx1"/>
                      </a:solidFill>
                      <a:latin typeface="Tahoma" panose="020B0604030504040204" pitchFamily="34" charset="0"/>
                    </a:defRPr>
                  </a:lvl7pPr>
                  <a:lvl8pPr marL="3429000" indent="-228600" eaLnBrk="0" fontAlgn="base" hangingPunct="0">
                    <a:spcBef>
                      <a:spcPct val="0"/>
                    </a:spcBef>
                    <a:spcAft>
                      <a:spcPct val="0"/>
                    </a:spcAft>
                    <a:defRPr sz="2200">
                      <a:solidFill>
                        <a:schemeClr val="tx1"/>
                      </a:solidFill>
                      <a:latin typeface="Tahoma" panose="020B0604030504040204" pitchFamily="34" charset="0"/>
                    </a:defRPr>
                  </a:lvl8pPr>
                  <a:lvl9pPr marL="3886200" indent="-228600" eaLnBrk="0" fontAlgn="base" hangingPunct="0">
                    <a:spcBef>
                      <a:spcPct val="0"/>
                    </a:spcBef>
                    <a:spcAft>
                      <a:spcPct val="0"/>
                    </a:spcAft>
                    <a:defRPr sz="2200">
                      <a:solidFill>
                        <a:schemeClr val="tx1"/>
                      </a:solidFill>
                      <a:latin typeface="Tahoma" panose="020B0604030504040204" pitchFamily="34" charset="0"/>
                    </a:defRPr>
                  </a:lvl9pPr>
                </a:lstStyle>
                <a:p>
                  <a:pPr eaLnBrk="1" hangingPunct="1"/>
                  <a:endParaRPr lang="en-US" altLang="en-US" sz="2000">
                    <a:latin typeface="Roboto Slab" pitchFamily="2" charset="0"/>
                    <a:ea typeface="Roboto Slab" pitchFamily="2" charset="0"/>
                  </a:endParaRPr>
                </a:p>
              </p:txBody>
            </p:sp>
            <p:sp>
              <p:nvSpPr>
                <p:cNvPr id="49212" name="Rectangle 172"/>
                <p:cNvSpPr>
                  <a:spLocks noChangeArrowheads="1"/>
                </p:cNvSpPr>
                <p:nvPr/>
              </p:nvSpPr>
              <p:spPr bwMode="auto">
                <a:xfrm>
                  <a:off x="3551" y="1588"/>
                  <a:ext cx="24" cy="2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2200">
                      <a:solidFill>
                        <a:schemeClr val="tx1"/>
                      </a:solidFill>
                      <a:latin typeface="Tahoma" panose="020B0604030504040204" pitchFamily="34" charset="0"/>
                    </a:defRPr>
                  </a:lvl1pPr>
                  <a:lvl2pPr marL="742950" indent="-285750">
                    <a:defRPr sz="2200">
                      <a:solidFill>
                        <a:schemeClr val="tx1"/>
                      </a:solidFill>
                      <a:latin typeface="Tahoma" panose="020B0604030504040204" pitchFamily="34" charset="0"/>
                    </a:defRPr>
                  </a:lvl2pPr>
                  <a:lvl3pPr marL="1143000" indent="-228600">
                    <a:defRPr sz="2200">
                      <a:solidFill>
                        <a:schemeClr val="tx1"/>
                      </a:solidFill>
                      <a:latin typeface="Tahoma" panose="020B0604030504040204" pitchFamily="34" charset="0"/>
                    </a:defRPr>
                  </a:lvl3pPr>
                  <a:lvl4pPr marL="1600200" indent="-228600">
                    <a:defRPr sz="2200">
                      <a:solidFill>
                        <a:schemeClr val="tx1"/>
                      </a:solidFill>
                      <a:latin typeface="Tahoma" panose="020B0604030504040204" pitchFamily="34" charset="0"/>
                    </a:defRPr>
                  </a:lvl4pPr>
                  <a:lvl5pPr marL="2057400" indent="-228600">
                    <a:defRPr sz="2200">
                      <a:solidFill>
                        <a:schemeClr val="tx1"/>
                      </a:solidFill>
                      <a:latin typeface="Tahoma" panose="020B0604030504040204" pitchFamily="34" charset="0"/>
                    </a:defRPr>
                  </a:lvl5pPr>
                  <a:lvl6pPr marL="2514600" indent="-228600" eaLnBrk="0" fontAlgn="base" hangingPunct="0">
                    <a:spcBef>
                      <a:spcPct val="0"/>
                    </a:spcBef>
                    <a:spcAft>
                      <a:spcPct val="0"/>
                    </a:spcAft>
                    <a:defRPr sz="2200">
                      <a:solidFill>
                        <a:schemeClr val="tx1"/>
                      </a:solidFill>
                      <a:latin typeface="Tahoma" panose="020B0604030504040204" pitchFamily="34" charset="0"/>
                    </a:defRPr>
                  </a:lvl6pPr>
                  <a:lvl7pPr marL="2971800" indent="-228600" eaLnBrk="0" fontAlgn="base" hangingPunct="0">
                    <a:spcBef>
                      <a:spcPct val="0"/>
                    </a:spcBef>
                    <a:spcAft>
                      <a:spcPct val="0"/>
                    </a:spcAft>
                    <a:defRPr sz="2200">
                      <a:solidFill>
                        <a:schemeClr val="tx1"/>
                      </a:solidFill>
                      <a:latin typeface="Tahoma" panose="020B0604030504040204" pitchFamily="34" charset="0"/>
                    </a:defRPr>
                  </a:lvl7pPr>
                  <a:lvl8pPr marL="3429000" indent="-228600" eaLnBrk="0" fontAlgn="base" hangingPunct="0">
                    <a:spcBef>
                      <a:spcPct val="0"/>
                    </a:spcBef>
                    <a:spcAft>
                      <a:spcPct val="0"/>
                    </a:spcAft>
                    <a:defRPr sz="2200">
                      <a:solidFill>
                        <a:schemeClr val="tx1"/>
                      </a:solidFill>
                      <a:latin typeface="Tahoma" panose="020B0604030504040204" pitchFamily="34" charset="0"/>
                    </a:defRPr>
                  </a:lvl8pPr>
                  <a:lvl9pPr marL="3886200" indent="-228600" eaLnBrk="0" fontAlgn="base" hangingPunct="0">
                    <a:spcBef>
                      <a:spcPct val="0"/>
                    </a:spcBef>
                    <a:spcAft>
                      <a:spcPct val="0"/>
                    </a:spcAft>
                    <a:defRPr sz="2200">
                      <a:solidFill>
                        <a:schemeClr val="tx1"/>
                      </a:solidFill>
                      <a:latin typeface="Tahoma" panose="020B0604030504040204" pitchFamily="34" charset="0"/>
                    </a:defRPr>
                  </a:lvl9pPr>
                </a:lstStyle>
                <a:p>
                  <a:pPr eaLnBrk="1" hangingPunct="1"/>
                  <a:endParaRPr lang="en-US" altLang="en-US" sz="2000">
                    <a:latin typeface="Roboto Slab" pitchFamily="2" charset="0"/>
                    <a:ea typeface="Roboto Slab" pitchFamily="2" charset="0"/>
                  </a:endParaRPr>
                </a:p>
              </p:txBody>
            </p:sp>
            <p:sp>
              <p:nvSpPr>
                <p:cNvPr id="49213" name="Rectangle 173"/>
                <p:cNvSpPr>
                  <a:spLocks noChangeArrowheads="1"/>
                </p:cNvSpPr>
                <p:nvPr/>
              </p:nvSpPr>
              <p:spPr bwMode="auto">
                <a:xfrm>
                  <a:off x="3599" y="1588"/>
                  <a:ext cx="24" cy="2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2200">
                      <a:solidFill>
                        <a:schemeClr val="tx1"/>
                      </a:solidFill>
                      <a:latin typeface="Tahoma" panose="020B0604030504040204" pitchFamily="34" charset="0"/>
                    </a:defRPr>
                  </a:lvl1pPr>
                  <a:lvl2pPr marL="742950" indent="-285750">
                    <a:defRPr sz="2200">
                      <a:solidFill>
                        <a:schemeClr val="tx1"/>
                      </a:solidFill>
                      <a:latin typeface="Tahoma" panose="020B0604030504040204" pitchFamily="34" charset="0"/>
                    </a:defRPr>
                  </a:lvl2pPr>
                  <a:lvl3pPr marL="1143000" indent="-228600">
                    <a:defRPr sz="2200">
                      <a:solidFill>
                        <a:schemeClr val="tx1"/>
                      </a:solidFill>
                      <a:latin typeface="Tahoma" panose="020B0604030504040204" pitchFamily="34" charset="0"/>
                    </a:defRPr>
                  </a:lvl3pPr>
                  <a:lvl4pPr marL="1600200" indent="-228600">
                    <a:defRPr sz="2200">
                      <a:solidFill>
                        <a:schemeClr val="tx1"/>
                      </a:solidFill>
                      <a:latin typeface="Tahoma" panose="020B0604030504040204" pitchFamily="34" charset="0"/>
                    </a:defRPr>
                  </a:lvl4pPr>
                  <a:lvl5pPr marL="2057400" indent="-228600">
                    <a:defRPr sz="2200">
                      <a:solidFill>
                        <a:schemeClr val="tx1"/>
                      </a:solidFill>
                      <a:latin typeface="Tahoma" panose="020B0604030504040204" pitchFamily="34" charset="0"/>
                    </a:defRPr>
                  </a:lvl5pPr>
                  <a:lvl6pPr marL="2514600" indent="-228600" eaLnBrk="0" fontAlgn="base" hangingPunct="0">
                    <a:spcBef>
                      <a:spcPct val="0"/>
                    </a:spcBef>
                    <a:spcAft>
                      <a:spcPct val="0"/>
                    </a:spcAft>
                    <a:defRPr sz="2200">
                      <a:solidFill>
                        <a:schemeClr val="tx1"/>
                      </a:solidFill>
                      <a:latin typeface="Tahoma" panose="020B0604030504040204" pitchFamily="34" charset="0"/>
                    </a:defRPr>
                  </a:lvl6pPr>
                  <a:lvl7pPr marL="2971800" indent="-228600" eaLnBrk="0" fontAlgn="base" hangingPunct="0">
                    <a:spcBef>
                      <a:spcPct val="0"/>
                    </a:spcBef>
                    <a:spcAft>
                      <a:spcPct val="0"/>
                    </a:spcAft>
                    <a:defRPr sz="2200">
                      <a:solidFill>
                        <a:schemeClr val="tx1"/>
                      </a:solidFill>
                      <a:latin typeface="Tahoma" panose="020B0604030504040204" pitchFamily="34" charset="0"/>
                    </a:defRPr>
                  </a:lvl7pPr>
                  <a:lvl8pPr marL="3429000" indent="-228600" eaLnBrk="0" fontAlgn="base" hangingPunct="0">
                    <a:spcBef>
                      <a:spcPct val="0"/>
                    </a:spcBef>
                    <a:spcAft>
                      <a:spcPct val="0"/>
                    </a:spcAft>
                    <a:defRPr sz="2200">
                      <a:solidFill>
                        <a:schemeClr val="tx1"/>
                      </a:solidFill>
                      <a:latin typeface="Tahoma" panose="020B0604030504040204" pitchFamily="34" charset="0"/>
                    </a:defRPr>
                  </a:lvl8pPr>
                  <a:lvl9pPr marL="3886200" indent="-228600" eaLnBrk="0" fontAlgn="base" hangingPunct="0">
                    <a:spcBef>
                      <a:spcPct val="0"/>
                    </a:spcBef>
                    <a:spcAft>
                      <a:spcPct val="0"/>
                    </a:spcAft>
                    <a:defRPr sz="2200">
                      <a:solidFill>
                        <a:schemeClr val="tx1"/>
                      </a:solidFill>
                      <a:latin typeface="Tahoma" panose="020B0604030504040204" pitchFamily="34" charset="0"/>
                    </a:defRPr>
                  </a:lvl9pPr>
                </a:lstStyle>
                <a:p>
                  <a:pPr eaLnBrk="1" hangingPunct="1"/>
                  <a:endParaRPr lang="en-US" altLang="en-US" sz="2000">
                    <a:latin typeface="Roboto Slab" pitchFamily="2" charset="0"/>
                    <a:ea typeface="Roboto Slab" pitchFamily="2" charset="0"/>
                  </a:endParaRPr>
                </a:p>
              </p:txBody>
            </p:sp>
            <p:sp>
              <p:nvSpPr>
                <p:cNvPr id="49214" name="Rectangle 174"/>
                <p:cNvSpPr>
                  <a:spLocks noChangeArrowheads="1"/>
                </p:cNvSpPr>
                <p:nvPr/>
              </p:nvSpPr>
              <p:spPr bwMode="auto">
                <a:xfrm>
                  <a:off x="3647" y="1588"/>
                  <a:ext cx="24" cy="2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2200">
                      <a:solidFill>
                        <a:schemeClr val="tx1"/>
                      </a:solidFill>
                      <a:latin typeface="Tahoma" panose="020B0604030504040204" pitchFamily="34" charset="0"/>
                    </a:defRPr>
                  </a:lvl1pPr>
                  <a:lvl2pPr marL="742950" indent="-285750">
                    <a:defRPr sz="2200">
                      <a:solidFill>
                        <a:schemeClr val="tx1"/>
                      </a:solidFill>
                      <a:latin typeface="Tahoma" panose="020B0604030504040204" pitchFamily="34" charset="0"/>
                    </a:defRPr>
                  </a:lvl2pPr>
                  <a:lvl3pPr marL="1143000" indent="-228600">
                    <a:defRPr sz="2200">
                      <a:solidFill>
                        <a:schemeClr val="tx1"/>
                      </a:solidFill>
                      <a:latin typeface="Tahoma" panose="020B0604030504040204" pitchFamily="34" charset="0"/>
                    </a:defRPr>
                  </a:lvl3pPr>
                  <a:lvl4pPr marL="1600200" indent="-228600">
                    <a:defRPr sz="2200">
                      <a:solidFill>
                        <a:schemeClr val="tx1"/>
                      </a:solidFill>
                      <a:latin typeface="Tahoma" panose="020B0604030504040204" pitchFamily="34" charset="0"/>
                    </a:defRPr>
                  </a:lvl4pPr>
                  <a:lvl5pPr marL="2057400" indent="-228600">
                    <a:defRPr sz="2200">
                      <a:solidFill>
                        <a:schemeClr val="tx1"/>
                      </a:solidFill>
                      <a:latin typeface="Tahoma" panose="020B0604030504040204" pitchFamily="34" charset="0"/>
                    </a:defRPr>
                  </a:lvl5pPr>
                  <a:lvl6pPr marL="2514600" indent="-228600" eaLnBrk="0" fontAlgn="base" hangingPunct="0">
                    <a:spcBef>
                      <a:spcPct val="0"/>
                    </a:spcBef>
                    <a:spcAft>
                      <a:spcPct val="0"/>
                    </a:spcAft>
                    <a:defRPr sz="2200">
                      <a:solidFill>
                        <a:schemeClr val="tx1"/>
                      </a:solidFill>
                      <a:latin typeface="Tahoma" panose="020B0604030504040204" pitchFamily="34" charset="0"/>
                    </a:defRPr>
                  </a:lvl6pPr>
                  <a:lvl7pPr marL="2971800" indent="-228600" eaLnBrk="0" fontAlgn="base" hangingPunct="0">
                    <a:spcBef>
                      <a:spcPct val="0"/>
                    </a:spcBef>
                    <a:spcAft>
                      <a:spcPct val="0"/>
                    </a:spcAft>
                    <a:defRPr sz="2200">
                      <a:solidFill>
                        <a:schemeClr val="tx1"/>
                      </a:solidFill>
                      <a:latin typeface="Tahoma" panose="020B0604030504040204" pitchFamily="34" charset="0"/>
                    </a:defRPr>
                  </a:lvl7pPr>
                  <a:lvl8pPr marL="3429000" indent="-228600" eaLnBrk="0" fontAlgn="base" hangingPunct="0">
                    <a:spcBef>
                      <a:spcPct val="0"/>
                    </a:spcBef>
                    <a:spcAft>
                      <a:spcPct val="0"/>
                    </a:spcAft>
                    <a:defRPr sz="2200">
                      <a:solidFill>
                        <a:schemeClr val="tx1"/>
                      </a:solidFill>
                      <a:latin typeface="Tahoma" panose="020B0604030504040204" pitchFamily="34" charset="0"/>
                    </a:defRPr>
                  </a:lvl8pPr>
                  <a:lvl9pPr marL="3886200" indent="-228600" eaLnBrk="0" fontAlgn="base" hangingPunct="0">
                    <a:spcBef>
                      <a:spcPct val="0"/>
                    </a:spcBef>
                    <a:spcAft>
                      <a:spcPct val="0"/>
                    </a:spcAft>
                    <a:defRPr sz="2200">
                      <a:solidFill>
                        <a:schemeClr val="tx1"/>
                      </a:solidFill>
                      <a:latin typeface="Tahoma" panose="020B0604030504040204" pitchFamily="34" charset="0"/>
                    </a:defRPr>
                  </a:lvl9pPr>
                </a:lstStyle>
                <a:p>
                  <a:pPr eaLnBrk="1" hangingPunct="1"/>
                  <a:endParaRPr lang="en-US" altLang="en-US" sz="2000">
                    <a:latin typeface="Roboto Slab" pitchFamily="2" charset="0"/>
                    <a:ea typeface="Roboto Slab" pitchFamily="2" charset="0"/>
                  </a:endParaRPr>
                </a:p>
              </p:txBody>
            </p:sp>
            <p:sp>
              <p:nvSpPr>
                <p:cNvPr id="49215" name="Rectangle 175"/>
                <p:cNvSpPr>
                  <a:spLocks noChangeArrowheads="1"/>
                </p:cNvSpPr>
                <p:nvPr/>
              </p:nvSpPr>
              <p:spPr bwMode="auto">
                <a:xfrm>
                  <a:off x="3695" y="1588"/>
                  <a:ext cx="23" cy="2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2200">
                      <a:solidFill>
                        <a:schemeClr val="tx1"/>
                      </a:solidFill>
                      <a:latin typeface="Tahoma" panose="020B0604030504040204" pitchFamily="34" charset="0"/>
                    </a:defRPr>
                  </a:lvl1pPr>
                  <a:lvl2pPr marL="742950" indent="-285750">
                    <a:defRPr sz="2200">
                      <a:solidFill>
                        <a:schemeClr val="tx1"/>
                      </a:solidFill>
                      <a:latin typeface="Tahoma" panose="020B0604030504040204" pitchFamily="34" charset="0"/>
                    </a:defRPr>
                  </a:lvl2pPr>
                  <a:lvl3pPr marL="1143000" indent="-228600">
                    <a:defRPr sz="2200">
                      <a:solidFill>
                        <a:schemeClr val="tx1"/>
                      </a:solidFill>
                      <a:latin typeface="Tahoma" panose="020B0604030504040204" pitchFamily="34" charset="0"/>
                    </a:defRPr>
                  </a:lvl3pPr>
                  <a:lvl4pPr marL="1600200" indent="-228600">
                    <a:defRPr sz="2200">
                      <a:solidFill>
                        <a:schemeClr val="tx1"/>
                      </a:solidFill>
                      <a:latin typeface="Tahoma" panose="020B0604030504040204" pitchFamily="34" charset="0"/>
                    </a:defRPr>
                  </a:lvl4pPr>
                  <a:lvl5pPr marL="2057400" indent="-228600">
                    <a:defRPr sz="2200">
                      <a:solidFill>
                        <a:schemeClr val="tx1"/>
                      </a:solidFill>
                      <a:latin typeface="Tahoma" panose="020B0604030504040204" pitchFamily="34" charset="0"/>
                    </a:defRPr>
                  </a:lvl5pPr>
                  <a:lvl6pPr marL="2514600" indent="-228600" eaLnBrk="0" fontAlgn="base" hangingPunct="0">
                    <a:spcBef>
                      <a:spcPct val="0"/>
                    </a:spcBef>
                    <a:spcAft>
                      <a:spcPct val="0"/>
                    </a:spcAft>
                    <a:defRPr sz="2200">
                      <a:solidFill>
                        <a:schemeClr val="tx1"/>
                      </a:solidFill>
                      <a:latin typeface="Tahoma" panose="020B0604030504040204" pitchFamily="34" charset="0"/>
                    </a:defRPr>
                  </a:lvl6pPr>
                  <a:lvl7pPr marL="2971800" indent="-228600" eaLnBrk="0" fontAlgn="base" hangingPunct="0">
                    <a:spcBef>
                      <a:spcPct val="0"/>
                    </a:spcBef>
                    <a:spcAft>
                      <a:spcPct val="0"/>
                    </a:spcAft>
                    <a:defRPr sz="2200">
                      <a:solidFill>
                        <a:schemeClr val="tx1"/>
                      </a:solidFill>
                      <a:latin typeface="Tahoma" panose="020B0604030504040204" pitchFamily="34" charset="0"/>
                    </a:defRPr>
                  </a:lvl7pPr>
                  <a:lvl8pPr marL="3429000" indent="-228600" eaLnBrk="0" fontAlgn="base" hangingPunct="0">
                    <a:spcBef>
                      <a:spcPct val="0"/>
                    </a:spcBef>
                    <a:spcAft>
                      <a:spcPct val="0"/>
                    </a:spcAft>
                    <a:defRPr sz="2200">
                      <a:solidFill>
                        <a:schemeClr val="tx1"/>
                      </a:solidFill>
                      <a:latin typeface="Tahoma" panose="020B0604030504040204" pitchFamily="34" charset="0"/>
                    </a:defRPr>
                  </a:lvl8pPr>
                  <a:lvl9pPr marL="3886200" indent="-228600" eaLnBrk="0" fontAlgn="base" hangingPunct="0">
                    <a:spcBef>
                      <a:spcPct val="0"/>
                    </a:spcBef>
                    <a:spcAft>
                      <a:spcPct val="0"/>
                    </a:spcAft>
                    <a:defRPr sz="2200">
                      <a:solidFill>
                        <a:schemeClr val="tx1"/>
                      </a:solidFill>
                      <a:latin typeface="Tahoma" panose="020B0604030504040204" pitchFamily="34" charset="0"/>
                    </a:defRPr>
                  </a:lvl9pPr>
                </a:lstStyle>
                <a:p>
                  <a:pPr eaLnBrk="1" hangingPunct="1"/>
                  <a:endParaRPr lang="en-US" altLang="en-US" sz="2000">
                    <a:latin typeface="Roboto Slab" pitchFamily="2" charset="0"/>
                    <a:ea typeface="Roboto Slab" pitchFamily="2" charset="0"/>
                  </a:endParaRPr>
                </a:p>
              </p:txBody>
            </p:sp>
            <p:sp>
              <p:nvSpPr>
                <p:cNvPr id="49216" name="Rectangle 176"/>
                <p:cNvSpPr>
                  <a:spLocks noChangeArrowheads="1"/>
                </p:cNvSpPr>
                <p:nvPr/>
              </p:nvSpPr>
              <p:spPr bwMode="auto">
                <a:xfrm>
                  <a:off x="3742" y="1588"/>
                  <a:ext cx="24" cy="2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2200">
                      <a:solidFill>
                        <a:schemeClr val="tx1"/>
                      </a:solidFill>
                      <a:latin typeface="Tahoma" panose="020B0604030504040204" pitchFamily="34" charset="0"/>
                    </a:defRPr>
                  </a:lvl1pPr>
                  <a:lvl2pPr marL="742950" indent="-285750">
                    <a:defRPr sz="2200">
                      <a:solidFill>
                        <a:schemeClr val="tx1"/>
                      </a:solidFill>
                      <a:latin typeface="Tahoma" panose="020B0604030504040204" pitchFamily="34" charset="0"/>
                    </a:defRPr>
                  </a:lvl2pPr>
                  <a:lvl3pPr marL="1143000" indent="-228600">
                    <a:defRPr sz="2200">
                      <a:solidFill>
                        <a:schemeClr val="tx1"/>
                      </a:solidFill>
                      <a:latin typeface="Tahoma" panose="020B0604030504040204" pitchFamily="34" charset="0"/>
                    </a:defRPr>
                  </a:lvl3pPr>
                  <a:lvl4pPr marL="1600200" indent="-228600">
                    <a:defRPr sz="2200">
                      <a:solidFill>
                        <a:schemeClr val="tx1"/>
                      </a:solidFill>
                      <a:latin typeface="Tahoma" panose="020B0604030504040204" pitchFamily="34" charset="0"/>
                    </a:defRPr>
                  </a:lvl4pPr>
                  <a:lvl5pPr marL="2057400" indent="-228600">
                    <a:defRPr sz="2200">
                      <a:solidFill>
                        <a:schemeClr val="tx1"/>
                      </a:solidFill>
                      <a:latin typeface="Tahoma" panose="020B0604030504040204" pitchFamily="34" charset="0"/>
                    </a:defRPr>
                  </a:lvl5pPr>
                  <a:lvl6pPr marL="2514600" indent="-228600" eaLnBrk="0" fontAlgn="base" hangingPunct="0">
                    <a:spcBef>
                      <a:spcPct val="0"/>
                    </a:spcBef>
                    <a:spcAft>
                      <a:spcPct val="0"/>
                    </a:spcAft>
                    <a:defRPr sz="2200">
                      <a:solidFill>
                        <a:schemeClr val="tx1"/>
                      </a:solidFill>
                      <a:latin typeface="Tahoma" panose="020B0604030504040204" pitchFamily="34" charset="0"/>
                    </a:defRPr>
                  </a:lvl6pPr>
                  <a:lvl7pPr marL="2971800" indent="-228600" eaLnBrk="0" fontAlgn="base" hangingPunct="0">
                    <a:spcBef>
                      <a:spcPct val="0"/>
                    </a:spcBef>
                    <a:spcAft>
                      <a:spcPct val="0"/>
                    </a:spcAft>
                    <a:defRPr sz="2200">
                      <a:solidFill>
                        <a:schemeClr val="tx1"/>
                      </a:solidFill>
                      <a:latin typeface="Tahoma" panose="020B0604030504040204" pitchFamily="34" charset="0"/>
                    </a:defRPr>
                  </a:lvl7pPr>
                  <a:lvl8pPr marL="3429000" indent="-228600" eaLnBrk="0" fontAlgn="base" hangingPunct="0">
                    <a:spcBef>
                      <a:spcPct val="0"/>
                    </a:spcBef>
                    <a:spcAft>
                      <a:spcPct val="0"/>
                    </a:spcAft>
                    <a:defRPr sz="2200">
                      <a:solidFill>
                        <a:schemeClr val="tx1"/>
                      </a:solidFill>
                      <a:latin typeface="Tahoma" panose="020B0604030504040204" pitchFamily="34" charset="0"/>
                    </a:defRPr>
                  </a:lvl8pPr>
                  <a:lvl9pPr marL="3886200" indent="-228600" eaLnBrk="0" fontAlgn="base" hangingPunct="0">
                    <a:spcBef>
                      <a:spcPct val="0"/>
                    </a:spcBef>
                    <a:spcAft>
                      <a:spcPct val="0"/>
                    </a:spcAft>
                    <a:defRPr sz="2200">
                      <a:solidFill>
                        <a:schemeClr val="tx1"/>
                      </a:solidFill>
                      <a:latin typeface="Tahoma" panose="020B0604030504040204" pitchFamily="34" charset="0"/>
                    </a:defRPr>
                  </a:lvl9pPr>
                </a:lstStyle>
                <a:p>
                  <a:pPr eaLnBrk="1" hangingPunct="1"/>
                  <a:endParaRPr lang="en-US" altLang="en-US" sz="2000">
                    <a:latin typeface="Roboto Slab" pitchFamily="2" charset="0"/>
                    <a:ea typeface="Roboto Slab" pitchFamily="2" charset="0"/>
                  </a:endParaRPr>
                </a:p>
              </p:txBody>
            </p:sp>
            <p:sp>
              <p:nvSpPr>
                <p:cNvPr id="49217" name="Rectangle 177"/>
                <p:cNvSpPr>
                  <a:spLocks noChangeArrowheads="1"/>
                </p:cNvSpPr>
                <p:nvPr/>
              </p:nvSpPr>
              <p:spPr bwMode="auto">
                <a:xfrm>
                  <a:off x="3790" y="1588"/>
                  <a:ext cx="24" cy="2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2200">
                      <a:solidFill>
                        <a:schemeClr val="tx1"/>
                      </a:solidFill>
                      <a:latin typeface="Tahoma" panose="020B0604030504040204" pitchFamily="34" charset="0"/>
                    </a:defRPr>
                  </a:lvl1pPr>
                  <a:lvl2pPr marL="742950" indent="-285750">
                    <a:defRPr sz="2200">
                      <a:solidFill>
                        <a:schemeClr val="tx1"/>
                      </a:solidFill>
                      <a:latin typeface="Tahoma" panose="020B0604030504040204" pitchFamily="34" charset="0"/>
                    </a:defRPr>
                  </a:lvl2pPr>
                  <a:lvl3pPr marL="1143000" indent="-228600">
                    <a:defRPr sz="2200">
                      <a:solidFill>
                        <a:schemeClr val="tx1"/>
                      </a:solidFill>
                      <a:latin typeface="Tahoma" panose="020B0604030504040204" pitchFamily="34" charset="0"/>
                    </a:defRPr>
                  </a:lvl3pPr>
                  <a:lvl4pPr marL="1600200" indent="-228600">
                    <a:defRPr sz="2200">
                      <a:solidFill>
                        <a:schemeClr val="tx1"/>
                      </a:solidFill>
                      <a:latin typeface="Tahoma" panose="020B0604030504040204" pitchFamily="34" charset="0"/>
                    </a:defRPr>
                  </a:lvl4pPr>
                  <a:lvl5pPr marL="2057400" indent="-228600">
                    <a:defRPr sz="2200">
                      <a:solidFill>
                        <a:schemeClr val="tx1"/>
                      </a:solidFill>
                      <a:latin typeface="Tahoma" panose="020B0604030504040204" pitchFamily="34" charset="0"/>
                    </a:defRPr>
                  </a:lvl5pPr>
                  <a:lvl6pPr marL="2514600" indent="-228600" eaLnBrk="0" fontAlgn="base" hangingPunct="0">
                    <a:spcBef>
                      <a:spcPct val="0"/>
                    </a:spcBef>
                    <a:spcAft>
                      <a:spcPct val="0"/>
                    </a:spcAft>
                    <a:defRPr sz="2200">
                      <a:solidFill>
                        <a:schemeClr val="tx1"/>
                      </a:solidFill>
                      <a:latin typeface="Tahoma" panose="020B0604030504040204" pitchFamily="34" charset="0"/>
                    </a:defRPr>
                  </a:lvl6pPr>
                  <a:lvl7pPr marL="2971800" indent="-228600" eaLnBrk="0" fontAlgn="base" hangingPunct="0">
                    <a:spcBef>
                      <a:spcPct val="0"/>
                    </a:spcBef>
                    <a:spcAft>
                      <a:spcPct val="0"/>
                    </a:spcAft>
                    <a:defRPr sz="2200">
                      <a:solidFill>
                        <a:schemeClr val="tx1"/>
                      </a:solidFill>
                      <a:latin typeface="Tahoma" panose="020B0604030504040204" pitchFamily="34" charset="0"/>
                    </a:defRPr>
                  </a:lvl7pPr>
                  <a:lvl8pPr marL="3429000" indent="-228600" eaLnBrk="0" fontAlgn="base" hangingPunct="0">
                    <a:spcBef>
                      <a:spcPct val="0"/>
                    </a:spcBef>
                    <a:spcAft>
                      <a:spcPct val="0"/>
                    </a:spcAft>
                    <a:defRPr sz="2200">
                      <a:solidFill>
                        <a:schemeClr val="tx1"/>
                      </a:solidFill>
                      <a:latin typeface="Tahoma" panose="020B0604030504040204" pitchFamily="34" charset="0"/>
                    </a:defRPr>
                  </a:lvl8pPr>
                  <a:lvl9pPr marL="3886200" indent="-228600" eaLnBrk="0" fontAlgn="base" hangingPunct="0">
                    <a:spcBef>
                      <a:spcPct val="0"/>
                    </a:spcBef>
                    <a:spcAft>
                      <a:spcPct val="0"/>
                    </a:spcAft>
                    <a:defRPr sz="2200">
                      <a:solidFill>
                        <a:schemeClr val="tx1"/>
                      </a:solidFill>
                      <a:latin typeface="Tahoma" panose="020B0604030504040204" pitchFamily="34" charset="0"/>
                    </a:defRPr>
                  </a:lvl9pPr>
                </a:lstStyle>
                <a:p>
                  <a:pPr eaLnBrk="1" hangingPunct="1"/>
                  <a:endParaRPr lang="en-US" altLang="en-US" sz="2000">
                    <a:latin typeface="Roboto Slab" pitchFamily="2" charset="0"/>
                    <a:ea typeface="Roboto Slab" pitchFamily="2" charset="0"/>
                  </a:endParaRPr>
                </a:p>
              </p:txBody>
            </p:sp>
            <p:sp>
              <p:nvSpPr>
                <p:cNvPr id="49218" name="Rectangle 178"/>
                <p:cNvSpPr>
                  <a:spLocks noChangeArrowheads="1"/>
                </p:cNvSpPr>
                <p:nvPr/>
              </p:nvSpPr>
              <p:spPr bwMode="auto">
                <a:xfrm>
                  <a:off x="3838" y="1588"/>
                  <a:ext cx="24" cy="2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2200">
                      <a:solidFill>
                        <a:schemeClr val="tx1"/>
                      </a:solidFill>
                      <a:latin typeface="Tahoma" panose="020B0604030504040204" pitchFamily="34" charset="0"/>
                    </a:defRPr>
                  </a:lvl1pPr>
                  <a:lvl2pPr marL="742950" indent="-285750">
                    <a:defRPr sz="2200">
                      <a:solidFill>
                        <a:schemeClr val="tx1"/>
                      </a:solidFill>
                      <a:latin typeface="Tahoma" panose="020B0604030504040204" pitchFamily="34" charset="0"/>
                    </a:defRPr>
                  </a:lvl2pPr>
                  <a:lvl3pPr marL="1143000" indent="-228600">
                    <a:defRPr sz="2200">
                      <a:solidFill>
                        <a:schemeClr val="tx1"/>
                      </a:solidFill>
                      <a:latin typeface="Tahoma" panose="020B0604030504040204" pitchFamily="34" charset="0"/>
                    </a:defRPr>
                  </a:lvl3pPr>
                  <a:lvl4pPr marL="1600200" indent="-228600">
                    <a:defRPr sz="2200">
                      <a:solidFill>
                        <a:schemeClr val="tx1"/>
                      </a:solidFill>
                      <a:latin typeface="Tahoma" panose="020B0604030504040204" pitchFamily="34" charset="0"/>
                    </a:defRPr>
                  </a:lvl4pPr>
                  <a:lvl5pPr marL="2057400" indent="-228600">
                    <a:defRPr sz="2200">
                      <a:solidFill>
                        <a:schemeClr val="tx1"/>
                      </a:solidFill>
                      <a:latin typeface="Tahoma" panose="020B0604030504040204" pitchFamily="34" charset="0"/>
                    </a:defRPr>
                  </a:lvl5pPr>
                  <a:lvl6pPr marL="2514600" indent="-228600" eaLnBrk="0" fontAlgn="base" hangingPunct="0">
                    <a:spcBef>
                      <a:spcPct val="0"/>
                    </a:spcBef>
                    <a:spcAft>
                      <a:spcPct val="0"/>
                    </a:spcAft>
                    <a:defRPr sz="2200">
                      <a:solidFill>
                        <a:schemeClr val="tx1"/>
                      </a:solidFill>
                      <a:latin typeface="Tahoma" panose="020B0604030504040204" pitchFamily="34" charset="0"/>
                    </a:defRPr>
                  </a:lvl6pPr>
                  <a:lvl7pPr marL="2971800" indent="-228600" eaLnBrk="0" fontAlgn="base" hangingPunct="0">
                    <a:spcBef>
                      <a:spcPct val="0"/>
                    </a:spcBef>
                    <a:spcAft>
                      <a:spcPct val="0"/>
                    </a:spcAft>
                    <a:defRPr sz="2200">
                      <a:solidFill>
                        <a:schemeClr val="tx1"/>
                      </a:solidFill>
                      <a:latin typeface="Tahoma" panose="020B0604030504040204" pitchFamily="34" charset="0"/>
                    </a:defRPr>
                  </a:lvl7pPr>
                  <a:lvl8pPr marL="3429000" indent="-228600" eaLnBrk="0" fontAlgn="base" hangingPunct="0">
                    <a:spcBef>
                      <a:spcPct val="0"/>
                    </a:spcBef>
                    <a:spcAft>
                      <a:spcPct val="0"/>
                    </a:spcAft>
                    <a:defRPr sz="2200">
                      <a:solidFill>
                        <a:schemeClr val="tx1"/>
                      </a:solidFill>
                      <a:latin typeface="Tahoma" panose="020B0604030504040204" pitchFamily="34" charset="0"/>
                    </a:defRPr>
                  </a:lvl8pPr>
                  <a:lvl9pPr marL="3886200" indent="-228600" eaLnBrk="0" fontAlgn="base" hangingPunct="0">
                    <a:spcBef>
                      <a:spcPct val="0"/>
                    </a:spcBef>
                    <a:spcAft>
                      <a:spcPct val="0"/>
                    </a:spcAft>
                    <a:defRPr sz="2200">
                      <a:solidFill>
                        <a:schemeClr val="tx1"/>
                      </a:solidFill>
                      <a:latin typeface="Tahoma" panose="020B0604030504040204" pitchFamily="34" charset="0"/>
                    </a:defRPr>
                  </a:lvl9pPr>
                </a:lstStyle>
                <a:p>
                  <a:pPr eaLnBrk="1" hangingPunct="1"/>
                  <a:endParaRPr lang="en-US" altLang="en-US" sz="2000">
                    <a:latin typeface="Roboto Slab" pitchFamily="2" charset="0"/>
                    <a:ea typeface="Roboto Slab" pitchFamily="2" charset="0"/>
                  </a:endParaRPr>
                </a:p>
              </p:txBody>
            </p:sp>
            <p:sp>
              <p:nvSpPr>
                <p:cNvPr id="49219" name="Rectangle 179"/>
                <p:cNvSpPr>
                  <a:spLocks noChangeArrowheads="1"/>
                </p:cNvSpPr>
                <p:nvPr/>
              </p:nvSpPr>
              <p:spPr bwMode="auto">
                <a:xfrm>
                  <a:off x="3886" y="1588"/>
                  <a:ext cx="24" cy="2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2200">
                      <a:solidFill>
                        <a:schemeClr val="tx1"/>
                      </a:solidFill>
                      <a:latin typeface="Tahoma" panose="020B0604030504040204" pitchFamily="34" charset="0"/>
                    </a:defRPr>
                  </a:lvl1pPr>
                  <a:lvl2pPr marL="742950" indent="-285750">
                    <a:defRPr sz="2200">
                      <a:solidFill>
                        <a:schemeClr val="tx1"/>
                      </a:solidFill>
                      <a:latin typeface="Tahoma" panose="020B0604030504040204" pitchFamily="34" charset="0"/>
                    </a:defRPr>
                  </a:lvl2pPr>
                  <a:lvl3pPr marL="1143000" indent="-228600">
                    <a:defRPr sz="2200">
                      <a:solidFill>
                        <a:schemeClr val="tx1"/>
                      </a:solidFill>
                      <a:latin typeface="Tahoma" panose="020B0604030504040204" pitchFamily="34" charset="0"/>
                    </a:defRPr>
                  </a:lvl3pPr>
                  <a:lvl4pPr marL="1600200" indent="-228600">
                    <a:defRPr sz="2200">
                      <a:solidFill>
                        <a:schemeClr val="tx1"/>
                      </a:solidFill>
                      <a:latin typeface="Tahoma" panose="020B0604030504040204" pitchFamily="34" charset="0"/>
                    </a:defRPr>
                  </a:lvl4pPr>
                  <a:lvl5pPr marL="2057400" indent="-228600">
                    <a:defRPr sz="2200">
                      <a:solidFill>
                        <a:schemeClr val="tx1"/>
                      </a:solidFill>
                      <a:latin typeface="Tahoma" panose="020B0604030504040204" pitchFamily="34" charset="0"/>
                    </a:defRPr>
                  </a:lvl5pPr>
                  <a:lvl6pPr marL="2514600" indent="-228600" eaLnBrk="0" fontAlgn="base" hangingPunct="0">
                    <a:spcBef>
                      <a:spcPct val="0"/>
                    </a:spcBef>
                    <a:spcAft>
                      <a:spcPct val="0"/>
                    </a:spcAft>
                    <a:defRPr sz="2200">
                      <a:solidFill>
                        <a:schemeClr val="tx1"/>
                      </a:solidFill>
                      <a:latin typeface="Tahoma" panose="020B0604030504040204" pitchFamily="34" charset="0"/>
                    </a:defRPr>
                  </a:lvl6pPr>
                  <a:lvl7pPr marL="2971800" indent="-228600" eaLnBrk="0" fontAlgn="base" hangingPunct="0">
                    <a:spcBef>
                      <a:spcPct val="0"/>
                    </a:spcBef>
                    <a:spcAft>
                      <a:spcPct val="0"/>
                    </a:spcAft>
                    <a:defRPr sz="2200">
                      <a:solidFill>
                        <a:schemeClr val="tx1"/>
                      </a:solidFill>
                      <a:latin typeface="Tahoma" panose="020B0604030504040204" pitchFamily="34" charset="0"/>
                    </a:defRPr>
                  </a:lvl7pPr>
                  <a:lvl8pPr marL="3429000" indent="-228600" eaLnBrk="0" fontAlgn="base" hangingPunct="0">
                    <a:spcBef>
                      <a:spcPct val="0"/>
                    </a:spcBef>
                    <a:spcAft>
                      <a:spcPct val="0"/>
                    </a:spcAft>
                    <a:defRPr sz="2200">
                      <a:solidFill>
                        <a:schemeClr val="tx1"/>
                      </a:solidFill>
                      <a:latin typeface="Tahoma" panose="020B0604030504040204" pitchFamily="34" charset="0"/>
                    </a:defRPr>
                  </a:lvl8pPr>
                  <a:lvl9pPr marL="3886200" indent="-228600" eaLnBrk="0" fontAlgn="base" hangingPunct="0">
                    <a:spcBef>
                      <a:spcPct val="0"/>
                    </a:spcBef>
                    <a:spcAft>
                      <a:spcPct val="0"/>
                    </a:spcAft>
                    <a:defRPr sz="2200">
                      <a:solidFill>
                        <a:schemeClr val="tx1"/>
                      </a:solidFill>
                      <a:latin typeface="Tahoma" panose="020B0604030504040204" pitchFamily="34" charset="0"/>
                    </a:defRPr>
                  </a:lvl9pPr>
                </a:lstStyle>
                <a:p>
                  <a:pPr eaLnBrk="1" hangingPunct="1"/>
                  <a:endParaRPr lang="en-US" altLang="en-US" sz="2000">
                    <a:latin typeface="Roboto Slab" pitchFamily="2" charset="0"/>
                    <a:ea typeface="Roboto Slab" pitchFamily="2" charset="0"/>
                  </a:endParaRPr>
                </a:p>
              </p:txBody>
            </p:sp>
            <p:sp>
              <p:nvSpPr>
                <p:cNvPr id="49220" name="Rectangle 180"/>
                <p:cNvSpPr>
                  <a:spLocks noChangeArrowheads="1"/>
                </p:cNvSpPr>
                <p:nvPr/>
              </p:nvSpPr>
              <p:spPr bwMode="auto">
                <a:xfrm>
                  <a:off x="3934" y="1588"/>
                  <a:ext cx="24" cy="2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2200">
                      <a:solidFill>
                        <a:schemeClr val="tx1"/>
                      </a:solidFill>
                      <a:latin typeface="Tahoma" panose="020B0604030504040204" pitchFamily="34" charset="0"/>
                    </a:defRPr>
                  </a:lvl1pPr>
                  <a:lvl2pPr marL="742950" indent="-285750">
                    <a:defRPr sz="2200">
                      <a:solidFill>
                        <a:schemeClr val="tx1"/>
                      </a:solidFill>
                      <a:latin typeface="Tahoma" panose="020B0604030504040204" pitchFamily="34" charset="0"/>
                    </a:defRPr>
                  </a:lvl2pPr>
                  <a:lvl3pPr marL="1143000" indent="-228600">
                    <a:defRPr sz="2200">
                      <a:solidFill>
                        <a:schemeClr val="tx1"/>
                      </a:solidFill>
                      <a:latin typeface="Tahoma" panose="020B0604030504040204" pitchFamily="34" charset="0"/>
                    </a:defRPr>
                  </a:lvl3pPr>
                  <a:lvl4pPr marL="1600200" indent="-228600">
                    <a:defRPr sz="2200">
                      <a:solidFill>
                        <a:schemeClr val="tx1"/>
                      </a:solidFill>
                      <a:latin typeface="Tahoma" panose="020B0604030504040204" pitchFamily="34" charset="0"/>
                    </a:defRPr>
                  </a:lvl4pPr>
                  <a:lvl5pPr marL="2057400" indent="-228600">
                    <a:defRPr sz="2200">
                      <a:solidFill>
                        <a:schemeClr val="tx1"/>
                      </a:solidFill>
                      <a:latin typeface="Tahoma" panose="020B0604030504040204" pitchFamily="34" charset="0"/>
                    </a:defRPr>
                  </a:lvl5pPr>
                  <a:lvl6pPr marL="2514600" indent="-228600" eaLnBrk="0" fontAlgn="base" hangingPunct="0">
                    <a:spcBef>
                      <a:spcPct val="0"/>
                    </a:spcBef>
                    <a:spcAft>
                      <a:spcPct val="0"/>
                    </a:spcAft>
                    <a:defRPr sz="2200">
                      <a:solidFill>
                        <a:schemeClr val="tx1"/>
                      </a:solidFill>
                      <a:latin typeface="Tahoma" panose="020B0604030504040204" pitchFamily="34" charset="0"/>
                    </a:defRPr>
                  </a:lvl6pPr>
                  <a:lvl7pPr marL="2971800" indent="-228600" eaLnBrk="0" fontAlgn="base" hangingPunct="0">
                    <a:spcBef>
                      <a:spcPct val="0"/>
                    </a:spcBef>
                    <a:spcAft>
                      <a:spcPct val="0"/>
                    </a:spcAft>
                    <a:defRPr sz="2200">
                      <a:solidFill>
                        <a:schemeClr val="tx1"/>
                      </a:solidFill>
                      <a:latin typeface="Tahoma" panose="020B0604030504040204" pitchFamily="34" charset="0"/>
                    </a:defRPr>
                  </a:lvl7pPr>
                  <a:lvl8pPr marL="3429000" indent="-228600" eaLnBrk="0" fontAlgn="base" hangingPunct="0">
                    <a:spcBef>
                      <a:spcPct val="0"/>
                    </a:spcBef>
                    <a:spcAft>
                      <a:spcPct val="0"/>
                    </a:spcAft>
                    <a:defRPr sz="2200">
                      <a:solidFill>
                        <a:schemeClr val="tx1"/>
                      </a:solidFill>
                      <a:latin typeface="Tahoma" panose="020B0604030504040204" pitchFamily="34" charset="0"/>
                    </a:defRPr>
                  </a:lvl8pPr>
                  <a:lvl9pPr marL="3886200" indent="-228600" eaLnBrk="0" fontAlgn="base" hangingPunct="0">
                    <a:spcBef>
                      <a:spcPct val="0"/>
                    </a:spcBef>
                    <a:spcAft>
                      <a:spcPct val="0"/>
                    </a:spcAft>
                    <a:defRPr sz="2200">
                      <a:solidFill>
                        <a:schemeClr val="tx1"/>
                      </a:solidFill>
                      <a:latin typeface="Tahoma" panose="020B0604030504040204" pitchFamily="34" charset="0"/>
                    </a:defRPr>
                  </a:lvl9pPr>
                </a:lstStyle>
                <a:p>
                  <a:pPr eaLnBrk="1" hangingPunct="1"/>
                  <a:endParaRPr lang="en-US" altLang="en-US" sz="2000">
                    <a:latin typeface="Roboto Slab" pitchFamily="2" charset="0"/>
                    <a:ea typeface="Roboto Slab" pitchFamily="2" charset="0"/>
                  </a:endParaRPr>
                </a:p>
              </p:txBody>
            </p:sp>
            <p:sp>
              <p:nvSpPr>
                <p:cNvPr id="49221" name="Rectangle 181"/>
                <p:cNvSpPr>
                  <a:spLocks noChangeArrowheads="1"/>
                </p:cNvSpPr>
                <p:nvPr/>
              </p:nvSpPr>
              <p:spPr bwMode="auto">
                <a:xfrm>
                  <a:off x="3982" y="1588"/>
                  <a:ext cx="24" cy="2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2200">
                      <a:solidFill>
                        <a:schemeClr val="tx1"/>
                      </a:solidFill>
                      <a:latin typeface="Tahoma" panose="020B0604030504040204" pitchFamily="34" charset="0"/>
                    </a:defRPr>
                  </a:lvl1pPr>
                  <a:lvl2pPr marL="742950" indent="-285750">
                    <a:defRPr sz="2200">
                      <a:solidFill>
                        <a:schemeClr val="tx1"/>
                      </a:solidFill>
                      <a:latin typeface="Tahoma" panose="020B0604030504040204" pitchFamily="34" charset="0"/>
                    </a:defRPr>
                  </a:lvl2pPr>
                  <a:lvl3pPr marL="1143000" indent="-228600">
                    <a:defRPr sz="2200">
                      <a:solidFill>
                        <a:schemeClr val="tx1"/>
                      </a:solidFill>
                      <a:latin typeface="Tahoma" panose="020B0604030504040204" pitchFamily="34" charset="0"/>
                    </a:defRPr>
                  </a:lvl3pPr>
                  <a:lvl4pPr marL="1600200" indent="-228600">
                    <a:defRPr sz="2200">
                      <a:solidFill>
                        <a:schemeClr val="tx1"/>
                      </a:solidFill>
                      <a:latin typeface="Tahoma" panose="020B0604030504040204" pitchFamily="34" charset="0"/>
                    </a:defRPr>
                  </a:lvl4pPr>
                  <a:lvl5pPr marL="2057400" indent="-228600">
                    <a:defRPr sz="2200">
                      <a:solidFill>
                        <a:schemeClr val="tx1"/>
                      </a:solidFill>
                      <a:latin typeface="Tahoma" panose="020B0604030504040204" pitchFamily="34" charset="0"/>
                    </a:defRPr>
                  </a:lvl5pPr>
                  <a:lvl6pPr marL="2514600" indent="-228600" eaLnBrk="0" fontAlgn="base" hangingPunct="0">
                    <a:spcBef>
                      <a:spcPct val="0"/>
                    </a:spcBef>
                    <a:spcAft>
                      <a:spcPct val="0"/>
                    </a:spcAft>
                    <a:defRPr sz="2200">
                      <a:solidFill>
                        <a:schemeClr val="tx1"/>
                      </a:solidFill>
                      <a:latin typeface="Tahoma" panose="020B0604030504040204" pitchFamily="34" charset="0"/>
                    </a:defRPr>
                  </a:lvl6pPr>
                  <a:lvl7pPr marL="2971800" indent="-228600" eaLnBrk="0" fontAlgn="base" hangingPunct="0">
                    <a:spcBef>
                      <a:spcPct val="0"/>
                    </a:spcBef>
                    <a:spcAft>
                      <a:spcPct val="0"/>
                    </a:spcAft>
                    <a:defRPr sz="2200">
                      <a:solidFill>
                        <a:schemeClr val="tx1"/>
                      </a:solidFill>
                      <a:latin typeface="Tahoma" panose="020B0604030504040204" pitchFamily="34" charset="0"/>
                    </a:defRPr>
                  </a:lvl7pPr>
                  <a:lvl8pPr marL="3429000" indent="-228600" eaLnBrk="0" fontAlgn="base" hangingPunct="0">
                    <a:spcBef>
                      <a:spcPct val="0"/>
                    </a:spcBef>
                    <a:spcAft>
                      <a:spcPct val="0"/>
                    </a:spcAft>
                    <a:defRPr sz="2200">
                      <a:solidFill>
                        <a:schemeClr val="tx1"/>
                      </a:solidFill>
                      <a:latin typeface="Tahoma" panose="020B0604030504040204" pitchFamily="34" charset="0"/>
                    </a:defRPr>
                  </a:lvl8pPr>
                  <a:lvl9pPr marL="3886200" indent="-228600" eaLnBrk="0" fontAlgn="base" hangingPunct="0">
                    <a:spcBef>
                      <a:spcPct val="0"/>
                    </a:spcBef>
                    <a:spcAft>
                      <a:spcPct val="0"/>
                    </a:spcAft>
                    <a:defRPr sz="2200">
                      <a:solidFill>
                        <a:schemeClr val="tx1"/>
                      </a:solidFill>
                      <a:latin typeface="Tahoma" panose="020B0604030504040204" pitchFamily="34" charset="0"/>
                    </a:defRPr>
                  </a:lvl9pPr>
                </a:lstStyle>
                <a:p>
                  <a:pPr eaLnBrk="1" hangingPunct="1"/>
                  <a:endParaRPr lang="en-US" altLang="en-US" sz="2000">
                    <a:latin typeface="Roboto Slab" pitchFamily="2" charset="0"/>
                    <a:ea typeface="Roboto Slab" pitchFamily="2" charset="0"/>
                  </a:endParaRPr>
                </a:p>
              </p:txBody>
            </p:sp>
            <p:sp>
              <p:nvSpPr>
                <p:cNvPr id="49222" name="Rectangle 182"/>
                <p:cNvSpPr>
                  <a:spLocks noChangeArrowheads="1"/>
                </p:cNvSpPr>
                <p:nvPr/>
              </p:nvSpPr>
              <p:spPr bwMode="auto">
                <a:xfrm>
                  <a:off x="4030" y="1588"/>
                  <a:ext cx="24" cy="2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2200">
                      <a:solidFill>
                        <a:schemeClr val="tx1"/>
                      </a:solidFill>
                      <a:latin typeface="Tahoma" panose="020B0604030504040204" pitchFamily="34" charset="0"/>
                    </a:defRPr>
                  </a:lvl1pPr>
                  <a:lvl2pPr marL="742950" indent="-285750">
                    <a:defRPr sz="2200">
                      <a:solidFill>
                        <a:schemeClr val="tx1"/>
                      </a:solidFill>
                      <a:latin typeface="Tahoma" panose="020B0604030504040204" pitchFamily="34" charset="0"/>
                    </a:defRPr>
                  </a:lvl2pPr>
                  <a:lvl3pPr marL="1143000" indent="-228600">
                    <a:defRPr sz="2200">
                      <a:solidFill>
                        <a:schemeClr val="tx1"/>
                      </a:solidFill>
                      <a:latin typeface="Tahoma" panose="020B0604030504040204" pitchFamily="34" charset="0"/>
                    </a:defRPr>
                  </a:lvl3pPr>
                  <a:lvl4pPr marL="1600200" indent="-228600">
                    <a:defRPr sz="2200">
                      <a:solidFill>
                        <a:schemeClr val="tx1"/>
                      </a:solidFill>
                      <a:latin typeface="Tahoma" panose="020B0604030504040204" pitchFamily="34" charset="0"/>
                    </a:defRPr>
                  </a:lvl4pPr>
                  <a:lvl5pPr marL="2057400" indent="-228600">
                    <a:defRPr sz="2200">
                      <a:solidFill>
                        <a:schemeClr val="tx1"/>
                      </a:solidFill>
                      <a:latin typeface="Tahoma" panose="020B0604030504040204" pitchFamily="34" charset="0"/>
                    </a:defRPr>
                  </a:lvl5pPr>
                  <a:lvl6pPr marL="2514600" indent="-228600" eaLnBrk="0" fontAlgn="base" hangingPunct="0">
                    <a:spcBef>
                      <a:spcPct val="0"/>
                    </a:spcBef>
                    <a:spcAft>
                      <a:spcPct val="0"/>
                    </a:spcAft>
                    <a:defRPr sz="2200">
                      <a:solidFill>
                        <a:schemeClr val="tx1"/>
                      </a:solidFill>
                      <a:latin typeface="Tahoma" panose="020B0604030504040204" pitchFamily="34" charset="0"/>
                    </a:defRPr>
                  </a:lvl6pPr>
                  <a:lvl7pPr marL="2971800" indent="-228600" eaLnBrk="0" fontAlgn="base" hangingPunct="0">
                    <a:spcBef>
                      <a:spcPct val="0"/>
                    </a:spcBef>
                    <a:spcAft>
                      <a:spcPct val="0"/>
                    </a:spcAft>
                    <a:defRPr sz="2200">
                      <a:solidFill>
                        <a:schemeClr val="tx1"/>
                      </a:solidFill>
                      <a:latin typeface="Tahoma" panose="020B0604030504040204" pitchFamily="34" charset="0"/>
                    </a:defRPr>
                  </a:lvl7pPr>
                  <a:lvl8pPr marL="3429000" indent="-228600" eaLnBrk="0" fontAlgn="base" hangingPunct="0">
                    <a:spcBef>
                      <a:spcPct val="0"/>
                    </a:spcBef>
                    <a:spcAft>
                      <a:spcPct val="0"/>
                    </a:spcAft>
                    <a:defRPr sz="2200">
                      <a:solidFill>
                        <a:schemeClr val="tx1"/>
                      </a:solidFill>
                      <a:latin typeface="Tahoma" panose="020B0604030504040204" pitchFamily="34" charset="0"/>
                    </a:defRPr>
                  </a:lvl8pPr>
                  <a:lvl9pPr marL="3886200" indent="-228600" eaLnBrk="0" fontAlgn="base" hangingPunct="0">
                    <a:spcBef>
                      <a:spcPct val="0"/>
                    </a:spcBef>
                    <a:spcAft>
                      <a:spcPct val="0"/>
                    </a:spcAft>
                    <a:defRPr sz="2200">
                      <a:solidFill>
                        <a:schemeClr val="tx1"/>
                      </a:solidFill>
                      <a:latin typeface="Tahoma" panose="020B0604030504040204" pitchFamily="34" charset="0"/>
                    </a:defRPr>
                  </a:lvl9pPr>
                </a:lstStyle>
                <a:p>
                  <a:pPr eaLnBrk="1" hangingPunct="1"/>
                  <a:endParaRPr lang="en-US" altLang="en-US" sz="2000">
                    <a:latin typeface="Roboto Slab" pitchFamily="2" charset="0"/>
                    <a:ea typeface="Roboto Slab" pitchFamily="2" charset="0"/>
                  </a:endParaRPr>
                </a:p>
              </p:txBody>
            </p:sp>
            <p:sp>
              <p:nvSpPr>
                <p:cNvPr id="49223" name="Rectangle 183"/>
                <p:cNvSpPr>
                  <a:spLocks noChangeArrowheads="1"/>
                </p:cNvSpPr>
                <p:nvPr/>
              </p:nvSpPr>
              <p:spPr bwMode="auto">
                <a:xfrm>
                  <a:off x="4078" y="1588"/>
                  <a:ext cx="24" cy="2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2200">
                      <a:solidFill>
                        <a:schemeClr val="tx1"/>
                      </a:solidFill>
                      <a:latin typeface="Tahoma" panose="020B0604030504040204" pitchFamily="34" charset="0"/>
                    </a:defRPr>
                  </a:lvl1pPr>
                  <a:lvl2pPr marL="742950" indent="-285750">
                    <a:defRPr sz="2200">
                      <a:solidFill>
                        <a:schemeClr val="tx1"/>
                      </a:solidFill>
                      <a:latin typeface="Tahoma" panose="020B0604030504040204" pitchFamily="34" charset="0"/>
                    </a:defRPr>
                  </a:lvl2pPr>
                  <a:lvl3pPr marL="1143000" indent="-228600">
                    <a:defRPr sz="2200">
                      <a:solidFill>
                        <a:schemeClr val="tx1"/>
                      </a:solidFill>
                      <a:latin typeface="Tahoma" panose="020B0604030504040204" pitchFamily="34" charset="0"/>
                    </a:defRPr>
                  </a:lvl3pPr>
                  <a:lvl4pPr marL="1600200" indent="-228600">
                    <a:defRPr sz="2200">
                      <a:solidFill>
                        <a:schemeClr val="tx1"/>
                      </a:solidFill>
                      <a:latin typeface="Tahoma" panose="020B0604030504040204" pitchFamily="34" charset="0"/>
                    </a:defRPr>
                  </a:lvl4pPr>
                  <a:lvl5pPr marL="2057400" indent="-228600">
                    <a:defRPr sz="2200">
                      <a:solidFill>
                        <a:schemeClr val="tx1"/>
                      </a:solidFill>
                      <a:latin typeface="Tahoma" panose="020B0604030504040204" pitchFamily="34" charset="0"/>
                    </a:defRPr>
                  </a:lvl5pPr>
                  <a:lvl6pPr marL="2514600" indent="-228600" eaLnBrk="0" fontAlgn="base" hangingPunct="0">
                    <a:spcBef>
                      <a:spcPct val="0"/>
                    </a:spcBef>
                    <a:spcAft>
                      <a:spcPct val="0"/>
                    </a:spcAft>
                    <a:defRPr sz="2200">
                      <a:solidFill>
                        <a:schemeClr val="tx1"/>
                      </a:solidFill>
                      <a:latin typeface="Tahoma" panose="020B0604030504040204" pitchFamily="34" charset="0"/>
                    </a:defRPr>
                  </a:lvl6pPr>
                  <a:lvl7pPr marL="2971800" indent="-228600" eaLnBrk="0" fontAlgn="base" hangingPunct="0">
                    <a:spcBef>
                      <a:spcPct val="0"/>
                    </a:spcBef>
                    <a:spcAft>
                      <a:spcPct val="0"/>
                    </a:spcAft>
                    <a:defRPr sz="2200">
                      <a:solidFill>
                        <a:schemeClr val="tx1"/>
                      </a:solidFill>
                      <a:latin typeface="Tahoma" panose="020B0604030504040204" pitchFamily="34" charset="0"/>
                    </a:defRPr>
                  </a:lvl7pPr>
                  <a:lvl8pPr marL="3429000" indent="-228600" eaLnBrk="0" fontAlgn="base" hangingPunct="0">
                    <a:spcBef>
                      <a:spcPct val="0"/>
                    </a:spcBef>
                    <a:spcAft>
                      <a:spcPct val="0"/>
                    </a:spcAft>
                    <a:defRPr sz="2200">
                      <a:solidFill>
                        <a:schemeClr val="tx1"/>
                      </a:solidFill>
                      <a:latin typeface="Tahoma" panose="020B0604030504040204" pitchFamily="34" charset="0"/>
                    </a:defRPr>
                  </a:lvl8pPr>
                  <a:lvl9pPr marL="3886200" indent="-228600" eaLnBrk="0" fontAlgn="base" hangingPunct="0">
                    <a:spcBef>
                      <a:spcPct val="0"/>
                    </a:spcBef>
                    <a:spcAft>
                      <a:spcPct val="0"/>
                    </a:spcAft>
                    <a:defRPr sz="2200">
                      <a:solidFill>
                        <a:schemeClr val="tx1"/>
                      </a:solidFill>
                      <a:latin typeface="Tahoma" panose="020B0604030504040204" pitchFamily="34" charset="0"/>
                    </a:defRPr>
                  </a:lvl9pPr>
                </a:lstStyle>
                <a:p>
                  <a:pPr eaLnBrk="1" hangingPunct="1"/>
                  <a:endParaRPr lang="en-US" altLang="en-US" sz="2000">
                    <a:latin typeface="Roboto Slab" pitchFamily="2" charset="0"/>
                    <a:ea typeface="Roboto Slab" pitchFamily="2" charset="0"/>
                  </a:endParaRPr>
                </a:p>
              </p:txBody>
            </p:sp>
            <p:sp>
              <p:nvSpPr>
                <p:cNvPr id="49224" name="Rectangle 184"/>
                <p:cNvSpPr>
                  <a:spLocks noChangeArrowheads="1"/>
                </p:cNvSpPr>
                <p:nvPr/>
              </p:nvSpPr>
              <p:spPr bwMode="auto">
                <a:xfrm>
                  <a:off x="4126" y="1588"/>
                  <a:ext cx="24" cy="2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2200">
                      <a:solidFill>
                        <a:schemeClr val="tx1"/>
                      </a:solidFill>
                      <a:latin typeface="Tahoma" panose="020B0604030504040204" pitchFamily="34" charset="0"/>
                    </a:defRPr>
                  </a:lvl1pPr>
                  <a:lvl2pPr marL="742950" indent="-285750">
                    <a:defRPr sz="2200">
                      <a:solidFill>
                        <a:schemeClr val="tx1"/>
                      </a:solidFill>
                      <a:latin typeface="Tahoma" panose="020B0604030504040204" pitchFamily="34" charset="0"/>
                    </a:defRPr>
                  </a:lvl2pPr>
                  <a:lvl3pPr marL="1143000" indent="-228600">
                    <a:defRPr sz="2200">
                      <a:solidFill>
                        <a:schemeClr val="tx1"/>
                      </a:solidFill>
                      <a:latin typeface="Tahoma" panose="020B0604030504040204" pitchFamily="34" charset="0"/>
                    </a:defRPr>
                  </a:lvl3pPr>
                  <a:lvl4pPr marL="1600200" indent="-228600">
                    <a:defRPr sz="2200">
                      <a:solidFill>
                        <a:schemeClr val="tx1"/>
                      </a:solidFill>
                      <a:latin typeface="Tahoma" panose="020B0604030504040204" pitchFamily="34" charset="0"/>
                    </a:defRPr>
                  </a:lvl4pPr>
                  <a:lvl5pPr marL="2057400" indent="-228600">
                    <a:defRPr sz="2200">
                      <a:solidFill>
                        <a:schemeClr val="tx1"/>
                      </a:solidFill>
                      <a:latin typeface="Tahoma" panose="020B0604030504040204" pitchFamily="34" charset="0"/>
                    </a:defRPr>
                  </a:lvl5pPr>
                  <a:lvl6pPr marL="2514600" indent="-228600" eaLnBrk="0" fontAlgn="base" hangingPunct="0">
                    <a:spcBef>
                      <a:spcPct val="0"/>
                    </a:spcBef>
                    <a:spcAft>
                      <a:spcPct val="0"/>
                    </a:spcAft>
                    <a:defRPr sz="2200">
                      <a:solidFill>
                        <a:schemeClr val="tx1"/>
                      </a:solidFill>
                      <a:latin typeface="Tahoma" panose="020B0604030504040204" pitchFamily="34" charset="0"/>
                    </a:defRPr>
                  </a:lvl6pPr>
                  <a:lvl7pPr marL="2971800" indent="-228600" eaLnBrk="0" fontAlgn="base" hangingPunct="0">
                    <a:spcBef>
                      <a:spcPct val="0"/>
                    </a:spcBef>
                    <a:spcAft>
                      <a:spcPct val="0"/>
                    </a:spcAft>
                    <a:defRPr sz="2200">
                      <a:solidFill>
                        <a:schemeClr val="tx1"/>
                      </a:solidFill>
                      <a:latin typeface="Tahoma" panose="020B0604030504040204" pitchFamily="34" charset="0"/>
                    </a:defRPr>
                  </a:lvl7pPr>
                  <a:lvl8pPr marL="3429000" indent="-228600" eaLnBrk="0" fontAlgn="base" hangingPunct="0">
                    <a:spcBef>
                      <a:spcPct val="0"/>
                    </a:spcBef>
                    <a:spcAft>
                      <a:spcPct val="0"/>
                    </a:spcAft>
                    <a:defRPr sz="2200">
                      <a:solidFill>
                        <a:schemeClr val="tx1"/>
                      </a:solidFill>
                      <a:latin typeface="Tahoma" panose="020B0604030504040204" pitchFamily="34" charset="0"/>
                    </a:defRPr>
                  </a:lvl8pPr>
                  <a:lvl9pPr marL="3886200" indent="-228600" eaLnBrk="0" fontAlgn="base" hangingPunct="0">
                    <a:spcBef>
                      <a:spcPct val="0"/>
                    </a:spcBef>
                    <a:spcAft>
                      <a:spcPct val="0"/>
                    </a:spcAft>
                    <a:defRPr sz="2200">
                      <a:solidFill>
                        <a:schemeClr val="tx1"/>
                      </a:solidFill>
                      <a:latin typeface="Tahoma" panose="020B0604030504040204" pitchFamily="34" charset="0"/>
                    </a:defRPr>
                  </a:lvl9pPr>
                </a:lstStyle>
                <a:p>
                  <a:pPr eaLnBrk="1" hangingPunct="1"/>
                  <a:endParaRPr lang="en-US" altLang="en-US" sz="2000">
                    <a:latin typeface="Roboto Slab" pitchFamily="2" charset="0"/>
                    <a:ea typeface="Roboto Slab" pitchFamily="2" charset="0"/>
                  </a:endParaRPr>
                </a:p>
              </p:txBody>
            </p:sp>
            <p:sp>
              <p:nvSpPr>
                <p:cNvPr id="49225" name="Rectangle 185"/>
                <p:cNvSpPr>
                  <a:spLocks noChangeArrowheads="1"/>
                </p:cNvSpPr>
                <p:nvPr/>
              </p:nvSpPr>
              <p:spPr bwMode="auto">
                <a:xfrm>
                  <a:off x="4174" y="1588"/>
                  <a:ext cx="24" cy="2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2200">
                      <a:solidFill>
                        <a:schemeClr val="tx1"/>
                      </a:solidFill>
                      <a:latin typeface="Tahoma" panose="020B0604030504040204" pitchFamily="34" charset="0"/>
                    </a:defRPr>
                  </a:lvl1pPr>
                  <a:lvl2pPr marL="742950" indent="-285750">
                    <a:defRPr sz="2200">
                      <a:solidFill>
                        <a:schemeClr val="tx1"/>
                      </a:solidFill>
                      <a:latin typeface="Tahoma" panose="020B0604030504040204" pitchFamily="34" charset="0"/>
                    </a:defRPr>
                  </a:lvl2pPr>
                  <a:lvl3pPr marL="1143000" indent="-228600">
                    <a:defRPr sz="2200">
                      <a:solidFill>
                        <a:schemeClr val="tx1"/>
                      </a:solidFill>
                      <a:latin typeface="Tahoma" panose="020B0604030504040204" pitchFamily="34" charset="0"/>
                    </a:defRPr>
                  </a:lvl3pPr>
                  <a:lvl4pPr marL="1600200" indent="-228600">
                    <a:defRPr sz="2200">
                      <a:solidFill>
                        <a:schemeClr val="tx1"/>
                      </a:solidFill>
                      <a:latin typeface="Tahoma" panose="020B0604030504040204" pitchFamily="34" charset="0"/>
                    </a:defRPr>
                  </a:lvl4pPr>
                  <a:lvl5pPr marL="2057400" indent="-228600">
                    <a:defRPr sz="2200">
                      <a:solidFill>
                        <a:schemeClr val="tx1"/>
                      </a:solidFill>
                      <a:latin typeface="Tahoma" panose="020B0604030504040204" pitchFamily="34" charset="0"/>
                    </a:defRPr>
                  </a:lvl5pPr>
                  <a:lvl6pPr marL="2514600" indent="-228600" eaLnBrk="0" fontAlgn="base" hangingPunct="0">
                    <a:spcBef>
                      <a:spcPct val="0"/>
                    </a:spcBef>
                    <a:spcAft>
                      <a:spcPct val="0"/>
                    </a:spcAft>
                    <a:defRPr sz="2200">
                      <a:solidFill>
                        <a:schemeClr val="tx1"/>
                      </a:solidFill>
                      <a:latin typeface="Tahoma" panose="020B0604030504040204" pitchFamily="34" charset="0"/>
                    </a:defRPr>
                  </a:lvl6pPr>
                  <a:lvl7pPr marL="2971800" indent="-228600" eaLnBrk="0" fontAlgn="base" hangingPunct="0">
                    <a:spcBef>
                      <a:spcPct val="0"/>
                    </a:spcBef>
                    <a:spcAft>
                      <a:spcPct val="0"/>
                    </a:spcAft>
                    <a:defRPr sz="2200">
                      <a:solidFill>
                        <a:schemeClr val="tx1"/>
                      </a:solidFill>
                      <a:latin typeface="Tahoma" panose="020B0604030504040204" pitchFamily="34" charset="0"/>
                    </a:defRPr>
                  </a:lvl7pPr>
                  <a:lvl8pPr marL="3429000" indent="-228600" eaLnBrk="0" fontAlgn="base" hangingPunct="0">
                    <a:spcBef>
                      <a:spcPct val="0"/>
                    </a:spcBef>
                    <a:spcAft>
                      <a:spcPct val="0"/>
                    </a:spcAft>
                    <a:defRPr sz="2200">
                      <a:solidFill>
                        <a:schemeClr val="tx1"/>
                      </a:solidFill>
                      <a:latin typeface="Tahoma" panose="020B0604030504040204" pitchFamily="34" charset="0"/>
                    </a:defRPr>
                  </a:lvl8pPr>
                  <a:lvl9pPr marL="3886200" indent="-228600" eaLnBrk="0" fontAlgn="base" hangingPunct="0">
                    <a:spcBef>
                      <a:spcPct val="0"/>
                    </a:spcBef>
                    <a:spcAft>
                      <a:spcPct val="0"/>
                    </a:spcAft>
                    <a:defRPr sz="2200">
                      <a:solidFill>
                        <a:schemeClr val="tx1"/>
                      </a:solidFill>
                      <a:latin typeface="Tahoma" panose="020B0604030504040204" pitchFamily="34" charset="0"/>
                    </a:defRPr>
                  </a:lvl9pPr>
                </a:lstStyle>
                <a:p>
                  <a:pPr eaLnBrk="1" hangingPunct="1"/>
                  <a:endParaRPr lang="en-US" altLang="en-US" sz="2000">
                    <a:latin typeface="Roboto Slab" pitchFamily="2" charset="0"/>
                    <a:ea typeface="Roboto Slab" pitchFamily="2" charset="0"/>
                  </a:endParaRPr>
                </a:p>
              </p:txBody>
            </p:sp>
            <p:sp>
              <p:nvSpPr>
                <p:cNvPr id="49226" name="Rectangle 186"/>
                <p:cNvSpPr>
                  <a:spLocks noChangeArrowheads="1"/>
                </p:cNvSpPr>
                <p:nvPr/>
              </p:nvSpPr>
              <p:spPr bwMode="auto">
                <a:xfrm>
                  <a:off x="4221" y="1588"/>
                  <a:ext cx="24" cy="2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2200">
                      <a:solidFill>
                        <a:schemeClr val="tx1"/>
                      </a:solidFill>
                      <a:latin typeface="Tahoma" panose="020B0604030504040204" pitchFamily="34" charset="0"/>
                    </a:defRPr>
                  </a:lvl1pPr>
                  <a:lvl2pPr marL="742950" indent="-285750">
                    <a:defRPr sz="2200">
                      <a:solidFill>
                        <a:schemeClr val="tx1"/>
                      </a:solidFill>
                      <a:latin typeface="Tahoma" panose="020B0604030504040204" pitchFamily="34" charset="0"/>
                    </a:defRPr>
                  </a:lvl2pPr>
                  <a:lvl3pPr marL="1143000" indent="-228600">
                    <a:defRPr sz="2200">
                      <a:solidFill>
                        <a:schemeClr val="tx1"/>
                      </a:solidFill>
                      <a:latin typeface="Tahoma" panose="020B0604030504040204" pitchFamily="34" charset="0"/>
                    </a:defRPr>
                  </a:lvl3pPr>
                  <a:lvl4pPr marL="1600200" indent="-228600">
                    <a:defRPr sz="2200">
                      <a:solidFill>
                        <a:schemeClr val="tx1"/>
                      </a:solidFill>
                      <a:latin typeface="Tahoma" panose="020B0604030504040204" pitchFamily="34" charset="0"/>
                    </a:defRPr>
                  </a:lvl4pPr>
                  <a:lvl5pPr marL="2057400" indent="-228600">
                    <a:defRPr sz="2200">
                      <a:solidFill>
                        <a:schemeClr val="tx1"/>
                      </a:solidFill>
                      <a:latin typeface="Tahoma" panose="020B0604030504040204" pitchFamily="34" charset="0"/>
                    </a:defRPr>
                  </a:lvl5pPr>
                  <a:lvl6pPr marL="2514600" indent="-228600" eaLnBrk="0" fontAlgn="base" hangingPunct="0">
                    <a:spcBef>
                      <a:spcPct val="0"/>
                    </a:spcBef>
                    <a:spcAft>
                      <a:spcPct val="0"/>
                    </a:spcAft>
                    <a:defRPr sz="2200">
                      <a:solidFill>
                        <a:schemeClr val="tx1"/>
                      </a:solidFill>
                      <a:latin typeface="Tahoma" panose="020B0604030504040204" pitchFamily="34" charset="0"/>
                    </a:defRPr>
                  </a:lvl6pPr>
                  <a:lvl7pPr marL="2971800" indent="-228600" eaLnBrk="0" fontAlgn="base" hangingPunct="0">
                    <a:spcBef>
                      <a:spcPct val="0"/>
                    </a:spcBef>
                    <a:spcAft>
                      <a:spcPct val="0"/>
                    </a:spcAft>
                    <a:defRPr sz="2200">
                      <a:solidFill>
                        <a:schemeClr val="tx1"/>
                      </a:solidFill>
                      <a:latin typeface="Tahoma" panose="020B0604030504040204" pitchFamily="34" charset="0"/>
                    </a:defRPr>
                  </a:lvl7pPr>
                  <a:lvl8pPr marL="3429000" indent="-228600" eaLnBrk="0" fontAlgn="base" hangingPunct="0">
                    <a:spcBef>
                      <a:spcPct val="0"/>
                    </a:spcBef>
                    <a:spcAft>
                      <a:spcPct val="0"/>
                    </a:spcAft>
                    <a:defRPr sz="2200">
                      <a:solidFill>
                        <a:schemeClr val="tx1"/>
                      </a:solidFill>
                      <a:latin typeface="Tahoma" panose="020B0604030504040204" pitchFamily="34" charset="0"/>
                    </a:defRPr>
                  </a:lvl8pPr>
                  <a:lvl9pPr marL="3886200" indent="-228600" eaLnBrk="0" fontAlgn="base" hangingPunct="0">
                    <a:spcBef>
                      <a:spcPct val="0"/>
                    </a:spcBef>
                    <a:spcAft>
                      <a:spcPct val="0"/>
                    </a:spcAft>
                    <a:defRPr sz="2200">
                      <a:solidFill>
                        <a:schemeClr val="tx1"/>
                      </a:solidFill>
                      <a:latin typeface="Tahoma" panose="020B0604030504040204" pitchFamily="34" charset="0"/>
                    </a:defRPr>
                  </a:lvl9pPr>
                </a:lstStyle>
                <a:p>
                  <a:pPr eaLnBrk="1" hangingPunct="1"/>
                  <a:endParaRPr lang="en-US" altLang="en-US" sz="2000">
                    <a:latin typeface="Roboto Slab" pitchFamily="2" charset="0"/>
                    <a:ea typeface="Roboto Slab" pitchFamily="2" charset="0"/>
                  </a:endParaRPr>
                </a:p>
              </p:txBody>
            </p:sp>
            <p:sp>
              <p:nvSpPr>
                <p:cNvPr id="49227" name="Rectangle 187"/>
                <p:cNvSpPr>
                  <a:spLocks noChangeArrowheads="1"/>
                </p:cNvSpPr>
                <p:nvPr/>
              </p:nvSpPr>
              <p:spPr bwMode="auto">
                <a:xfrm>
                  <a:off x="4269" y="1588"/>
                  <a:ext cx="24" cy="2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2200">
                      <a:solidFill>
                        <a:schemeClr val="tx1"/>
                      </a:solidFill>
                      <a:latin typeface="Tahoma" panose="020B0604030504040204" pitchFamily="34" charset="0"/>
                    </a:defRPr>
                  </a:lvl1pPr>
                  <a:lvl2pPr marL="742950" indent="-285750">
                    <a:defRPr sz="2200">
                      <a:solidFill>
                        <a:schemeClr val="tx1"/>
                      </a:solidFill>
                      <a:latin typeface="Tahoma" panose="020B0604030504040204" pitchFamily="34" charset="0"/>
                    </a:defRPr>
                  </a:lvl2pPr>
                  <a:lvl3pPr marL="1143000" indent="-228600">
                    <a:defRPr sz="2200">
                      <a:solidFill>
                        <a:schemeClr val="tx1"/>
                      </a:solidFill>
                      <a:latin typeface="Tahoma" panose="020B0604030504040204" pitchFamily="34" charset="0"/>
                    </a:defRPr>
                  </a:lvl3pPr>
                  <a:lvl4pPr marL="1600200" indent="-228600">
                    <a:defRPr sz="2200">
                      <a:solidFill>
                        <a:schemeClr val="tx1"/>
                      </a:solidFill>
                      <a:latin typeface="Tahoma" panose="020B0604030504040204" pitchFamily="34" charset="0"/>
                    </a:defRPr>
                  </a:lvl4pPr>
                  <a:lvl5pPr marL="2057400" indent="-228600">
                    <a:defRPr sz="2200">
                      <a:solidFill>
                        <a:schemeClr val="tx1"/>
                      </a:solidFill>
                      <a:latin typeface="Tahoma" panose="020B0604030504040204" pitchFamily="34" charset="0"/>
                    </a:defRPr>
                  </a:lvl5pPr>
                  <a:lvl6pPr marL="2514600" indent="-228600" eaLnBrk="0" fontAlgn="base" hangingPunct="0">
                    <a:spcBef>
                      <a:spcPct val="0"/>
                    </a:spcBef>
                    <a:spcAft>
                      <a:spcPct val="0"/>
                    </a:spcAft>
                    <a:defRPr sz="2200">
                      <a:solidFill>
                        <a:schemeClr val="tx1"/>
                      </a:solidFill>
                      <a:latin typeface="Tahoma" panose="020B0604030504040204" pitchFamily="34" charset="0"/>
                    </a:defRPr>
                  </a:lvl6pPr>
                  <a:lvl7pPr marL="2971800" indent="-228600" eaLnBrk="0" fontAlgn="base" hangingPunct="0">
                    <a:spcBef>
                      <a:spcPct val="0"/>
                    </a:spcBef>
                    <a:spcAft>
                      <a:spcPct val="0"/>
                    </a:spcAft>
                    <a:defRPr sz="2200">
                      <a:solidFill>
                        <a:schemeClr val="tx1"/>
                      </a:solidFill>
                      <a:latin typeface="Tahoma" panose="020B0604030504040204" pitchFamily="34" charset="0"/>
                    </a:defRPr>
                  </a:lvl7pPr>
                  <a:lvl8pPr marL="3429000" indent="-228600" eaLnBrk="0" fontAlgn="base" hangingPunct="0">
                    <a:spcBef>
                      <a:spcPct val="0"/>
                    </a:spcBef>
                    <a:spcAft>
                      <a:spcPct val="0"/>
                    </a:spcAft>
                    <a:defRPr sz="2200">
                      <a:solidFill>
                        <a:schemeClr val="tx1"/>
                      </a:solidFill>
                      <a:latin typeface="Tahoma" panose="020B0604030504040204" pitchFamily="34" charset="0"/>
                    </a:defRPr>
                  </a:lvl8pPr>
                  <a:lvl9pPr marL="3886200" indent="-228600" eaLnBrk="0" fontAlgn="base" hangingPunct="0">
                    <a:spcBef>
                      <a:spcPct val="0"/>
                    </a:spcBef>
                    <a:spcAft>
                      <a:spcPct val="0"/>
                    </a:spcAft>
                    <a:defRPr sz="2200">
                      <a:solidFill>
                        <a:schemeClr val="tx1"/>
                      </a:solidFill>
                      <a:latin typeface="Tahoma" panose="020B0604030504040204" pitchFamily="34" charset="0"/>
                    </a:defRPr>
                  </a:lvl9pPr>
                </a:lstStyle>
                <a:p>
                  <a:pPr eaLnBrk="1" hangingPunct="1"/>
                  <a:endParaRPr lang="en-US" altLang="en-US" sz="2000">
                    <a:latin typeface="Roboto Slab" pitchFamily="2" charset="0"/>
                    <a:ea typeface="Roboto Slab" pitchFamily="2" charset="0"/>
                  </a:endParaRPr>
                </a:p>
              </p:txBody>
            </p:sp>
            <p:sp>
              <p:nvSpPr>
                <p:cNvPr id="49228" name="Rectangle 188"/>
                <p:cNvSpPr>
                  <a:spLocks noChangeArrowheads="1"/>
                </p:cNvSpPr>
                <p:nvPr/>
              </p:nvSpPr>
              <p:spPr bwMode="auto">
                <a:xfrm>
                  <a:off x="4317" y="1588"/>
                  <a:ext cx="24" cy="2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2200">
                      <a:solidFill>
                        <a:schemeClr val="tx1"/>
                      </a:solidFill>
                      <a:latin typeface="Tahoma" panose="020B0604030504040204" pitchFamily="34" charset="0"/>
                    </a:defRPr>
                  </a:lvl1pPr>
                  <a:lvl2pPr marL="742950" indent="-285750">
                    <a:defRPr sz="2200">
                      <a:solidFill>
                        <a:schemeClr val="tx1"/>
                      </a:solidFill>
                      <a:latin typeface="Tahoma" panose="020B0604030504040204" pitchFamily="34" charset="0"/>
                    </a:defRPr>
                  </a:lvl2pPr>
                  <a:lvl3pPr marL="1143000" indent="-228600">
                    <a:defRPr sz="2200">
                      <a:solidFill>
                        <a:schemeClr val="tx1"/>
                      </a:solidFill>
                      <a:latin typeface="Tahoma" panose="020B0604030504040204" pitchFamily="34" charset="0"/>
                    </a:defRPr>
                  </a:lvl3pPr>
                  <a:lvl4pPr marL="1600200" indent="-228600">
                    <a:defRPr sz="2200">
                      <a:solidFill>
                        <a:schemeClr val="tx1"/>
                      </a:solidFill>
                      <a:latin typeface="Tahoma" panose="020B0604030504040204" pitchFamily="34" charset="0"/>
                    </a:defRPr>
                  </a:lvl4pPr>
                  <a:lvl5pPr marL="2057400" indent="-228600">
                    <a:defRPr sz="2200">
                      <a:solidFill>
                        <a:schemeClr val="tx1"/>
                      </a:solidFill>
                      <a:latin typeface="Tahoma" panose="020B0604030504040204" pitchFamily="34" charset="0"/>
                    </a:defRPr>
                  </a:lvl5pPr>
                  <a:lvl6pPr marL="2514600" indent="-228600" eaLnBrk="0" fontAlgn="base" hangingPunct="0">
                    <a:spcBef>
                      <a:spcPct val="0"/>
                    </a:spcBef>
                    <a:spcAft>
                      <a:spcPct val="0"/>
                    </a:spcAft>
                    <a:defRPr sz="2200">
                      <a:solidFill>
                        <a:schemeClr val="tx1"/>
                      </a:solidFill>
                      <a:latin typeface="Tahoma" panose="020B0604030504040204" pitchFamily="34" charset="0"/>
                    </a:defRPr>
                  </a:lvl6pPr>
                  <a:lvl7pPr marL="2971800" indent="-228600" eaLnBrk="0" fontAlgn="base" hangingPunct="0">
                    <a:spcBef>
                      <a:spcPct val="0"/>
                    </a:spcBef>
                    <a:spcAft>
                      <a:spcPct val="0"/>
                    </a:spcAft>
                    <a:defRPr sz="2200">
                      <a:solidFill>
                        <a:schemeClr val="tx1"/>
                      </a:solidFill>
                      <a:latin typeface="Tahoma" panose="020B0604030504040204" pitchFamily="34" charset="0"/>
                    </a:defRPr>
                  </a:lvl7pPr>
                  <a:lvl8pPr marL="3429000" indent="-228600" eaLnBrk="0" fontAlgn="base" hangingPunct="0">
                    <a:spcBef>
                      <a:spcPct val="0"/>
                    </a:spcBef>
                    <a:spcAft>
                      <a:spcPct val="0"/>
                    </a:spcAft>
                    <a:defRPr sz="2200">
                      <a:solidFill>
                        <a:schemeClr val="tx1"/>
                      </a:solidFill>
                      <a:latin typeface="Tahoma" panose="020B0604030504040204" pitchFamily="34" charset="0"/>
                    </a:defRPr>
                  </a:lvl8pPr>
                  <a:lvl9pPr marL="3886200" indent="-228600" eaLnBrk="0" fontAlgn="base" hangingPunct="0">
                    <a:spcBef>
                      <a:spcPct val="0"/>
                    </a:spcBef>
                    <a:spcAft>
                      <a:spcPct val="0"/>
                    </a:spcAft>
                    <a:defRPr sz="2200">
                      <a:solidFill>
                        <a:schemeClr val="tx1"/>
                      </a:solidFill>
                      <a:latin typeface="Tahoma" panose="020B0604030504040204" pitchFamily="34" charset="0"/>
                    </a:defRPr>
                  </a:lvl9pPr>
                </a:lstStyle>
                <a:p>
                  <a:pPr eaLnBrk="1" hangingPunct="1"/>
                  <a:endParaRPr lang="en-US" altLang="en-US" sz="2000">
                    <a:latin typeface="Roboto Slab" pitchFamily="2" charset="0"/>
                    <a:ea typeface="Roboto Slab" pitchFamily="2" charset="0"/>
                  </a:endParaRPr>
                </a:p>
              </p:txBody>
            </p:sp>
            <p:sp>
              <p:nvSpPr>
                <p:cNvPr id="49229" name="Rectangle 189"/>
                <p:cNvSpPr>
                  <a:spLocks noChangeArrowheads="1"/>
                </p:cNvSpPr>
                <p:nvPr/>
              </p:nvSpPr>
              <p:spPr bwMode="auto">
                <a:xfrm>
                  <a:off x="4365" y="1588"/>
                  <a:ext cx="24" cy="2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2200">
                      <a:solidFill>
                        <a:schemeClr val="tx1"/>
                      </a:solidFill>
                      <a:latin typeface="Tahoma" panose="020B0604030504040204" pitchFamily="34" charset="0"/>
                    </a:defRPr>
                  </a:lvl1pPr>
                  <a:lvl2pPr marL="742950" indent="-285750">
                    <a:defRPr sz="2200">
                      <a:solidFill>
                        <a:schemeClr val="tx1"/>
                      </a:solidFill>
                      <a:latin typeface="Tahoma" panose="020B0604030504040204" pitchFamily="34" charset="0"/>
                    </a:defRPr>
                  </a:lvl2pPr>
                  <a:lvl3pPr marL="1143000" indent="-228600">
                    <a:defRPr sz="2200">
                      <a:solidFill>
                        <a:schemeClr val="tx1"/>
                      </a:solidFill>
                      <a:latin typeface="Tahoma" panose="020B0604030504040204" pitchFamily="34" charset="0"/>
                    </a:defRPr>
                  </a:lvl3pPr>
                  <a:lvl4pPr marL="1600200" indent="-228600">
                    <a:defRPr sz="2200">
                      <a:solidFill>
                        <a:schemeClr val="tx1"/>
                      </a:solidFill>
                      <a:latin typeface="Tahoma" panose="020B0604030504040204" pitchFamily="34" charset="0"/>
                    </a:defRPr>
                  </a:lvl4pPr>
                  <a:lvl5pPr marL="2057400" indent="-228600">
                    <a:defRPr sz="2200">
                      <a:solidFill>
                        <a:schemeClr val="tx1"/>
                      </a:solidFill>
                      <a:latin typeface="Tahoma" panose="020B0604030504040204" pitchFamily="34" charset="0"/>
                    </a:defRPr>
                  </a:lvl5pPr>
                  <a:lvl6pPr marL="2514600" indent="-228600" eaLnBrk="0" fontAlgn="base" hangingPunct="0">
                    <a:spcBef>
                      <a:spcPct val="0"/>
                    </a:spcBef>
                    <a:spcAft>
                      <a:spcPct val="0"/>
                    </a:spcAft>
                    <a:defRPr sz="2200">
                      <a:solidFill>
                        <a:schemeClr val="tx1"/>
                      </a:solidFill>
                      <a:latin typeface="Tahoma" panose="020B0604030504040204" pitchFamily="34" charset="0"/>
                    </a:defRPr>
                  </a:lvl6pPr>
                  <a:lvl7pPr marL="2971800" indent="-228600" eaLnBrk="0" fontAlgn="base" hangingPunct="0">
                    <a:spcBef>
                      <a:spcPct val="0"/>
                    </a:spcBef>
                    <a:spcAft>
                      <a:spcPct val="0"/>
                    </a:spcAft>
                    <a:defRPr sz="2200">
                      <a:solidFill>
                        <a:schemeClr val="tx1"/>
                      </a:solidFill>
                      <a:latin typeface="Tahoma" panose="020B0604030504040204" pitchFamily="34" charset="0"/>
                    </a:defRPr>
                  </a:lvl7pPr>
                  <a:lvl8pPr marL="3429000" indent="-228600" eaLnBrk="0" fontAlgn="base" hangingPunct="0">
                    <a:spcBef>
                      <a:spcPct val="0"/>
                    </a:spcBef>
                    <a:spcAft>
                      <a:spcPct val="0"/>
                    </a:spcAft>
                    <a:defRPr sz="2200">
                      <a:solidFill>
                        <a:schemeClr val="tx1"/>
                      </a:solidFill>
                      <a:latin typeface="Tahoma" panose="020B0604030504040204" pitchFamily="34" charset="0"/>
                    </a:defRPr>
                  </a:lvl8pPr>
                  <a:lvl9pPr marL="3886200" indent="-228600" eaLnBrk="0" fontAlgn="base" hangingPunct="0">
                    <a:spcBef>
                      <a:spcPct val="0"/>
                    </a:spcBef>
                    <a:spcAft>
                      <a:spcPct val="0"/>
                    </a:spcAft>
                    <a:defRPr sz="2200">
                      <a:solidFill>
                        <a:schemeClr val="tx1"/>
                      </a:solidFill>
                      <a:latin typeface="Tahoma" panose="020B0604030504040204" pitchFamily="34" charset="0"/>
                    </a:defRPr>
                  </a:lvl9pPr>
                </a:lstStyle>
                <a:p>
                  <a:pPr eaLnBrk="1" hangingPunct="1"/>
                  <a:endParaRPr lang="en-US" altLang="en-US" sz="2000">
                    <a:latin typeface="Roboto Slab" pitchFamily="2" charset="0"/>
                    <a:ea typeface="Roboto Slab" pitchFamily="2" charset="0"/>
                  </a:endParaRPr>
                </a:p>
              </p:txBody>
            </p:sp>
            <p:sp>
              <p:nvSpPr>
                <p:cNvPr id="49230" name="Rectangle 190"/>
                <p:cNvSpPr>
                  <a:spLocks noChangeArrowheads="1"/>
                </p:cNvSpPr>
                <p:nvPr/>
              </p:nvSpPr>
              <p:spPr bwMode="auto">
                <a:xfrm>
                  <a:off x="4413" y="1588"/>
                  <a:ext cx="24" cy="2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2200">
                      <a:solidFill>
                        <a:schemeClr val="tx1"/>
                      </a:solidFill>
                      <a:latin typeface="Tahoma" panose="020B0604030504040204" pitchFamily="34" charset="0"/>
                    </a:defRPr>
                  </a:lvl1pPr>
                  <a:lvl2pPr marL="742950" indent="-285750">
                    <a:defRPr sz="2200">
                      <a:solidFill>
                        <a:schemeClr val="tx1"/>
                      </a:solidFill>
                      <a:latin typeface="Tahoma" panose="020B0604030504040204" pitchFamily="34" charset="0"/>
                    </a:defRPr>
                  </a:lvl2pPr>
                  <a:lvl3pPr marL="1143000" indent="-228600">
                    <a:defRPr sz="2200">
                      <a:solidFill>
                        <a:schemeClr val="tx1"/>
                      </a:solidFill>
                      <a:latin typeface="Tahoma" panose="020B0604030504040204" pitchFamily="34" charset="0"/>
                    </a:defRPr>
                  </a:lvl3pPr>
                  <a:lvl4pPr marL="1600200" indent="-228600">
                    <a:defRPr sz="2200">
                      <a:solidFill>
                        <a:schemeClr val="tx1"/>
                      </a:solidFill>
                      <a:latin typeface="Tahoma" panose="020B0604030504040204" pitchFamily="34" charset="0"/>
                    </a:defRPr>
                  </a:lvl4pPr>
                  <a:lvl5pPr marL="2057400" indent="-228600">
                    <a:defRPr sz="2200">
                      <a:solidFill>
                        <a:schemeClr val="tx1"/>
                      </a:solidFill>
                      <a:latin typeface="Tahoma" panose="020B0604030504040204" pitchFamily="34" charset="0"/>
                    </a:defRPr>
                  </a:lvl5pPr>
                  <a:lvl6pPr marL="2514600" indent="-228600" eaLnBrk="0" fontAlgn="base" hangingPunct="0">
                    <a:spcBef>
                      <a:spcPct val="0"/>
                    </a:spcBef>
                    <a:spcAft>
                      <a:spcPct val="0"/>
                    </a:spcAft>
                    <a:defRPr sz="2200">
                      <a:solidFill>
                        <a:schemeClr val="tx1"/>
                      </a:solidFill>
                      <a:latin typeface="Tahoma" panose="020B0604030504040204" pitchFamily="34" charset="0"/>
                    </a:defRPr>
                  </a:lvl6pPr>
                  <a:lvl7pPr marL="2971800" indent="-228600" eaLnBrk="0" fontAlgn="base" hangingPunct="0">
                    <a:spcBef>
                      <a:spcPct val="0"/>
                    </a:spcBef>
                    <a:spcAft>
                      <a:spcPct val="0"/>
                    </a:spcAft>
                    <a:defRPr sz="2200">
                      <a:solidFill>
                        <a:schemeClr val="tx1"/>
                      </a:solidFill>
                      <a:latin typeface="Tahoma" panose="020B0604030504040204" pitchFamily="34" charset="0"/>
                    </a:defRPr>
                  </a:lvl7pPr>
                  <a:lvl8pPr marL="3429000" indent="-228600" eaLnBrk="0" fontAlgn="base" hangingPunct="0">
                    <a:spcBef>
                      <a:spcPct val="0"/>
                    </a:spcBef>
                    <a:spcAft>
                      <a:spcPct val="0"/>
                    </a:spcAft>
                    <a:defRPr sz="2200">
                      <a:solidFill>
                        <a:schemeClr val="tx1"/>
                      </a:solidFill>
                      <a:latin typeface="Tahoma" panose="020B0604030504040204" pitchFamily="34" charset="0"/>
                    </a:defRPr>
                  </a:lvl8pPr>
                  <a:lvl9pPr marL="3886200" indent="-228600" eaLnBrk="0" fontAlgn="base" hangingPunct="0">
                    <a:spcBef>
                      <a:spcPct val="0"/>
                    </a:spcBef>
                    <a:spcAft>
                      <a:spcPct val="0"/>
                    </a:spcAft>
                    <a:defRPr sz="2200">
                      <a:solidFill>
                        <a:schemeClr val="tx1"/>
                      </a:solidFill>
                      <a:latin typeface="Tahoma" panose="020B0604030504040204" pitchFamily="34" charset="0"/>
                    </a:defRPr>
                  </a:lvl9pPr>
                </a:lstStyle>
                <a:p>
                  <a:pPr eaLnBrk="1" hangingPunct="1"/>
                  <a:endParaRPr lang="en-US" altLang="en-US" sz="2000">
                    <a:latin typeface="Roboto Slab" pitchFamily="2" charset="0"/>
                    <a:ea typeface="Roboto Slab" pitchFamily="2" charset="0"/>
                  </a:endParaRPr>
                </a:p>
              </p:txBody>
            </p:sp>
            <p:sp>
              <p:nvSpPr>
                <p:cNvPr id="49231" name="Rectangle 191"/>
                <p:cNvSpPr>
                  <a:spLocks noChangeArrowheads="1"/>
                </p:cNvSpPr>
                <p:nvPr/>
              </p:nvSpPr>
              <p:spPr bwMode="auto">
                <a:xfrm>
                  <a:off x="4461" y="1588"/>
                  <a:ext cx="24" cy="2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2200">
                      <a:solidFill>
                        <a:schemeClr val="tx1"/>
                      </a:solidFill>
                      <a:latin typeface="Tahoma" panose="020B0604030504040204" pitchFamily="34" charset="0"/>
                    </a:defRPr>
                  </a:lvl1pPr>
                  <a:lvl2pPr marL="742950" indent="-285750">
                    <a:defRPr sz="2200">
                      <a:solidFill>
                        <a:schemeClr val="tx1"/>
                      </a:solidFill>
                      <a:latin typeface="Tahoma" panose="020B0604030504040204" pitchFamily="34" charset="0"/>
                    </a:defRPr>
                  </a:lvl2pPr>
                  <a:lvl3pPr marL="1143000" indent="-228600">
                    <a:defRPr sz="2200">
                      <a:solidFill>
                        <a:schemeClr val="tx1"/>
                      </a:solidFill>
                      <a:latin typeface="Tahoma" panose="020B0604030504040204" pitchFamily="34" charset="0"/>
                    </a:defRPr>
                  </a:lvl3pPr>
                  <a:lvl4pPr marL="1600200" indent="-228600">
                    <a:defRPr sz="2200">
                      <a:solidFill>
                        <a:schemeClr val="tx1"/>
                      </a:solidFill>
                      <a:latin typeface="Tahoma" panose="020B0604030504040204" pitchFamily="34" charset="0"/>
                    </a:defRPr>
                  </a:lvl4pPr>
                  <a:lvl5pPr marL="2057400" indent="-228600">
                    <a:defRPr sz="2200">
                      <a:solidFill>
                        <a:schemeClr val="tx1"/>
                      </a:solidFill>
                      <a:latin typeface="Tahoma" panose="020B0604030504040204" pitchFamily="34" charset="0"/>
                    </a:defRPr>
                  </a:lvl5pPr>
                  <a:lvl6pPr marL="2514600" indent="-228600" eaLnBrk="0" fontAlgn="base" hangingPunct="0">
                    <a:spcBef>
                      <a:spcPct val="0"/>
                    </a:spcBef>
                    <a:spcAft>
                      <a:spcPct val="0"/>
                    </a:spcAft>
                    <a:defRPr sz="2200">
                      <a:solidFill>
                        <a:schemeClr val="tx1"/>
                      </a:solidFill>
                      <a:latin typeface="Tahoma" panose="020B0604030504040204" pitchFamily="34" charset="0"/>
                    </a:defRPr>
                  </a:lvl6pPr>
                  <a:lvl7pPr marL="2971800" indent="-228600" eaLnBrk="0" fontAlgn="base" hangingPunct="0">
                    <a:spcBef>
                      <a:spcPct val="0"/>
                    </a:spcBef>
                    <a:spcAft>
                      <a:spcPct val="0"/>
                    </a:spcAft>
                    <a:defRPr sz="2200">
                      <a:solidFill>
                        <a:schemeClr val="tx1"/>
                      </a:solidFill>
                      <a:latin typeface="Tahoma" panose="020B0604030504040204" pitchFamily="34" charset="0"/>
                    </a:defRPr>
                  </a:lvl7pPr>
                  <a:lvl8pPr marL="3429000" indent="-228600" eaLnBrk="0" fontAlgn="base" hangingPunct="0">
                    <a:spcBef>
                      <a:spcPct val="0"/>
                    </a:spcBef>
                    <a:spcAft>
                      <a:spcPct val="0"/>
                    </a:spcAft>
                    <a:defRPr sz="2200">
                      <a:solidFill>
                        <a:schemeClr val="tx1"/>
                      </a:solidFill>
                      <a:latin typeface="Tahoma" panose="020B0604030504040204" pitchFamily="34" charset="0"/>
                    </a:defRPr>
                  </a:lvl8pPr>
                  <a:lvl9pPr marL="3886200" indent="-228600" eaLnBrk="0" fontAlgn="base" hangingPunct="0">
                    <a:spcBef>
                      <a:spcPct val="0"/>
                    </a:spcBef>
                    <a:spcAft>
                      <a:spcPct val="0"/>
                    </a:spcAft>
                    <a:defRPr sz="2200">
                      <a:solidFill>
                        <a:schemeClr val="tx1"/>
                      </a:solidFill>
                      <a:latin typeface="Tahoma" panose="020B0604030504040204" pitchFamily="34" charset="0"/>
                    </a:defRPr>
                  </a:lvl9pPr>
                </a:lstStyle>
                <a:p>
                  <a:pPr eaLnBrk="1" hangingPunct="1"/>
                  <a:endParaRPr lang="en-US" altLang="en-US" sz="2000">
                    <a:latin typeface="Roboto Slab" pitchFamily="2" charset="0"/>
                    <a:ea typeface="Roboto Slab" pitchFamily="2" charset="0"/>
                  </a:endParaRPr>
                </a:p>
              </p:txBody>
            </p:sp>
            <p:sp>
              <p:nvSpPr>
                <p:cNvPr id="49232" name="Rectangle 192"/>
                <p:cNvSpPr>
                  <a:spLocks noChangeArrowheads="1"/>
                </p:cNvSpPr>
                <p:nvPr/>
              </p:nvSpPr>
              <p:spPr bwMode="auto">
                <a:xfrm>
                  <a:off x="4509" y="1588"/>
                  <a:ext cx="24" cy="2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2200">
                      <a:solidFill>
                        <a:schemeClr val="tx1"/>
                      </a:solidFill>
                      <a:latin typeface="Tahoma" panose="020B0604030504040204" pitchFamily="34" charset="0"/>
                    </a:defRPr>
                  </a:lvl1pPr>
                  <a:lvl2pPr marL="742950" indent="-285750">
                    <a:defRPr sz="2200">
                      <a:solidFill>
                        <a:schemeClr val="tx1"/>
                      </a:solidFill>
                      <a:latin typeface="Tahoma" panose="020B0604030504040204" pitchFamily="34" charset="0"/>
                    </a:defRPr>
                  </a:lvl2pPr>
                  <a:lvl3pPr marL="1143000" indent="-228600">
                    <a:defRPr sz="2200">
                      <a:solidFill>
                        <a:schemeClr val="tx1"/>
                      </a:solidFill>
                      <a:latin typeface="Tahoma" panose="020B0604030504040204" pitchFamily="34" charset="0"/>
                    </a:defRPr>
                  </a:lvl3pPr>
                  <a:lvl4pPr marL="1600200" indent="-228600">
                    <a:defRPr sz="2200">
                      <a:solidFill>
                        <a:schemeClr val="tx1"/>
                      </a:solidFill>
                      <a:latin typeface="Tahoma" panose="020B0604030504040204" pitchFamily="34" charset="0"/>
                    </a:defRPr>
                  </a:lvl4pPr>
                  <a:lvl5pPr marL="2057400" indent="-228600">
                    <a:defRPr sz="2200">
                      <a:solidFill>
                        <a:schemeClr val="tx1"/>
                      </a:solidFill>
                      <a:latin typeface="Tahoma" panose="020B0604030504040204" pitchFamily="34" charset="0"/>
                    </a:defRPr>
                  </a:lvl5pPr>
                  <a:lvl6pPr marL="2514600" indent="-228600" eaLnBrk="0" fontAlgn="base" hangingPunct="0">
                    <a:spcBef>
                      <a:spcPct val="0"/>
                    </a:spcBef>
                    <a:spcAft>
                      <a:spcPct val="0"/>
                    </a:spcAft>
                    <a:defRPr sz="2200">
                      <a:solidFill>
                        <a:schemeClr val="tx1"/>
                      </a:solidFill>
                      <a:latin typeface="Tahoma" panose="020B0604030504040204" pitchFamily="34" charset="0"/>
                    </a:defRPr>
                  </a:lvl6pPr>
                  <a:lvl7pPr marL="2971800" indent="-228600" eaLnBrk="0" fontAlgn="base" hangingPunct="0">
                    <a:spcBef>
                      <a:spcPct val="0"/>
                    </a:spcBef>
                    <a:spcAft>
                      <a:spcPct val="0"/>
                    </a:spcAft>
                    <a:defRPr sz="2200">
                      <a:solidFill>
                        <a:schemeClr val="tx1"/>
                      </a:solidFill>
                      <a:latin typeface="Tahoma" panose="020B0604030504040204" pitchFamily="34" charset="0"/>
                    </a:defRPr>
                  </a:lvl7pPr>
                  <a:lvl8pPr marL="3429000" indent="-228600" eaLnBrk="0" fontAlgn="base" hangingPunct="0">
                    <a:spcBef>
                      <a:spcPct val="0"/>
                    </a:spcBef>
                    <a:spcAft>
                      <a:spcPct val="0"/>
                    </a:spcAft>
                    <a:defRPr sz="2200">
                      <a:solidFill>
                        <a:schemeClr val="tx1"/>
                      </a:solidFill>
                      <a:latin typeface="Tahoma" panose="020B0604030504040204" pitchFamily="34" charset="0"/>
                    </a:defRPr>
                  </a:lvl8pPr>
                  <a:lvl9pPr marL="3886200" indent="-228600" eaLnBrk="0" fontAlgn="base" hangingPunct="0">
                    <a:spcBef>
                      <a:spcPct val="0"/>
                    </a:spcBef>
                    <a:spcAft>
                      <a:spcPct val="0"/>
                    </a:spcAft>
                    <a:defRPr sz="2200">
                      <a:solidFill>
                        <a:schemeClr val="tx1"/>
                      </a:solidFill>
                      <a:latin typeface="Tahoma" panose="020B0604030504040204" pitchFamily="34" charset="0"/>
                    </a:defRPr>
                  </a:lvl9pPr>
                </a:lstStyle>
                <a:p>
                  <a:pPr eaLnBrk="1" hangingPunct="1"/>
                  <a:endParaRPr lang="en-US" altLang="en-US" sz="2000">
                    <a:latin typeface="Roboto Slab" pitchFamily="2" charset="0"/>
                    <a:ea typeface="Roboto Slab" pitchFamily="2" charset="0"/>
                  </a:endParaRPr>
                </a:p>
              </p:txBody>
            </p:sp>
            <p:sp>
              <p:nvSpPr>
                <p:cNvPr id="49233" name="Rectangle 193"/>
                <p:cNvSpPr>
                  <a:spLocks noChangeArrowheads="1"/>
                </p:cNvSpPr>
                <p:nvPr/>
              </p:nvSpPr>
              <p:spPr bwMode="auto">
                <a:xfrm>
                  <a:off x="4557" y="1588"/>
                  <a:ext cx="24" cy="2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2200">
                      <a:solidFill>
                        <a:schemeClr val="tx1"/>
                      </a:solidFill>
                      <a:latin typeface="Tahoma" panose="020B0604030504040204" pitchFamily="34" charset="0"/>
                    </a:defRPr>
                  </a:lvl1pPr>
                  <a:lvl2pPr marL="742950" indent="-285750">
                    <a:defRPr sz="2200">
                      <a:solidFill>
                        <a:schemeClr val="tx1"/>
                      </a:solidFill>
                      <a:latin typeface="Tahoma" panose="020B0604030504040204" pitchFamily="34" charset="0"/>
                    </a:defRPr>
                  </a:lvl2pPr>
                  <a:lvl3pPr marL="1143000" indent="-228600">
                    <a:defRPr sz="2200">
                      <a:solidFill>
                        <a:schemeClr val="tx1"/>
                      </a:solidFill>
                      <a:latin typeface="Tahoma" panose="020B0604030504040204" pitchFamily="34" charset="0"/>
                    </a:defRPr>
                  </a:lvl3pPr>
                  <a:lvl4pPr marL="1600200" indent="-228600">
                    <a:defRPr sz="2200">
                      <a:solidFill>
                        <a:schemeClr val="tx1"/>
                      </a:solidFill>
                      <a:latin typeface="Tahoma" panose="020B0604030504040204" pitchFamily="34" charset="0"/>
                    </a:defRPr>
                  </a:lvl4pPr>
                  <a:lvl5pPr marL="2057400" indent="-228600">
                    <a:defRPr sz="2200">
                      <a:solidFill>
                        <a:schemeClr val="tx1"/>
                      </a:solidFill>
                      <a:latin typeface="Tahoma" panose="020B0604030504040204" pitchFamily="34" charset="0"/>
                    </a:defRPr>
                  </a:lvl5pPr>
                  <a:lvl6pPr marL="2514600" indent="-228600" eaLnBrk="0" fontAlgn="base" hangingPunct="0">
                    <a:spcBef>
                      <a:spcPct val="0"/>
                    </a:spcBef>
                    <a:spcAft>
                      <a:spcPct val="0"/>
                    </a:spcAft>
                    <a:defRPr sz="2200">
                      <a:solidFill>
                        <a:schemeClr val="tx1"/>
                      </a:solidFill>
                      <a:latin typeface="Tahoma" panose="020B0604030504040204" pitchFamily="34" charset="0"/>
                    </a:defRPr>
                  </a:lvl6pPr>
                  <a:lvl7pPr marL="2971800" indent="-228600" eaLnBrk="0" fontAlgn="base" hangingPunct="0">
                    <a:spcBef>
                      <a:spcPct val="0"/>
                    </a:spcBef>
                    <a:spcAft>
                      <a:spcPct val="0"/>
                    </a:spcAft>
                    <a:defRPr sz="2200">
                      <a:solidFill>
                        <a:schemeClr val="tx1"/>
                      </a:solidFill>
                      <a:latin typeface="Tahoma" panose="020B0604030504040204" pitchFamily="34" charset="0"/>
                    </a:defRPr>
                  </a:lvl7pPr>
                  <a:lvl8pPr marL="3429000" indent="-228600" eaLnBrk="0" fontAlgn="base" hangingPunct="0">
                    <a:spcBef>
                      <a:spcPct val="0"/>
                    </a:spcBef>
                    <a:spcAft>
                      <a:spcPct val="0"/>
                    </a:spcAft>
                    <a:defRPr sz="2200">
                      <a:solidFill>
                        <a:schemeClr val="tx1"/>
                      </a:solidFill>
                      <a:latin typeface="Tahoma" panose="020B0604030504040204" pitchFamily="34" charset="0"/>
                    </a:defRPr>
                  </a:lvl8pPr>
                  <a:lvl9pPr marL="3886200" indent="-228600" eaLnBrk="0" fontAlgn="base" hangingPunct="0">
                    <a:spcBef>
                      <a:spcPct val="0"/>
                    </a:spcBef>
                    <a:spcAft>
                      <a:spcPct val="0"/>
                    </a:spcAft>
                    <a:defRPr sz="2200">
                      <a:solidFill>
                        <a:schemeClr val="tx1"/>
                      </a:solidFill>
                      <a:latin typeface="Tahoma" panose="020B0604030504040204" pitchFamily="34" charset="0"/>
                    </a:defRPr>
                  </a:lvl9pPr>
                </a:lstStyle>
                <a:p>
                  <a:pPr eaLnBrk="1" hangingPunct="1"/>
                  <a:endParaRPr lang="en-US" altLang="en-US" sz="2000">
                    <a:latin typeface="Roboto Slab" pitchFamily="2" charset="0"/>
                    <a:ea typeface="Roboto Slab" pitchFamily="2" charset="0"/>
                  </a:endParaRPr>
                </a:p>
              </p:txBody>
            </p:sp>
            <p:sp>
              <p:nvSpPr>
                <p:cNvPr id="49234" name="Rectangle 194"/>
                <p:cNvSpPr>
                  <a:spLocks noChangeArrowheads="1"/>
                </p:cNvSpPr>
                <p:nvPr/>
              </p:nvSpPr>
              <p:spPr bwMode="auto">
                <a:xfrm>
                  <a:off x="4605" y="1588"/>
                  <a:ext cx="24" cy="2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2200">
                      <a:solidFill>
                        <a:schemeClr val="tx1"/>
                      </a:solidFill>
                      <a:latin typeface="Tahoma" panose="020B0604030504040204" pitchFamily="34" charset="0"/>
                    </a:defRPr>
                  </a:lvl1pPr>
                  <a:lvl2pPr marL="742950" indent="-285750">
                    <a:defRPr sz="2200">
                      <a:solidFill>
                        <a:schemeClr val="tx1"/>
                      </a:solidFill>
                      <a:latin typeface="Tahoma" panose="020B0604030504040204" pitchFamily="34" charset="0"/>
                    </a:defRPr>
                  </a:lvl2pPr>
                  <a:lvl3pPr marL="1143000" indent="-228600">
                    <a:defRPr sz="2200">
                      <a:solidFill>
                        <a:schemeClr val="tx1"/>
                      </a:solidFill>
                      <a:latin typeface="Tahoma" panose="020B0604030504040204" pitchFamily="34" charset="0"/>
                    </a:defRPr>
                  </a:lvl3pPr>
                  <a:lvl4pPr marL="1600200" indent="-228600">
                    <a:defRPr sz="2200">
                      <a:solidFill>
                        <a:schemeClr val="tx1"/>
                      </a:solidFill>
                      <a:latin typeface="Tahoma" panose="020B0604030504040204" pitchFamily="34" charset="0"/>
                    </a:defRPr>
                  </a:lvl4pPr>
                  <a:lvl5pPr marL="2057400" indent="-228600">
                    <a:defRPr sz="2200">
                      <a:solidFill>
                        <a:schemeClr val="tx1"/>
                      </a:solidFill>
                      <a:latin typeface="Tahoma" panose="020B0604030504040204" pitchFamily="34" charset="0"/>
                    </a:defRPr>
                  </a:lvl5pPr>
                  <a:lvl6pPr marL="2514600" indent="-228600" eaLnBrk="0" fontAlgn="base" hangingPunct="0">
                    <a:spcBef>
                      <a:spcPct val="0"/>
                    </a:spcBef>
                    <a:spcAft>
                      <a:spcPct val="0"/>
                    </a:spcAft>
                    <a:defRPr sz="2200">
                      <a:solidFill>
                        <a:schemeClr val="tx1"/>
                      </a:solidFill>
                      <a:latin typeface="Tahoma" panose="020B0604030504040204" pitchFamily="34" charset="0"/>
                    </a:defRPr>
                  </a:lvl6pPr>
                  <a:lvl7pPr marL="2971800" indent="-228600" eaLnBrk="0" fontAlgn="base" hangingPunct="0">
                    <a:spcBef>
                      <a:spcPct val="0"/>
                    </a:spcBef>
                    <a:spcAft>
                      <a:spcPct val="0"/>
                    </a:spcAft>
                    <a:defRPr sz="2200">
                      <a:solidFill>
                        <a:schemeClr val="tx1"/>
                      </a:solidFill>
                      <a:latin typeface="Tahoma" panose="020B0604030504040204" pitchFamily="34" charset="0"/>
                    </a:defRPr>
                  </a:lvl7pPr>
                  <a:lvl8pPr marL="3429000" indent="-228600" eaLnBrk="0" fontAlgn="base" hangingPunct="0">
                    <a:spcBef>
                      <a:spcPct val="0"/>
                    </a:spcBef>
                    <a:spcAft>
                      <a:spcPct val="0"/>
                    </a:spcAft>
                    <a:defRPr sz="2200">
                      <a:solidFill>
                        <a:schemeClr val="tx1"/>
                      </a:solidFill>
                      <a:latin typeface="Tahoma" panose="020B0604030504040204" pitchFamily="34" charset="0"/>
                    </a:defRPr>
                  </a:lvl8pPr>
                  <a:lvl9pPr marL="3886200" indent="-228600" eaLnBrk="0" fontAlgn="base" hangingPunct="0">
                    <a:spcBef>
                      <a:spcPct val="0"/>
                    </a:spcBef>
                    <a:spcAft>
                      <a:spcPct val="0"/>
                    </a:spcAft>
                    <a:defRPr sz="2200">
                      <a:solidFill>
                        <a:schemeClr val="tx1"/>
                      </a:solidFill>
                      <a:latin typeface="Tahoma" panose="020B0604030504040204" pitchFamily="34" charset="0"/>
                    </a:defRPr>
                  </a:lvl9pPr>
                </a:lstStyle>
                <a:p>
                  <a:pPr eaLnBrk="1" hangingPunct="1"/>
                  <a:endParaRPr lang="en-US" altLang="en-US" sz="2000">
                    <a:latin typeface="Roboto Slab" pitchFamily="2" charset="0"/>
                    <a:ea typeface="Roboto Slab" pitchFamily="2" charset="0"/>
                  </a:endParaRPr>
                </a:p>
              </p:txBody>
            </p:sp>
            <p:sp>
              <p:nvSpPr>
                <p:cNvPr id="49235" name="Rectangle 195"/>
                <p:cNvSpPr>
                  <a:spLocks noChangeArrowheads="1"/>
                </p:cNvSpPr>
                <p:nvPr/>
              </p:nvSpPr>
              <p:spPr bwMode="auto">
                <a:xfrm>
                  <a:off x="4653" y="1588"/>
                  <a:ext cx="24" cy="2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2200">
                      <a:solidFill>
                        <a:schemeClr val="tx1"/>
                      </a:solidFill>
                      <a:latin typeface="Tahoma" panose="020B0604030504040204" pitchFamily="34" charset="0"/>
                    </a:defRPr>
                  </a:lvl1pPr>
                  <a:lvl2pPr marL="742950" indent="-285750">
                    <a:defRPr sz="2200">
                      <a:solidFill>
                        <a:schemeClr val="tx1"/>
                      </a:solidFill>
                      <a:latin typeface="Tahoma" panose="020B0604030504040204" pitchFamily="34" charset="0"/>
                    </a:defRPr>
                  </a:lvl2pPr>
                  <a:lvl3pPr marL="1143000" indent="-228600">
                    <a:defRPr sz="2200">
                      <a:solidFill>
                        <a:schemeClr val="tx1"/>
                      </a:solidFill>
                      <a:latin typeface="Tahoma" panose="020B0604030504040204" pitchFamily="34" charset="0"/>
                    </a:defRPr>
                  </a:lvl3pPr>
                  <a:lvl4pPr marL="1600200" indent="-228600">
                    <a:defRPr sz="2200">
                      <a:solidFill>
                        <a:schemeClr val="tx1"/>
                      </a:solidFill>
                      <a:latin typeface="Tahoma" panose="020B0604030504040204" pitchFamily="34" charset="0"/>
                    </a:defRPr>
                  </a:lvl4pPr>
                  <a:lvl5pPr marL="2057400" indent="-228600">
                    <a:defRPr sz="2200">
                      <a:solidFill>
                        <a:schemeClr val="tx1"/>
                      </a:solidFill>
                      <a:latin typeface="Tahoma" panose="020B0604030504040204" pitchFamily="34" charset="0"/>
                    </a:defRPr>
                  </a:lvl5pPr>
                  <a:lvl6pPr marL="2514600" indent="-228600" eaLnBrk="0" fontAlgn="base" hangingPunct="0">
                    <a:spcBef>
                      <a:spcPct val="0"/>
                    </a:spcBef>
                    <a:spcAft>
                      <a:spcPct val="0"/>
                    </a:spcAft>
                    <a:defRPr sz="2200">
                      <a:solidFill>
                        <a:schemeClr val="tx1"/>
                      </a:solidFill>
                      <a:latin typeface="Tahoma" panose="020B0604030504040204" pitchFamily="34" charset="0"/>
                    </a:defRPr>
                  </a:lvl6pPr>
                  <a:lvl7pPr marL="2971800" indent="-228600" eaLnBrk="0" fontAlgn="base" hangingPunct="0">
                    <a:spcBef>
                      <a:spcPct val="0"/>
                    </a:spcBef>
                    <a:spcAft>
                      <a:spcPct val="0"/>
                    </a:spcAft>
                    <a:defRPr sz="2200">
                      <a:solidFill>
                        <a:schemeClr val="tx1"/>
                      </a:solidFill>
                      <a:latin typeface="Tahoma" panose="020B0604030504040204" pitchFamily="34" charset="0"/>
                    </a:defRPr>
                  </a:lvl7pPr>
                  <a:lvl8pPr marL="3429000" indent="-228600" eaLnBrk="0" fontAlgn="base" hangingPunct="0">
                    <a:spcBef>
                      <a:spcPct val="0"/>
                    </a:spcBef>
                    <a:spcAft>
                      <a:spcPct val="0"/>
                    </a:spcAft>
                    <a:defRPr sz="2200">
                      <a:solidFill>
                        <a:schemeClr val="tx1"/>
                      </a:solidFill>
                      <a:latin typeface="Tahoma" panose="020B0604030504040204" pitchFamily="34" charset="0"/>
                    </a:defRPr>
                  </a:lvl8pPr>
                  <a:lvl9pPr marL="3886200" indent="-228600" eaLnBrk="0" fontAlgn="base" hangingPunct="0">
                    <a:spcBef>
                      <a:spcPct val="0"/>
                    </a:spcBef>
                    <a:spcAft>
                      <a:spcPct val="0"/>
                    </a:spcAft>
                    <a:defRPr sz="2200">
                      <a:solidFill>
                        <a:schemeClr val="tx1"/>
                      </a:solidFill>
                      <a:latin typeface="Tahoma" panose="020B0604030504040204" pitchFamily="34" charset="0"/>
                    </a:defRPr>
                  </a:lvl9pPr>
                </a:lstStyle>
                <a:p>
                  <a:pPr eaLnBrk="1" hangingPunct="1"/>
                  <a:endParaRPr lang="en-US" altLang="en-US" sz="2000">
                    <a:latin typeface="Roboto Slab" pitchFamily="2" charset="0"/>
                    <a:ea typeface="Roboto Slab" pitchFamily="2" charset="0"/>
                  </a:endParaRPr>
                </a:p>
              </p:txBody>
            </p:sp>
            <p:sp>
              <p:nvSpPr>
                <p:cNvPr id="49236" name="Rectangle 196"/>
                <p:cNvSpPr>
                  <a:spLocks noChangeArrowheads="1"/>
                </p:cNvSpPr>
                <p:nvPr/>
              </p:nvSpPr>
              <p:spPr bwMode="auto">
                <a:xfrm>
                  <a:off x="4700" y="1588"/>
                  <a:ext cx="24" cy="2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2200">
                      <a:solidFill>
                        <a:schemeClr val="tx1"/>
                      </a:solidFill>
                      <a:latin typeface="Tahoma" panose="020B0604030504040204" pitchFamily="34" charset="0"/>
                    </a:defRPr>
                  </a:lvl1pPr>
                  <a:lvl2pPr marL="742950" indent="-285750">
                    <a:defRPr sz="2200">
                      <a:solidFill>
                        <a:schemeClr val="tx1"/>
                      </a:solidFill>
                      <a:latin typeface="Tahoma" panose="020B0604030504040204" pitchFamily="34" charset="0"/>
                    </a:defRPr>
                  </a:lvl2pPr>
                  <a:lvl3pPr marL="1143000" indent="-228600">
                    <a:defRPr sz="2200">
                      <a:solidFill>
                        <a:schemeClr val="tx1"/>
                      </a:solidFill>
                      <a:latin typeface="Tahoma" panose="020B0604030504040204" pitchFamily="34" charset="0"/>
                    </a:defRPr>
                  </a:lvl3pPr>
                  <a:lvl4pPr marL="1600200" indent="-228600">
                    <a:defRPr sz="2200">
                      <a:solidFill>
                        <a:schemeClr val="tx1"/>
                      </a:solidFill>
                      <a:latin typeface="Tahoma" panose="020B0604030504040204" pitchFamily="34" charset="0"/>
                    </a:defRPr>
                  </a:lvl4pPr>
                  <a:lvl5pPr marL="2057400" indent="-228600">
                    <a:defRPr sz="2200">
                      <a:solidFill>
                        <a:schemeClr val="tx1"/>
                      </a:solidFill>
                      <a:latin typeface="Tahoma" panose="020B0604030504040204" pitchFamily="34" charset="0"/>
                    </a:defRPr>
                  </a:lvl5pPr>
                  <a:lvl6pPr marL="2514600" indent="-228600" eaLnBrk="0" fontAlgn="base" hangingPunct="0">
                    <a:spcBef>
                      <a:spcPct val="0"/>
                    </a:spcBef>
                    <a:spcAft>
                      <a:spcPct val="0"/>
                    </a:spcAft>
                    <a:defRPr sz="2200">
                      <a:solidFill>
                        <a:schemeClr val="tx1"/>
                      </a:solidFill>
                      <a:latin typeface="Tahoma" panose="020B0604030504040204" pitchFamily="34" charset="0"/>
                    </a:defRPr>
                  </a:lvl6pPr>
                  <a:lvl7pPr marL="2971800" indent="-228600" eaLnBrk="0" fontAlgn="base" hangingPunct="0">
                    <a:spcBef>
                      <a:spcPct val="0"/>
                    </a:spcBef>
                    <a:spcAft>
                      <a:spcPct val="0"/>
                    </a:spcAft>
                    <a:defRPr sz="2200">
                      <a:solidFill>
                        <a:schemeClr val="tx1"/>
                      </a:solidFill>
                      <a:latin typeface="Tahoma" panose="020B0604030504040204" pitchFamily="34" charset="0"/>
                    </a:defRPr>
                  </a:lvl7pPr>
                  <a:lvl8pPr marL="3429000" indent="-228600" eaLnBrk="0" fontAlgn="base" hangingPunct="0">
                    <a:spcBef>
                      <a:spcPct val="0"/>
                    </a:spcBef>
                    <a:spcAft>
                      <a:spcPct val="0"/>
                    </a:spcAft>
                    <a:defRPr sz="2200">
                      <a:solidFill>
                        <a:schemeClr val="tx1"/>
                      </a:solidFill>
                      <a:latin typeface="Tahoma" panose="020B0604030504040204" pitchFamily="34" charset="0"/>
                    </a:defRPr>
                  </a:lvl8pPr>
                  <a:lvl9pPr marL="3886200" indent="-228600" eaLnBrk="0" fontAlgn="base" hangingPunct="0">
                    <a:spcBef>
                      <a:spcPct val="0"/>
                    </a:spcBef>
                    <a:spcAft>
                      <a:spcPct val="0"/>
                    </a:spcAft>
                    <a:defRPr sz="2200">
                      <a:solidFill>
                        <a:schemeClr val="tx1"/>
                      </a:solidFill>
                      <a:latin typeface="Tahoma" panose="020B0604030504040204" pitchFamily="34" charset="0"/>
                    </a:defRPr>
                  </a:lvl9pPr>
                </a:lstStyle>
                <a:p>
                  <a:pPr eaLnBrk="1" hangingPunct="1"/>
                  <a:endParaRPr lang="en-US" altLang="en-US" sz="2000">
                    <a:latin typeface="Roboto Slab" pitchFamily="2" charset="0"/>
                    <a:ea typeface="Roboto Slab" pitchFamily="2" charset="0"/>
                  </a:endParaRPr>
                </a:p>
              </p:txBody>
            </p:sp>
            <p:sp>
              <p:nvSpPr>
                <p:cNvPr id="49237" name="Rectangle 197"/>
                <p:cNvSpPr>
                  <a:spLocks noChangeArrowheads="1"/>
                </p:cNvSpPr>
                <p:nvPr/>
              </p:nvSpPr>
              <p:spPr bwMode="auto">
                <a:xfrm>
                  <a:off x="4748" y="1588"/>
                  <a:ext cx="24" cy="2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2200">
                      <a:solidFill>
                        <a:schemeClr val="tx1"/>
                      </a:solidFill>
                      <a:latin typeface="Tahoma" panose="020B0604030504040204" pitchFamily="34" charset="0"/>
                    </a:defRPr>
                  </a:lvl1pPr>
                  <a:lvl2pPr marL="742950" indent="-285750">
                    <a:defRPr sz="2200">
                      <a:solidFill>
                        <a:schemeClr val="tx1"/>
                      </a:solidFill>
                      <a:latin typeface="Tahoma" panose="020B0604030504040204" pitchFamily="34" charset="0"/>
                    </a:defRPr>
                  </a:lvl2pPr>
                  <a:lvl3pPr marL="1143000" indent="-228600">
                    <a:defRPr sz="2200">
                      <a:solidFill>
                        <a:schemeClr val="tx1"/>
                      </a:solidFill>
                      <a:latin typeface="Tahoma" panose="020B0604030504040204" pitchFamily="34" charset="0"/>
                    </a:defRPr>
                  </a:lvl3pPr>
                  <a:lvl4pPr marL="1600200" indent="-228600">
                    <a:defRPr sz="2200">
                      <a:solidFill>
                        <a:schemeClr val="tx1"/>
                      </a:solidFill>
                      <a:latin typeface="Tahoma" panose="020B0604030504040204" pitchFamily="34" charset="0"/>
                    </a:defRPr>
                  </a:lvl4pPr>
                  <a:lvl5pPr marL="2057400" indent="-228600">
                    <a:defRPr sz="2200">
                      <a:solidFill>
                        <a:schemeClr val="tx1"/>
                      </a:solidFill>
                      <a:latin typeface="Tahoma" panose="020B0604030504040204" pitchFamily="34" charset="0"/>
                    </a:defRPr>
                  </a:lvl5pPr>
                  <a:lvl6pPr marL="2514600" indent="-228600" eaLnBrk="0" fontAlgn="base" hangingPunct="0">
                    <a:spcBef>
                      <a:spcPct val="0"/>
                    </a:spcBef>
                    <a:spcAft>
                      <a:spcPct val="0"/>
                    </a:spcAft>
                    <a:defRPr sz="2200">
                      <a:solidFill>
                        <a:schemeClr val="tx1"/>
                      </a:solidFill>
                      <a:latin typeface="Tahoma" panose="020B0604030504040204" pitchFamily="34" charset="0"/>
                    </a:defRPr>
                  </a:lvl6pPr>
                  <a:lvl7pPr marL="2971800" indent="-228600" eaLnBrk="0" fontAlgn="base" hangingPunct="0">
                    <a:spcBef>
                      <a:spcPct val="0"/>
                    </a:spcBef>
                    <a:spcAft>
                      <a:spcPct val="0"/>
                    </a:spcAft>
                    <a:defRPr sz="2200">
                      <a:solidFill>
                        <a:schemeClr val="tx1"/>
                      </a:solidFill>
                      <a:latin typeface="Tahoma" panose="020B0604030504040204" pitchFamily="34" charset="0"/>
                    </a:defRPr>
                  </a:lvl7pPr>
                  <a:lvl8pPr marL="3429000" indent="-228600" eaLnBrk="0" fontAlgn="base" hangingPunct="0">
                    <a:spcBef>
                      <a:spcPct val="0"/>
                    </a:spcBef>
                    <a:spcAft>
                      <a:spcPct val="0"/>
                    </a:spcAft>
                    <a:defRPr sz="2200">
                      <a:solidFill>
                        <a:schemeClr val="tx1"/>
                      </a:solidFill>
                      <a:latin typeface="Tahoma" panose="020B0604030504040204" pitchFamily="34" charset="0"/>
                    </a:defRPr>
                  </a:lvl8pPr>
                  <a:lvl9pPr marL="3886200" indent="-228600" eaLnBrk="0" fontAlgn="base" hangingPunct="0">
                    <a:spcBef>
                      <a:spcPct val="0"/>
                    </a:spcBef>
                    <a:spcAft>
                      <a:spcPct val="0"/>
                    </a:spcAft>
                    <a:defRPr sz="2200">
                      <a:solidFill>
                        <a:schemeClr val="tx1"/>
                      </a:solidFill>
                      <a:latin typeface="Tahoma" panose="020B0604030504040204" pitchFamily="34" charset="0"/>
                    </a:defRPr>
                  </a:lvl9pPr>
                </a:lstStyle>
                <a:p>
                  <a:pPr eaLnBrk="1" hangingPunct="1"/>
                  <a:endParaRPr lang="en-US" altLang="en-US" sz="2000">
                    <a:latin typeface="Roboto Slab" pitchFamily="2" charset="0"/>
                    <a:ea typeface="Roboto Slab" pitchFamily="2" charset="0"/>
                  </a:endParaRPr>
                </a:p>
              </p:txBody>
            </p:sp>
          </p:grpSp>
        </p:grpSp>
      </p:grpSp>
      <p:sp>
        <p:nvSpPr>
          <p:cNvPr id="49160" name="Rectangle 198"/>
          <p:cNvSpPr>
            <a:spLocks noChangeArrowheads="1"/>
          </p:cNvSpPr>
          <p:nvPr/>
        </p:nvSpPr>
        <p:spPr bwMode="auto">
          <a:xfrm>
            <a:off x="717179" y="491178"/>
            <a:ext cx="7734300" cy="685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lvl1pPr>
              <a:lnSpc>
                <a:spcPts val="2500"/>
              </a:lnSpc>
              <a:buClr>
                <a:schemeClr val="bg2"/>
              </a:buClr>
              <a:buChar char="•"/>
              <a:defRPr sz="2000">
                <a:solidFill>
                  <a:schemeClr val="tx1"/>
                </a:solidFill>
                <a:latin typeface="Tahoma" panose="020B0604030504040204" pitchFamily="34" charset="0"/>
              </a:defRPr>
            </a:lvl1pPr>
            <a:lvl2pPr marL="576263" indent="-190500">
              <a:lnSpc>
                <a:spcPts val="2500"/>
              </a:lnSpc>
              <a:buClr>
                <a:schemeClr val="bg2"/>
              </a:buClr>
              <a:buFont typeface="Times" panose="02020603050405020304" pitchFamily="18" charset="0"/>
              <a:buChar char="•"/>
              <a:defRPr>
                <a:solidFill>
                  <a:schemeClr val="tx1"/>
                </a:solidFill>
                <a:latin typeface="Tahoma" panose="020B0604030504040204" pitchFamily="34" charset="0"/>
              </a:defRPr>
            </a:lvl2pPr>
            <a:lvl3pPr marL="957263" indent="-190500">
              <a:lnSpc>
                <a:spcPts val="2500"/>
              </a:lnSpc>
              <a:buClr>
                <a:schemeClr val="bg2"/>
              </a:buClr>
              <a:buFont typeface="Times" panose="02020603050405020304" pitchFamily="18" charset="0"/>
              <a:buChar char="•"/>
              <a:defRPr sz="1600">
                <a:solidFill>
                  <a:schemeClr val="tx1"/>
                </a:solidFill>
                <a:latin typeface="Tahoma" panose="020B0604030504040204" pitchFamily="34" charset="0"/>
              </a:defRPr>
            </a:lvl3pPr>
            <a:lvl4pPr marL="1338263" indent="-190500">
              <a:lnSpc>
                <a:spcPts val="2500"/>
              </a:lnSpc>
              <a:buClr>
                <a:schemeClr val="bg2"/>
              </a:buClr>
              <a:buFont typeface="Times" panose="02020603050405020304" pitchFamily="18" charset="0"/>
              <a:buChar char="•"/>
              <a:defRPr sz="1400">
                <a:solidFill>
                  <a:schemeClr val="tx1"/>
                </a:solidFill>
                <a:latin typeface="Tahoma" panose="020B0604030504040204" pitchFamily="34" charset="0"/>
              </a:defRPr>
            </a:lvl4pPr>
            <a:lvl5pPr marL="1719263" indent="-190500">
              <a:lnSpc>
                <a:spcPts val="2500"/>
              </a:lnSpc>
              <a:buClr>
                <a:schemeClr val="bg2"/>
              </a:buClr>
              <a:buChar char="•"/>
              <a:defRPr sz="1200">
                <a:solidFill>
                  <a:schemeClr val="tx1"/>
                </a:solidFill>
                <a:latin typeface="Tahoma" panose="020B0604030504040204" pitchFamily="34" charset="0"/>
              </a:defRPr>
            </a:lvl5pPr>
            <a:lvl6pPr marL="2176463" indent="-1905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6pPr>
            <a:lvl7pPr marL="2633663" indent="-1905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7pPr>
            <a:lvl8pPr marL="3090863" indent="-1905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8pPr>
            <a:lvl9pPr marL="3548063" indent="-1905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9pPr>
          </a:lstStyle>
          <a:p>
            <a:pPr>
              <a:lnSpc>
                <a:spcPct val="100000"/>
              </a:lnSpc>
              <a:buClrTx/>
              <a:buFontTx/>
              <a:buNone/>
            </a:pPr>
            <a:r>
              <a:rPr lang="en-ZA" altLang="en-US" sz="4000" dirty="0">
                <a:latin typeface="Roboto Slab" pitchFamily="2" charset="0"/>
                <a:ea typeface="Roboto Slab" pitchFamily="2" charset="0"/>
              </a:rPr>
              <a:t>From lab-scale to full-scale</a:t>
            </a:r>
            <a:endParaRPr lang="en-GB" altLang="en-US" sz="4000" dirty="0">
              <a:latin typeface="Roboto Slab" pitchFamily="2" charset="0"/>
              <a:ea typeface="Roboto Slab" pitchFamily="2" charset="0"/>
            </a:endParaRPr>
          </a:p>
        </p:txBody>
      </p:sp>
      <p:pic>
        <p:nvPicPr>
          <p:cNvPr id="49161" name="Picture 4" descr="vlokken_lowres"/>
          <p:cNvPicPr>
            <a:picLocks noChangeAspect="1" noChangeArrowheads="1"/>
          </p:cNvPicPr>
          <p:nvPr/>
        </p:nvPicPr>
        <p:blipFill rotWithShape="1">
          <a:blip r:embed="rId4" cstate="email">
            <a:lum bright="18000"/>
            <a:extLst>
              <a:ext uri="{28A0092B-C50C-407E-A947-70E740481C1C}">
                <a14:useLocalDpi xmlns:a14="http://schemas.microsoft.com/office/drawing/2010/main"/>
              </a:ext>
            </a:extLst>
          </a:blip>
          <a:srcRect b="45132"/>
          <a:stretch/>
        </p:blipFill>
        <p:spPr bwMode="auto">
          <a:xfrm rot="16200000">
            <a:off x="6956850" y="4682180"/>
            <a:ext cx="1662112" cy="15208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9162" name="Picture 12" descr="DSC03135-border"/>
          <p:cNvPicPr preferRelativeResize="0">
            <a:picLocks noChangeArrowheads="1"/>
          </p:cNvPicPr>
          <p:nvPr/>
        </p:nvPicPr>
        <p:blipFill>
          <a:blip r:embed="rId5">
            <a:lum bright="10000"/>
            <a:grayscl/>
            <a:extLst>
              <a:ext uri="{28A0092B-C50C-407E-A947-70E740481C1C}">
                <a14:useLocalDpi xmlns:a14="http://schemas.microsoft.com/office/drawing/2010/main"/>
              </a:ext>
            </a:extLst>
          </a:blip>
          <a:srcRect/>
          <a:stretch>
            <a:fillRect/>
          </a:stretch>
        </p:blipFill>
        <p:spPr bwMode="auto">
          <a:xfrm>
            <a:off x="7044954" y="1834207"/>
            <a:ext cx="1503362" cy="2741610"/>
          </a:xfrm>
          <a:prstGeom prst="rect">
            <a:avLst/>
          </a:prstGeom>
          <a:noFill/>
          <a:ln w="12700">
            <a:solidFill>
              <a:srgbClr val="6591C2"/>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9990726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51202" name="Picture 2" descr="http://www.tnw.tudelft.nl/fileadmin/Faculteit/TNW/Over_de_faculteit/Afdelingen/Biotechnology/Research/Research_Groups/Environmental_Biotechnology/Research_Projects/img/EBTprMartins.jpg"/>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675779" y="5156201"/>
            <a:ext cx="973138" cy="1166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03" name="Picture 3"/>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623392" y="3429000"/>
            <a:ext cx="927100" cy="123348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1204" name="Picture 5" descr="http://biofilms.bt.tudelft.nl/images/CristianPicioreanu.jpg"/>
          <p:cNvPicPr>
            <a:picLocks noChangeAspect="1" noChangeArrowheads="1"/>
          </p:cNvPicPr>
          <p:nvPr/>
        </p:nvPicPr>
        <p:blipFill>
          <a:blip r:embed="rId5">
            <a:extLst>
              <a:ext uri="{28A0092B-C50C-407E-A947-70E740481C1C}">
                <a14:useLocalDpi xmlns:a14="http://schemas.microsoft.com/office/drawing/2010/main"/>
              </a:ext>
            </a:extLst>
          </a:blip>
          <a:srcRect/>
          <a:stretch>
            <a:fillRect/>
          </a:stretch>
        </p:blipFill>
        <p:spPr bwMode="auto">
          <a:xfrm>
            <a:off x="655142" y="1836738"/>
            <a:ext cx="906462" cy="1231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05" name="Picture 9" descr="Mari Winkler: “I succeeded in allowing good PAOs to maintain the upper hand.” (Photo: Tomas van Dijk)"/>
          <p:cNvPicPr>
            <a:picLocks noChangeAspect="1" noChangeArrowheads="1"/>
          </p:cNvPicPr>
          <p:nvPr/>
        </p:nvPicPr>
        <p:blipFill>
          <a:blip r:embed="rId6">
            <a:extLst>
              <a:ext uri="{28A0092B-C50C-407E-A947-70E740481C1C}">
                <a14:useLocalDpi xmlns:a14="http://schemas.microsoft.com/office/drawing/2010/main"/>
              </a:ext>
            </a:extLst>
          </a:blip>
          <a:srcRect/>
          <a:stretch>
            <a:fillRect/>
          </a:stretch>
        </p:blipFill>
        <p:spPr bwMode="auto">
          <a:xfrm>
            <a:off x="4943872" y="3429000"/>
            <a:ext cx="1040508" cy="1239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06" name="Picture 11" descr="http://assets.kennislink.nl/upload/208680_962_1215870043896-Merle_de_Kreuk_1.jpg"/>
          <p:cNvPicPr>
            <a:picLocks noChangeAspect="1" noChangeArrowheads="1"/>
          </p:cNvPicPr>
          <p:nvPr/>
        </p:nvPicPr>
        <p:blipFill>
          <a:blip r:embed="rId7">
            <a:extLst>
              <a:ext uri="{28A0092B-C50C-407E-A947-70E740481C1C}">
                <a14:useLocalDpi xmlns:a14="http://schemas.microsoft.com/office/drawing/2010/main"/>
              </a:ext>
            </a:extLst>
          </a:blip>
          <a:srcRect/>
          <a:stretch>
            <a:fillRect/>
          </a:stretch>
        </p:blipFill>
        <p:spPr bwMode="auto">
          <a:xfrm>
            <a:off x="4943872" y="1836739"/>
            <a:ext cx="1040508" cy="1265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07" name="Picture 13" descr="https://media.licdn.com/mpr/mpr/shrink_500_500/p/8/005/0a1/3ad/36b275c.jpg"/>
          <p:cNvPicPr>
            <a:picLocks noChangeAspect="1" noChangeArrowheads="1"/>
          </p:cNvPicPr>
          <p:nvPr/>
        </p:nvPicPr>
        <p:blipFill rotWithShape="1">
          <a:blip r:embed="rId8">
            <a:extLst>
              <a:ext uri="{28A0092B-C50C-407E-A947-70E740481C1C}">
                <a14:useLocalDpi xmlns:a14="http://schemas.microsoft.com/office/drawing/2010/main"/>
              </a:ext>
            </a:extLst>
          </a:blip>
          <a:srcRect l="27922" t="-489" r="-721" b="489"/>
          <a:stretch/>
        </p:blipFill>
        <p:spPr bwMode="auto">
          <a:xfrm>
            <a:off x="4941174" y="5089323"/>
            <a:ext cx="1040508" cy="12782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08" name="TextBox 10"/>
          <p:cNvSpPr txBox="1">
            <a:spLocks noChangeArrowheads="1"/>
          </p:cNvSpPr>
          <p:nvPr/>
        </p:nvSpPr>
        <p:spPr bwMode="auto">
          <a:xfrm>
            <a:off x="655142" y="148910"/>
            <a:ext cx="7419019" cy="1323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ts val="2500"/>
              </a:lnSpc>
              <a:buClr>
                <a:schemeClr val="bg2"/>
              </a:buClr>
              <a:buChar char="•"/>
              <a:defRPr sz="2000">
                <a:solidFill>
                  <a:schemeClr val="tx1"/>
                </a:solidFill>
                <a:latin typeface="Tahoma" panose="020B0604030504040204" pitchFamily="34" charset="0"/>
              </a:defRPr>
            </a:lvl1pPr>
            <a:lvl2pPr marL="742950" indent="-285750">
              <a:lnSpc>
                <a:spcPts val="2500"/>
              </a:lnSpc>
              <a:buClr>
                <a:schemeClr val="bg2"/>
              </a:buClr>
              <a:buFont typeface="Times" panose="02020603050405020304" pitchFamily="18" charset="0"/>
              <a:buChar char="•"/>
              <a:defRPr>
                <a:solidFill>
                  <a:schemeClr val="tx1"/>
                </a:solidFill>
                <a:latin typeface="Tahoma" panose="020B0604030504040204" pitchFamily="34" charset="0"/>
              </a:defRPr>
            </a:lvl2pPr>
            <a:lvl3pPr marL="1143000" indent="-228600">
              <a:lnSpc>
                <a:spcPts val="2500"/>
              </a:lnSpc>
              <a:buClr>
                <a:schemeClr val="bg2"/>
              </a:buClr>
              <a:buFont typeface="Times" panose="02020603050405020304" pitchFamily="18" charset="0"/>
              <a:buChar char="•"/>
              <a:defRPr sz="1600">
                <a:solidFill>
                  <a:schemeClr val="tx1"/>
                </a:solidFill>
                <a:latin typeface="Tahoma" panose="020B0604030504040204" pitchFamily="34" charset="0"/>
              </a:defRPr>
            </a:lvl3pPr>
            <a:lvl4pPr marL="1600200" indent="-228600">
              <a:lnSpc>
                <a:spcPts val="2500"/>
              </a:lnSpc>
              <a:buClr>
                <a:schemeClr val="bg2"/>
              </a:buClr>
              <a:buFont typeface="Times" panose="02020603050405020304" pitchFamily="18" charset="0"/>
              <a:buChar char="•"/>
              <a:defRPr sz="1400">
                <a:solidFill>
                  <a:schemeClr val="tx1"/>
                </a:solidFill>
                <a:latin typeface="Tahoma" panose="020B0604030504040204" pitchFamily="34" charset="0"/>
              </a:defRPr>
            </a:lvl4pPr>
            <a:lvl5pPr marL="2057400" indent="-228600">
              <a:lnSpc>
                <a:spcPts val="2500"/>
              </a:lnSpc>
              <a:buClr>
                <a:schemeClr val="bg2"/>
              </a:buClr>
              <a:buChar char="•"/>
              <a:defRPr sz="1200">
                <a:solidFill>
                  <a:schemeClr val="tx1"/>
                </a:solidFill>
                <a:latin typeface="Tahoma" panose="020B0604030504040204" pitchFamily="34" charset="0"/>
              </a:defRPr>
            </a:lvl5pPr>
            <a:lvl6pPr marL="25146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6pPr>
            <a:lvl7pPr marL="29718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7pPr>
            <a:lvl8pPr marL="34290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8pPr>
            <a:lvl9pPr marL="38862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9pPr>
          </a:lstStyle>
          <a:p>
            <a:pPr algn="r" eaLnBrk="1" hangingPunct="1">
              <a:lnSpc>
                <a:spcPct val="100000"/>
              </a:lnSpc>
              <a:buClrTx/>
              <a:buFontTx/>
              <a:buNone/>
            </a:pPr>
            <a:r>
              <a:rPr lang="en-GB" altLang="nl-NL" sz="4000" dirty="0" err="1">
                <a:latin typeface="Roboto Slab" pitchFamily="2" charset="0"/>
                <a:ea typeface="Roboto Slab" pitchFamily="2" charset="0"/>
              </a:rPr>
              <a:t>Nereda</a:t>
            </a:r>
            <a:r>
              <a:rPr lang="en-GB" altLang="nl-NL" sz="1800" baseline="64000" dirty="0">
                <a:latin typeface="Roboto Slab" pitchFamily="2" charset="0"/>
                <a:ea typeface="Roboto Slab" pitchFamily="2" charset="0"/>
              </a:rPr>
              <a:t>®</a:t>
            </a:r>
            <a:r>
              <a:rPr lang="en-GB" altLang="nl-NL" sz="4000" dirty="0">
                <a:latin typeface="Roboto Slab" pitchFamily="2" charset="0"/>
                <a:ea typeface="Roboto Slab" pitchFamily="2" charset="0"/>
              </a:rPr>
              <a:t> process development </a:t>
            </a:r>
          </a:p>
          <a:p>
            <a:pPr eaLnBrk="1" hangingPunct="1">
              <a:lnSpc>
                <a:spcPct val="100000"/>
              </a:lnSpc>
              <a:buClrTx/>
              <a:buFontTx/>
              <a:buNone/>
            </a:pPr>
            <a:r>
              <a:rPr lang="en-GB" altLang="nl-NL" sz="4000" dirty="0">
                <a:latin typeface="Roboto Slab" pitchFamily="2" charset="0"/>
                <a:ea typeface="Roboto Slab" pitchFamily="2" charset="0"/>
              </a:rPr>
              <a:t>PhD’s @</a:t>
            </a:r>
            <a:r>
              <a:rPr lang="en-GB" altLang="nl-NL" sz="4000" dirty="0" err="1">
                <a:latin typeface="Roboto Slab" pitchFamily="2" charset="0"/>
                <a:ea typeface="Roboto Slab" pitchFamily="2" charset="0"/>
              </a:rPr>
              <a:t>TUDelft</a:t>
            </a:r>
            <a:endParaRPr lang="nl-NL" altLang="nl-NL" sz="4000" dirty="0">
              <a:latin typeface="Roboto Slab" pitchFamily="2" charset="0"/>
              <a:ea typeface="Roboto Slab" pitchFamily="2" charset="0"/>
            </a:endParaRPr>
          </a:p>
        </p:txBody>
      </p:sp>
      <p:sp>
        <p:nvSpPr>
          <p:cNvPr id="51209" name="TextBox 2"/>
          <p:cNvSpPr txBox="1">
            <a:spLocks noChangeArrowheads="1"/>
          </p:cNvSpPr>
          <p:nvPr/>
        </p:nvSpPr>
        <p:spPr bwMode="auto">
          <a:xfrm>
            <a:off x="1756868" y="1916113"/>
            <a:ext cx="2848857"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200">
                <a:solidFill>
                  <a:schemeClr val="tx1"/>
                </a:solidFill>
                <a:latin typeface="Tahoma" panose="020B0604030504040204" pitchFamily="34" charset="0"/>
              </a:defRPr>
            </a:lvl1pPr>
            <a:lvl2pPr marL="742950" indent="-285750">
              <a:defRPr sz="2200">
                <a:solidFill>
                  <a:schemeClr val="tx1"/>
                </a:solidFill>
                <a:latin typeface="Tahoma" panose="020B0604030504040204" pitchFamily="34" charset="0"/>
              </a:defRPr>
            </a:lvl2pPr>
            <a:lvl3pPr marL="1143000" indent="-228600">
              <a:defRPr sz="2200">
                <a:solidFill>
                  <a:schemeClr val="tx1"/>
                </a:solidFill>
                <a:latin typeface="Tahoma" panose="020B0604030504040204" pitchFamily="34" charset="0"/>
              </a:defRPr>
            </a:lvl3pPr>
            <a:lvl4pPr marL="1600200" indent="-228600">
              <a:defRPr sz="2200">
                <a:solidFill>
                  <a:schemeClr val="tx1"/>
                </a:solidFill>
                <a:latin typeface="Tahoma" panose="020B0604030504040204" pitchFamily="34" charset="0"/>
              </a:defRPr>
            </a:lvl4pPr>
            <a:lvl5pPr marL="2057400" indent="-228600">
              <a:defRPr sz="2200">
                <a:solidFill>
                  <a:schemeClr val="tx1"/>
                </a:solidFill>
                <a:latin typeface="Tahoma" panose="020B0604030504040204" pitchFamily="34" charset="0"/>
              </a:defRPr>
            </a:lvl5pPr>
            <a:lvl6pPr marL="2514600" indent="-228600" eaLnBrk="0" fontAlgn="base" hangingPunct="0">
              <a:spcBef>
                <a:spcPct val="0"/>
              </a:spcBef>
              <a:spcAft>
                <a:spcPct val="0"/>
              </a:spcAft>
              <a:defRPr sz="2200">
                <a:solidFill>
                  <a:schemeClr val="tx1"/>
                </a:solidFill>
                <a:latin typeface="Tahoma" panose="020B0604030504040204" pitchFamily="34" charset="0"/>
              </a:defRPr>
            </a:lvl6pPr>
            <a:lvl7pPr marL="2971800" indent="-228600" eaLnBrk="0" fontAlgn="base" hangingPunct="0">
              <a:spcBef>
                <a:spcPct val="0"/>
              </a:spcBef>
              <a:spcAft>
                <a:spcPct val="0"/>
              </a:spcAft>
              <a:defRPr sz="2200">
                <a:solidFill>
                  <a:schemeClr val="tx1"/>
                </a:solidFill>
                <a:latin typeface="Tahoma" panose="020B0604030504040204" pitchFamily="34" charset="0"/>
              </a:defRPr>
            </a:lvl7pPr>
            <a:lvl8pPr marL="3429000" indent="-228600" eaLnBrk="0" fontAlgn="base" hangingPunct="0">
              <a:spcBef>
                <a:spcPct val="0"/>
              </a:spcBef>
              <a:spcAft>
                <a:spcPct val="0"/>
              </a:spcAft>
              <a:defRPr sz="2200">
                <a:solidFill>
                  <a:schemeClr val="tx1"/>
                </a:solidFill>
                <a:latin typeface="Tahoma" panose="020B0604030504040204" pitchFamily="34" charset="0"/>
              </a:defRPr>
            </a:lvl8pPr>
            <a:lvl9pPr marL="3886200" indent="-228600" eaLnBrk="0" fontAlgn="base" hangingPunct="0">
              <a:spcBef>
                <a:spcPct val="0"/>
              </a:spcBef>
              <a:spcAft>
                <a:spcPct val="0"/>
              </a:spcAft>
              <a:defRPr sz="2200">
                <a:solidFill>
                  <a:schemeClr val="tx1"/>
                </a:solidFill>
                <a:latin typeface="Tahoma" panose="020B0604030504040204" pitchFamily="34" charset="0"/>
              </a:defRPr>
            </a:lvl9pPr>
          </a:lstStyle>
          <a:p>
            <a:pPr eaLnBrk="1" hangingPunct="1"/>
            <a:r>
              <a:rPr lang="en-US" altLang="en-US" dirty="0">
                <a:latin typeface="Roboto Slab" pitchFamily="2" charset="0"/>
                <a:ea typeface="Roboto Slab" pitchFamily="2" charset="0"/>
              </a:rPr>
              <a:t>Cristian </a:t>
            </a:r>
            <a:r>
              <a:rPr lang="en-US" altLang="en-US" dirty="0" err="1">
                <a:latin typeface="Roboto Slab" pitchFamily="2" charset="0"/>
                <a:ea typeface="Roboto Slab" pitchFamily="2" charset="0"/>
              </a:rPr>
              <a:t>Picioreanu</a:t>
            </a:r>
            <a:endParaRPr lang="en-US" altLang="en-US" dirty="0">
              <a:latin typeface="Roboto Slab" pitchFamily="2" charset="0"/>
              <a:ea typeface="Roboto Slab" pitchFamily="2" charset="0"/>
            </a:endParaRPr>
          </a:p>
          <a:p>
            <a:pPr eaLnBrk="1" hangingPunct="1"/>
            <a:r>
              <a:rPr lang="en-US" altLang="en-US" dirty="0">
                <a:latin typeface="Roboto Slab" pitchFamily="2" charset="0"/>
                <a:ea typeface="Roboto Slab" pitchFamily="2" charset="0"/>
              </a:rPr>
              <a:t>Biofilm morphology</a:t>
            </a:r>
          </a:p>
          <a:p>
            <a:pPr eaLnBrk="1" hangingPunct="1"/>
            <a:r>
              <a:rPr lang="en-US" altLang="en-US" sz="1600" dirty="0">
                <a:latin typeface="Roboto Slab" pitchFamily="2" charset="0"/>
                <a:ea typeface="Roboto Slab" pitchFamily="2" charset="0"/>
              </a:rPr>
              <a:t>1996-1999</a:t>
            </a:r>
          </a:p>
        </p:txBody>
      </p:sp>
      <p:sp>
        <p:nvSpPr>
          <p:cNvPr id="51210" name="TextBox 15"/>
          <p:cNvSpPr txBox="1">
            <a:spLocks noChangeArrowheads="1"/>
          </p:cNvSpPr>
          <p:nvPr/>
        </p:nvSpPr>
        <p:spPr bwMode="auto">
          <a:xfrm>
            <a:off x="1793380" y="5013325"/>
            <a:ext cx="2488182" cy="13542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200">
                <a:solidFill>
                  <a:schemeClr val="tx1"/>
                </a:solidFill>
                <a:latin typeface="Tahoma" panose="020B0604030504040204" pitchFamily="34" charset="0"/>
              </a:defRPr>
            </a:lvl1pPr>
            <a:lvl2pPr marL="742950" indent="-285750">
              <a:defRPr sz="2200">
                <a:solidFill>
                  <a:schemeClr val="tx1"/>
                </a:solidFill>
                <a:latin typeface="Tahoma" panose="020B0604030504040204" pitchFamily="34" charset="0"/>
              </a:defRPr>
            </a:lvl2pPr>
            <a:lvl3pPr marL="1143000" indent="-228600">
              <a:defRPr sz="2200">
                <a:solidFill>
                  <a:schemeClr val="tx1"/>
                </a:solidFill>
                <a:latin typeface="Tahoma" panose="020B0604030504040204" pitchFamily="34" charset="0"/>
              </a:defRPr>
            </a:lvl3pPr>
            <a:lvl4pPr marL="1600200" indent="-228600">
              <a:defRPr sz="2200">
                <a:solidFill>
                  <a:schemeClr val="tx1"/>
                </a:solidFill>
                <a:latin typeface="Tahoma" panose="020B0604030504040204" pitchFamily="34" charset="0"/>
              </a:defRPr>
            </a:lvl4pPr>
            <a:lvl5pPr marL="2057400" indent="-228600">
              <a:defRPr sz="2200">
                <a:solidFill>
                  <a:schemeClr val="tx1"/>
                </a:solidFill>
                <a:latin typeface="Tahoma" panose="020B0604030504040204" pitchFamily="34" charset="0"/>
              </a:defRPr>
            </a:lvl5pPr>
            <a:lvl6pPr marL="2514600" indent="-228600" eaLnBrk="0" fontAlgn="base" hangingPunct="0">
              <a:spcBef>
                <a:spcPct val="0"/>
              </a:spcBef>
              <a:spcAft>
                <a:spcPct val="0"/>
              </a:spcAft>
              <a:defRPr sz="2200">
                <a:solidFill>
                  <a:schemeClr val="tx1"/>
                </a:solidFill>
                <a:latin typeface="Tahoma" panose="020B0604030504040204" pitchFamily="34" charset="0"/>
              </a:defRPr>
            </a:lvl6pPr>
            <a:lvl7pPr marL="2971800" indent="-228600" eaLnBrk="0" fontAlgn="base" hangingPunct="0">
              <a:spcBef>
                <a:spcPct val="0"/>
              </a:spcBef>
              <a:spcAft>
                <a:spcPct val="0"/>
              </a:spcAft>
              <a:defRPr sz="2200">
                <a:solidFill>
                  <a:schemeClr val="tx1"/>
                </a:solidFill>
                <a:latin typeface="Tahoma" panose="020B0604030504040204" pitchFamily="34" charset="0"/>
              </a:defRPr>
            </a:lvl7pPr>
            <a:lvl8pPr marL="3429000" indent="-228600" eaLnBrk="0" fontAlgn="base" hangingPunct="0">
              <a:spcBef>
                <a:spcPct val="0"/>
              </a:spcBef>
              <a:spcAft>
                <a:spcPct val="0"/>
              </a:spcAft>
              <a:defRPr sz="2200">
                <a:solidFill>
                  <a:schemeClr val="tx1"/>
                </a:solidFill>
                <a:latin typeface="Tahoma" panose="020B0604030504040204" pitchFamily="34" charset="0"/>
              </a:defRPr>
            </a:lvl8pPr>
            <a:lvl9pPr marL="3886200" indent="-228600" eaLnBrk="0" fontAlgn="base" hangingPunct="0">
              <a:spcBef>
                <a:spcPct val="0"/>
              </a:spcBef>
              <a:spcAft>
                <a:spcPct val="0"/>
              </a:spcAft>
              <a:defRPr sz="2200">
                <a:solidFill>
                  <a:schemeClr val="tx1"/>
                </a:solidFill>
                <a:latin typeface="Tahoma" panose="020B0604030504040204" pitchFamily="34" charset="0"/>
              </a:defRPr>
            </a:lvl9pPr>
          </a:lstStyle>
          <a:p>
            <a:pPr eaLnBrk="1" hangingPunct="1"/>
            <a:r>
              <a:rPr lang="en-US" altLang="en-US" dirty="0">
                <a:latin typeface="Roboto Slab" pitchFamily="2" charset="0"/>
                <a:ea typeface="Roboto Slab" pitchFamily="2" charset="0"/>
              </a:rPr>
              <a:t>Antonio Martins</a:t>
            </a:r>
          </a:p>
          <a:p>
            <a:pPr eaLnBrk="1" hangingPunct="1"/>
            <a:r>
              <a:rPr lang="en-US" altLang="en-US" dirty="0">
                <a:latin typeface="Roboto Slab" pitchFamily="2" charset="0"/>
                <a:ea typeface="Roboto Slab" pitchFamily="2" charset="0"/>
              </a:rPr>
              <a:t>Activated sludge </a:t>
            </a:r>
          </a:p>
          <a:p>
            <a:pPr eaLnBrk="1" hangingPunct="1"/>
            <a:r>
              <a:rPr lang="en-US" altLang="en-US" dirty="0">
                <a:latin typeface="Roboto Slab" pitchFamily="2" charset="0"/>
                <a:ea typeface="Roboto Slab" pitchFamily="2" charset="0"/>
              </a:rPr>
              <a:t>morphology</a:t>
            </a:r>
          </a:p>
          <a:p>
            <a:pPr eaLnBrk="1" hangingPunct="1"/>
            <a:r>
              <a:rPr lang="en-US" altLang="en-US" sz="1600" dirty="0">
                <a:latin typeface="Roboto Slab" pitchFamily="2" charset="0"/>
                <a:ea typeface="Roboto Slab" pitchFamily="2" charset="0"/>
              </a:rPr>
              <a:t>1999-2003</a:t>
            </a:r>
          </a:p>
        </p:txBody>
      </p:sp>
      <p:sp>
        <p:nvSpPr>
          <p:cNvPr id="51211" name="TextBox 16"/>
          <p:cNvSpPr txBox="1">
            <a:spLocks noChangeArrowheads="1"/>
          </p:cNvSpPr>
          <p:nvPr/>
        </p:nvSpPr>
        <p:spPr bwMode="auto">
          <a:xfrm>
            <a:off x="1658443" y="3582988"/>
            <a:ext cx="3025187"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200">
                <a:solidFill>
                  <a:schemeClr val="tx1"/>
                </a:solidFill>
                <a:latin typeface="Tahoma" panose="020B0604030504040204" pitchFamily="34" charset="0"/>
              </a:defRPr>
            </a:lvl1pPr>
            <a:lvl2pPr marL="742950" indent="-285750">
              <a:defRPr sz="2200">
                <a:solidFill>
                  <a:schemeClr val="tx1"/>
                </a:solidFill>
                <a:latin typeface="Tahoma" panose="020B0604030504040204" pitchFamily="34" charset="0"/>
              </a:defRPr>
            </a:lvl2pPr>
            <a:lvl3pPr marL="1143000" indent="-228600">
              <a:defRPr sz="2200">
                <a:solidFill>
                  <a:schemeClr val="tx1"/>
                </a:solidFill>
                <a:latin typeface="Tahoma" panose="020B0604030504040204" pitchFamily="34" charset="0"/>
              </a:defRPr>
            </a:lvl3pPr>
            <a:lvl4pPr marL="1600200" indent="-228600">
              <a:defRPr sz="2200">
                <a:solidFill>
                  <a:schemeClr val="tx1"/>
                </a:solidFill>
                <a:latin typeface="Tahoma" panose="020B0604030504040204" pitchFamily="34" charset="0"/>
              </a:defRPr>
            </a:lvl4pPr>
            <a:lvl5pPr marL="2057400" indent="-228600">
              <a:defRPr sz="2200">
                <a:solidFill>
                  <a:schemeClr val="tx1"/>
                </a:solidFill>
                <a:latin typeface="Tahoma" panose="020B0604030504040204" pitchFamily="34" charset="0"/>
              </a:defRPr>
            </a:lvl5pPr>
            <a:lvl6pPr marL="2514600" indent="-228600" eaLnBrk="0" fontAlgn="base" hangingPunct="0">
              <a:spcBef>
                <a:spcPct val="0"/>
              </a:spcBef>
              <a:spcAft>
                <a:spcPct val="0"/>
              </a:spcAft>
              <a:defRPr sz="2200">
                <a:solidFill>
                  <a:schemeClr val="tx1"/>
                </a:solidFill>
                <a:latin typeface="Tahoma" panose="020B0604030504040204" pitchFamily="34" charset="0"/>
              </a:defRPr>
            </a:lvl6pPr>
            <a:lvl7pPr marL="2971800" indent="-228600" eaLnBrk="0" fontAlgn="base" hangingPunct="0">
              <a:spcBef>
                <a:spcPct val="0"/>
              </a:spcBef>
              <a:spcAft>
                <a:spcPct val="0"/>
              </a:spcAft>
              <a:defRPr sz="2200">
                <a:solidFill>
                  <a:schemeClr val="tx1"/>
                </a:solidFill>
                <a:latin typeface="Tahoma" panose="020B0604030504040204" pitchFamily="34" charset="0"/>
              </a:defRPr>
            </a:lvl7pPr>
            <a:lvl8pPr marL="3429000" indent="-228600" eaLnBrk="0" fontAlgn="base" hangingPunct="0">
              <a:spcBef>
                <a:spcPct val="0"/>
              </a:spcBef>
              <a:spcAft>
                <a:spcPct val="0"/>
              </a:spcAft>
              <a:defRPr sz="2200">
                <a:solidFill>
                  <a:schemeClr val="tx1"/>
                </a:solidFill>
                <a:latin typeface="Tahoma" panose="020B0604030504040204" pitchFamily="34" charset="0"/>
              </a:defRPr>
            </a:lvl8pPr>
            <a:lvl9pPr marL="3886200" indent="-228600" eaLnBrk="0" fontAlgn="base" hangingPunct="0">
              <a:spcBef>
                <a:spcPct val="0"/>
              </a:spcBef>
              <a:spcAft>
                <a:spcPct val="0"/>
              </a:spcAft>
              <a:defRPr sz="2200">
                <a:solidFill>
                  <a:schemeClr val="tx1"/>
                </a:solidFill>
                <a:latin typeface="Tahoma" panose="020B0604030504040204" pitchFamily="34" charset="0"/>
              </a:defRPr>
            </a:lvl9pPr>
          </a:lstStyle>
          <a:p>
            <a:pPr eaLnBrk="1" hangingPunct="1"/>
            <a:r>
              <a:rPr lang="en-US" altLang="en-US" dirty="0" err="1">
                <a:latin typeface="Roboto Slab" pitchFamily="2" charset="0"/>
                <a:ea typeface="Roboto Slab" pitchFamily="2" charset="0"/>
              </a:rPr>
              <a:t>Janneke</a:t>
            </a:r>
            <a:r>
              <a:rPr lang="en-US" altLang="en-US" dirty="0">
                <a:latin typeface="Roboto Slab" pitchFamily="2" charset="0"/>
                <a:ea typeface="Roboto Slab" pitchFamily="2" charset="0"/>
              </a:rPr>
              <a:t> </a:t>
            </a:r>
            <a:r>
              <a:rPr lang="en-US" altLang="en-US" dirty="0" err="1">
                <a:latin typeface="Roboto Slab" pitchFamily="2" charset="0"/>
                <a:ea typeface="Roboto Slab" pitchFamily="2" charset="0"/>
              </a:rPr>
              <a:t>Buen</a:t>
            </a:r>
            <a:endParaRPr lang="en-US" altLang="en-US" dirty="0">
              <a:latin typeface="Roboto Slab" pitchFamily="2" charset="0"/>
              <a:ea typeface="Roboto Slab" pitchFamily="2" charset="0"/>
            </a:endParaRPr>
          </a:p>
          <a:p>
            <a:pPr eaLnBrk="1" hangingPunct="1"/>
            <a:r>
              <a:rPr lang="en-US" altLang="en-US" dirty="0">
                <a:latin typeface="Roboto Slab" pitchFamily="2" charset="0"/>
                <a:ea typeface="Roboto Slab" pitchFamily="2" charset="0"/>
              </a:rPr>
              <a:t>Principle granulation</a:t>
            </a:r>
          </a:p>
          <a:p>
            <a:pPr eaLnBrk="1" hangingPunct="1"/>
            <a:r>
              <a:rPr lang="en-US" altLang="en-US" sz="1600" dirty="0">
                <a:latin typeface="Roboto Slab" pitchFamily="2" charset="0"/>
                <a:ea typeface="Roboto Slab" pitchFamily="2" charset="0"/>
              </a:rPr>
              <a:t>1996-2000</a:t>
            </a:r>
          </a:p>
        </p:txBody>
      </p:sp>
      <p:sp>
        <p:nvSpPr>
          <p:cNvPr id="51212" name="TextBox 17"/>
          <p:cNvSpPr txBox="1">
            <a:spLocks noChangeArrowheads="1"/>
          </p:cNvSpPr>
          <p:nvPr/>
        </p:nvSpPr>
        <p:spPr bwMode="auto">
          <a:xfrm>
            <a:off x="6257430" y="5051323"/>
            <a:ext cx="2919389" cy="13542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200">
                <a:solidFill>
                  <a:schemeClr val="tx1"/>
                </a:solidFill>
                <a:latin typeface="Tahoma" panose="020B0604030504040204" pitchFamily="34" charset="0"/>
              </a:defRPr>
            </a:lvl1pPr>
            <a:lvl2pPr marL="742950" indent="-285750">
              <a:defRPr sz="2200">
                <a:solidFill>
                  <a:schemeClr val="tx1"/>
                </a:solidFill>
                <a:latin typeface="Tahoma" panose="020B0604030504040204" pitchFamily="34" charset="0"/>
              </a:defRPr>
            </a:lvl2pPr>
            <a:lvl3pPr marL="1143000" indent="-228600">
              <a:defRPr sz="2200">
                <a:solidFill>
                  <a:schemeClr val="tx1"/>
                </a:solidFill>
                <a:latin typeface="Tahoma" panose="020B0604030504040204" pitchFamily="34" charset="0"/>
              </a:defRPr>
            </a:lvl3pPr>
            <a:lvl4pPr marL="1600200" indent="-228600">
              <a:defRPr sz="2200">
                <a:solidFill>
                  <a:schemeClr val="tx1"/>
                </a:solidFill>
                <a:latin typeface="Tahoma" panose="020B0604030504040204" pitchFamily="34" charset="0"/>
              </a:defRPr>
            </a:lvl4pPr>
            <a:lvl5pPr marL="2057400" indent="-228600">
              <a:defRPr sz="2200">
                <a:solidFill>
                  <a:schemeClr val="tx1"/>
                </a:solidFill>
                <a:latin typeface="Tahoma" panose="020B0604030504040204" pitchFamily="34" charset="0"/>
              </a:defRPr>
            </a:lvl5pPr>
            <a:lvl6pPr marL="2514600" indent="-228600" eaLnBrk="0" fontAlgn="base" hangingPunct="0">
              <a:spcBef>
                <a:spcPct val="0"/>
              </a:spcBef>
              <a:spcAft>
                <a:spcPct val="0"/>
              </a:spcAft>
              <a:defRPr sz="2200">
                <a:solidFill>
                  <a:schemeClr val="tx1"/>
                </a:solidFill>
                <a:latin typeface="Tahoma" panose="020B0604030504040204" pitchFamily="34" charset="0"/>
              </a:defRPr>
            </a:lvl6pPr>
            <a:lvl7pPr marL="2971800" indent="-228600" eaLnBrk="0" fontAlgn="base" hangingPunct="0">
              <a:spcBef>
                <a:spcPct val="0"/>
              </a:spcBef>
              <a:spcAft>
                <a:spcPct val="0"/>
              </a:spcAft>
              <a:defRPr sz="2200">
                <a:solidFill>
                  <a:schemeClr val="tx1"/>
                </a:solidFill>
                <a:latin typeface="Tahoma" panose="020B0604030504040204" pitchFamily="34" charset="0"/>
              </a:defRPr>
            </a:lvl7pPr>
            <a:lvl8pPr marL="3429000" indent="-228600" eaLnBrk="0" fontAlgn="base" hangingPunct="0">
              <a:spcBef>
                <a:spcPct val="0"/>
              </a:spcBef>
              <a:spcAft>
                <a:spcPct val="0"/>
              </a:spcAft>
              <a:defRPr sz="2200">
                <a:solidFill>
                  <a:schemeClr val="tx1"/>
                </a:solidFill>
                <a:latin typeface="Tahoma" panose="020B0604030504040204" pitchFamily="34" charset="0"/>
              </a:defRPr>
            </a:lvl8pPr>
            <a:lvl9pPr marL="3886200" indent="-228600" eaLnBrk="0" fontAlgn="base" hangingPunct="0">
              <a:spcBef>
                <a:spcPct val="0"/>
              </a:spcBef>
              <a:spcAft>
                <a:spcPct val="0"/>
              </a:spcAft>
              <a:defRPr sz="2200">
                <a:solidFill>
                  <a:schemeClr val="tx1"/>
                </a:solidFill>
                <a:latin typeface="Tahoma" panose="020B0604030504040204" pitchFamily="34" charset="0"/>
              </a:defRPr>
            </a:lvl9pPr>
          </a:lstStyle>
          <a:p>
            <a:pPr eaLnBrk="1" hangingPunct="1"/>
            <a:r>
              <a:rPr lang="en-US" altLang="en-US" dirty="0">
                <a:latin typeface="Roboto Slab" pitchFamily="2" charset="0"/>
                <a:ea typeface="Roboto Slab" pitchFamily="2" charset="0"/>
              </a:rPr>
              <a:t>Mario Pronk</a:t>
            </a:r>
          </a:p>
          <a:p>
            <a:pPr eaLnBrk="1" hangingPunct="1"/>
            <a:r>
              <a:rPr lang="en-US" altLang="en-US" dirty="0">
                <a:latin typeface="Roboto Slab" pitchFamily="2" charset="0"/>
                <a:ea typeface="Roboto Slab" pitchFamily="2" charset="0"/>
              </a:rPr>
              <a:t>Process Engineering</a:t>
            </a:r>
          </a:p>
          <a:p>
            <a:pPr eaLnBrk="1" hangingPunct="1"/>
            <a:r>
              <a:rPr lang="en-US" altLang="en-US" sz="1600" dirty="0">
                <a:latin typeface="Roboto Slab" pitchFamily="2" charset="0"/>
                <a:ea typeface="Roboto Slab" pitchFamily="2" charset="0"/>
              </a:rPr>
              <a:t>2002-(2010-2016)- ……</a:t>
            </a:r>
          </a:p>
          <a:p>
            <a:pPr eaLnBrk="1" hangingPunct="1"/>
            <a:endParaRPr lang="en-US" altLang="en-US" dirty="0">
              <a:latin typeface="Roboto Slab" pitchFamily="2" charset="0"/>
              <a:ea typeface="Roboto Slab" pitchFamily="2" charset="0"/>
            </a:endParaRPr>
          </a:p>
        </p:txBody>
      </p:sp>
      <p:sp>
        <p:nvSpPr>
          <p:cNvPr id="51213" name="TextBox 18"/>
          <p:cNvSpPr txBox="1">
            <a:spLocks noChangeArrowheads="1"/>
          </p:cNvSpPr>
          <p:nvPr/>
        </p:nvSpPr>
        <p:spPr bwMode="auto">
          <a:xfrm>
            <a:off x="6257430" y="3571875"/>
            <a:ext cx="2571538"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200">
                <a:solidFill>
                  <a:schemeClr val="tx1"/>
                </a:solidFill>
                <a:latin typeface="Tahoma" panose="020B0604030504040204" pitchFamily="34" charset="0"/>
              </a:defRPr>
            </a:lvl1pPr>
            <a:lvl2pPr marL="742950" indent="-285750">
              <a:defRPr sz="2200">
                <a:solidFill>
                  <a:schemeClr val="tx1"/>
                </a:solidFill>
                <a:latin typeface="Tahoma" panose="020B0604030504040204" pitchFamily="34" charset="0"/>
              </a:defRPr>
            </a:lvl2pPr>
            <a:lvl3pPr marL="1143000" indent="-228600">
              <a:defRPr sz="2200">
                <a:solidFill>
                  <a:schemeClr val="tx1"/>
                </a:solidFill>
                <a:latin typeface="Tahoma" panose="020B0604030504040204" pitchFamily="34" charset="0"/>
              </a:defRPr>
            </a:lvl3pPr>
            <a:lvl4pPr marL="1600200" indent="-228600">
              <a:defRPr sz="2200">
                <a:solidFill>
                  <a:schemeClr val="tx1"/>
                </a:solidFill>
                <a:latin typeface="Tahoma" panose="020B0604030504040204" pitchFamily="34" charset="0"/>
              </a:defRPr>
            </a:lvl4pPr>
            <a:lvl5pPr marL="2057400" indent="-228600">
              <a:defRPr sz="2200">
                <a:solidFill>
                  <a:schemeClr val="tx1"/>
                </a:solidFill>
                <a:latin typeface="Tahoma" panose="020B0604030504040204" pitchFamily="34" charset="0"/>
              </a:defRPr>
            </a:lvl5pPr>
            <a:lvl6pPr marL="2514600" indent="-228600" eaLnBrk="0" fontAlgn="base" hangingPunct="0">
              <a:spcBef>
                <a:spcPct val="0"/>
              </a:spcBef>
              <a:spcAft>
                <a:spcPct val="0"/>
              </a:spcAft>
              <a:defRPr sz="2200">
                <a:solidFill>
                  <a:schemeClr val="tx1"/>
                </a:solidFill>
                <a:latin typeface="Tahoma" panose="020B0604030504040204" pitchFamily="34" charset="0"/>
              </a:defRPr>
            </a:lvl6pPr>
            <a:lvl7pPr marL="2971800" indent="-228600" eaLnBrk="0" fontAlgn="base" hangingPunct="0">
              <a:spcBef>
                <a:spcPct val="0"/>
              </a:spcBef>
              <a:spcAft>
                <a:spcPct val="0"/>
              </a:spcAft>
              <a:defRPr sz="2200">
                <a:solidFill>
                  <a:schemeClr val="tx1"/>
                </a:solidFill>
                <a:latin typeface="Tahoma" panose="020B0604030504040204" pitchFamily="34" charset="0"/>
              </a:defRPr>
            </a:lvl7pPr>
            <a:lvl8pPr marL="3429000" indent="-228600" eaLnBrk="0" fontAlgn="base" hangingPunct="0">
              <a:spcBef>
                <a:spcPct val="0"/>
              </a:spcBef>
              <a:spcAft>
                <a:spcPct val="0"/>
              </a:spcAft>
              <a:defRPr sz="2200">
                <a:solidFill>
                  <a:schemeClr val="tx1"/>
                </a:solidFill>
                <a:latin typeface="Tahoma" panose="020B0604030504040204" pitchFamily="34" charset="0"/>
              </a:defRPr>
            </a:lvl8pPr>
            <a:lvl9pPr marL="3886200" indent="-228600" eaLnBrk="0" fontAlgn="base" hangingPunct="0">
              <a:spcBef>
                <a:spcPct val="0"/>
              </a:spcBef>
              <a:spcAft>
                <a:spcPct val="0"/>
              </a:spcAft>
              <a:defRPr sz="2200">
                <a:solidFill>
                  <a:schemeClr val="tx1"/>
                </a:solidFill>
                <a:latin typeface="Tahoma" panose="020B0604030504040204" pitchFamily="34" charset="0"/>
              </a:defRPr>
            </a:lvl9pPr>
          </a:lstStyle>
          <a:p>
            <a:pPr eaLnBrk="1" hangingPunct="1"/>
            <a:r>
              <a:rPr lang="en-US" altLang="en-US">
                <a:latin typeface="Roboto Slab" pitchFamily="2" charset="0"/>
                <a:ea typeface="Roboto Slab" pitchFamily="2" charset="0"/>
              </a:rPr>
              <a:t>Mari Winkler</a:t>
            </a:r>
          </a:p>
          <a:p>
            <a:pPr eaLnBrk="1" hangingPunct="1"/>
            <a:r>
              <a:rPr lang="en-US" altLang="en-US">
                <a:latin typeface="Roboto Slab" pitchFamily="2" charset="0"/>
                <a:ea typeface="Roboto Slab" pitchFamily="2" charset="0"/>
              </a:rPr>
              <a:t>Microbiology AGS</a:t>
            </a:r>
          </a:p>
          <a:p>
            <a:pPr eaLnBrk="1" hangingPunct="1"/>
            <a:r>
              <a:rPr lang="en-US" altLang="en-US" sz="1600">
                <a:latin typeface="Roboto Slab" pitchFamily="2" charset="0"/>
                <a:ea typeface="Roboto Slab" pitchFamily="2" charset="0"/>
              </a:rPr>
              <a:t>2008-2012</a:t>
            </a:r>
          </a:p>
        </p:txBody>
      </p:sp>
      <p:sp>
        <p:nvSpPr>
          <p:cNvPr id="51214" name="TextBox 19"/>
          <p:cNvSpPr txBox="1">
            <a:spLocks noChangeArrowheads="1"/>
          </p:cNvSpPr>
          <p:nvPr/>
        </p:nvSpPr>
        <p:spPr bwMode="auto">
          <a:xfrm>
            <a:off x="6249542" y="1916113"/>
            <a:ext cx="2230098"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200">
                <a:solidFill>
                  <a:schemeClr val="tx1"/>
                </a:solidFill>
                <a:latin typeface="Tahoma" panose="020B0604030504040204" pitchFamily="34" charset="0"/>
              </a:defRPr>
            </a:lvl1pPr>
            <a:lvl2pPr marL="742950" indent="-285750">
              <a:defRPr sz="2200">
                <a:solidFill>
                  <a:schemeClr val="tx1"/>
                </a:solidFill>
                <a:latin typeface="Tahoma" panose="020B0604030504040204" pitchFamily="34" charset="0"/>
              </a:defRPr>
            </a:lvl2pPr>
            <a:lvl3pPr marL="1143000" indent="-228600">
              <a:defRPr sz="2200">
                <a:solidFill>
                  <a:schemeClr val="tx1"/>
                </a:solidFill>
                <a:latin typeface="Tahoma" panose="020B0604030504040204" pitchFamily="34" charset="0"/>
              </a:defRPr>
            </a:lvl3pPr>
            <a:lvl4pPr marL="1600200" indent="-228600">
              <a:defRPr sz="2200">
                <a:solidFill>
                  <a:schemeClr val="tx1"/>
                </a:solidFill>
                <a:latin typeface="Tahoma" panose="020B0604030504040204" pitchFamily="34" charset="0"/>
              </a:defRPr>
            </a:lvl4pPr>
            <a:lvl5pPr marL="2057400" indent="-228600">
              <a:defRPr sz="2200">
                <a:solidFill>
                  <a:schemeClr val="tx1"/>
                </a:solidFill>
                <a:latin typeface="Tahoma" panose="020B0604030504040204" pitchFamily="34" charset="0"/>
              </a:defRPr>
            </a:lvl5pPr>
            <a:lvl6pPr marL="2514600" indent="-228600" eaLnBrk="0" fontAlgn="base" hangingPunct="0">
              <a:spcBef>
                <a:spcPct val="0"/>
              </a:spcBef>
              <a:spcAft>
                <a:spcPct val="0"/>
              </a:spcAft>
              <a:defRPr sz="2200">
                <a:solidFill>
                  <a:schemeClr val="tx1"/>
                </a:solidFill>
                <a:latin typeface="Tahoma" panose="020B0604030504040204" pitchFamily="34" charset="0"/>
              </a:defRPr>
            </a:lvl6pPr>
            <a:lvl7pPr marL="2971800" indent="-228600" eaLnBrk="0" fontAlgn="base" hangingPunct="0">
              <a:spcBef>
                <a:spcPct val="0"/>
              </a:spcBef>
              <a:spcAft>
                <a:spcPct val="0"/>
              </a:spcAft>
              <a:defRPr sz="2200">
                <a:solidFill>
                  <a:schemeClr val="tx1"/>
                </a:solidFill>
                <a:latin typeface="Tahoma" panose="020B0604030504040204" pitchFamily="34" charset="0"/>
              </a:defRPr>
            </a:lvl7pPr>
            <a:lvl8pPr marL="3429000" indent="-228600" eaLnBrk="0" fontAlgn="base" hangingPunct="0">
              <a:spcBef>
                <a:spcPct val="0"/>
              </a:spcBef>
              <a:spcAft>
                <a:spcPct val="0"/>
              </a:spcAft>
              <a:defRPr sz="2200">
                <a:solidFill>
                  <a:schemeClr val="tx1"/>
                </a:solidFill>
                <a:latin typeface="Tahoma" panose="020B0604030504040204" pitchFamily="34" charset="0"/>
              </a:defRPr>
            </a:lvl8pPr>
            <a:lvl9pPr marL="3886200" indent="-228600" eaLnBrk="0" fontAlgn="base" hangingPunct="0">
              <a:spcBef>
                <a:spcPct val="0"/>
              </a:spcBef>
              <a:spcAft>
                <a:spcPct val="0"/>
              </a:spcAft>
              <a:defRPr sz="2200">
                <a:solidFill>
                  <a:schemeClr val="tx1"/>
                </a:solidFill>
                <a:latin typeface="Tahoma" panose="020B0604030504040204" pitchFamily="34" charset="0"/>
              </a:defRPr>
            </a:lvl9pPr>
          </a:lstStyle>
          <a:p>
            <a:pPr eaLnBrk="1" hangingPunct="1"/>
            <a:r>
              <a:rPr lang="en-US" altLang="en-US" dirty="0">
                <a:latin typeface="Roboto Slab" pitchFamily="2" charset="0"/>
                <a:ea typeface="Roboto Slab" pitchFamily="2" charset="0"/>
              </a:rPr>
              <a:t>Merle de Kreuk</a:t>
            </a:r>
          </a:p>
          <a:p>
            <a:pPr eaLnBrk="1" hangingPunct="1"/>
            <a:r>
              <a:rPr lang="en-US" altLang="en-US" dirty="0">
                <a:latin typeface="Roboto Slab" pitchFamily="2" charset="0"/>
                <a:ea typeface="Roboto Slab" pitchFamily="2" charset="0"/>
              </a:rPr>
              <a:t>Scale-up AGS</a:t>
            </a:r>
          </a:p>
          <a:p>
            <a:pPr eaLnBrk="1" hangingPunct="1"/>
            <a:r>
              <a:rPr lang="en-US" altLang="en-US" sz="1600" dirty="0">
                <a:latin typeface="Roboto Slab" pitchFamily="2" charset="0"/>
                <a:ea typeface="Roboto Slab" pitchFamily="2" charset="0"/>
              </a:rPr>
              <a:t>2000-(2005)-2009</a:t>
            </a:r>
          </a:p>
        </p:txBody>
      </p:sp>
    </p:spTree>
    <p:extLst>
      <p:ext uri="{BB962C8B-B14F-4D97-AF65-F5344CB8AC3E}">
        <p14:creationId xmlns:p14="http://schemas.microsoft.com/office/powerpoint/2010/main" val="140639019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11266" name="Rectangle 2">
            <a:extLst>
              <a:ext uri="{FF2B5EF4-FFF2-40B4-BE49-F238E27FC236}">
                <a16:creationId xmlns:a16="http://schemas.microsoft.com/office/drawing/2014/main" id="{DE5D26CD-807B-4A4D-AE38-9CC77224A953}"/>
              </a:ext>
            </a:extLst>
          </p:cNvPr>
          <p:cNvSpPr>
            <a:spLocks noGrp="1" noChangeArrowheads="1"/>
          </p:cNvSpPr>
          <p:nvPr>
            <p:ph type="title" idx="4294967295"/>
          </p:nvPr>
        </p:nvSpPr>
        <p:spPr>
          <a:xfrm>
            <a:off x="695400" y="-25558"/>
            <a:ext cx="6408737" cy="1066801"/>
          </a:xfrm>
        </p:spPr>
        <p:txBody>
          <a:bodyPr/>
          <a:lstStyle/>
          <a:p>
            <a:pPr eaLnBrk="1" hangingPunct="1">
              <a:defRPr/>
            </a:pPr>
            <a:r>
              <a:rPr lang="en-GB" altLang="en-US" sz="4000" dirty="0">
                <a:latin typeface="Roboto Slab" pitchFamily="2" charset="0"/>
                <a:ea typeface="Roboto Slab" pitchFamily="2" charset="0"/>
              </a:rPr>
              <a:t>Definition of innovation</a:t>
            </a:r>
          </a:p>
        </p:txBody>
      </p:sp>
      <p:sp>
        <p:nvSpPr>
          <p:cNvPr id="7171" name="Rectangle 3">
            <a:extLst>
              <a:ext uri="{FF2B5EF4-FFF2-40B4-BE49-F238E27FC236}">
                <a16:creationId xmlns:a16="http://schemas.microsoft.com/office/drawing/2014/main" id="{35ACC8B5-398E-4942-8651-0651C8023618}"/>
              </a:ext>
            </a:extLst>
          </p:cNvPr>
          <p:cNvSpPr>
            <a:spLocks noGrp="1" noChangeArrowheads="1"/>
          </p:cNvSpPr>
          <p:nvPr>
            <p:ph type="body" idx="4294967295"/>
          </p:nvPr>
        </p:nvSpPr>
        <p:spPr>
          <a:xfrm>
            <a:off x="703783" y="1564482"/>
            <a:ext cx="7192417" cy="3505200"/>
          </a:xfrm>
        </p:spPr>
        <p:txBody>
          <a:bodyPr/>
          <a:lstStyle/>
          <a:p>
            <a:pPr marL="0" indent="0" eaLnBrk="1" hangingPunct="1">
              <a:spcAft>
                <a:spcPts val="1400"/>
              </a:spcAft>
              <a:buNone/>
            </a:pPr>
            <a:r>
              <a:rPr lang="en-GB" altLang="en-US" sz="2400" dirty="0">
                <a:latin typeface="Roboto Slab" pitchFamily="2" charset="0"/>
                <a:ea typeface="Roboto Slab" pitchFamily="2" charset="0"/>
              </a:rPr>
              <a:t>Invention: An idea made manifest</a:t>
            </a:r>
          </a:p>
          <a:p>
            <a:pPr marL="0" indent="0" eaLnBrk="1" hangingPunct="1">
              <a:buNone/>
            </a:pPr>
            <a:r>
              <a:rPr lang="en-GB" altLang="en-US" sz="2400" dirty="0">
                <a:latin typeface="Roboto Slab" pitchFamily="2" charset="0"/>
                <a:ea typeface="Roboto Slab" pitchFamily="2" charset="0"/>
              </a:rPr>
              <a:t>Innovation: Idea applied successfully in practice</a:t>
            </a:r>
          </a:p>
          <a:p>
            <a:pPr marL="0" indent="0" eaLnBrk="1" hangingPunct="1">
              <a:spcAft>
                <a:spcPts val="1400"/>
              </a:spcAft>
              <a:buNone/>
            </a:pPr>
            <a:r>
              <a:rPr lang="en-GB" altLang="en-US" sz="1800" dirty="0">
                <a:latin typeface="Roboto Slab" pitchFamily="2" charset="0"/>
                <a:ea typeface="Roboto Slab" pitchFamily="2" charset="0"/>
              </a:rPr>
              <a:t>Schumpeter 1934</a:t>
            </a:r>
            <a:endParaRPr lang="en-GB" altLang="en-US" sz="2400" dirty="0">
              <a:latin typeface="Roboto Slab" pitchFamily="2" charset="0"/>
              <a:ea typeface="Roboto Slab" pitchFamily="2" charset="0"/>
            </a:endParaRPr>
          </a:p>
          <a:p>
            <a:pPr marL="0" indent="0" eaLnBrk="1" hangingPunct="1">
              <a:buNone/>
            </a:pPr>
            <a:r>
              <a:rPr lang="en-GB" altLang="en-US" sz="2400" i="1" dirty="0">
                <a:latin typeface="Roboto Slab" pitchFamily="2" charset="0"/>
                <a:ea typeface="Roboto Slab" pitchFamily="2" charset="0"/>
              </a:rPr>
              <a:t>e.g. </a:t>
            </a:r>
            <a:r>
              <a:rPr lang="en-GB" altLang="en-US" sz="2400" dirty="0">
                <a:latin typeface="Roboto Slab" pitchFamily="2" charset="0"/>
                <a:ea typeface="Roboto Slab" pitchFamily="2" charset="0"/>
              </a:rPr>
              <a:t>external versus submerged membranes</a:t>
            </a:r>
          </a:p>
          <a:p>
            <a:pPr marL="0" indent="0" eaLnBrk="1" hangingPunct="1">
              <a:spcAft>
                <a:spcPts val="1400"/>
              </a:spcAft>
              <a:buNone/>
            </a:pPr>
            <a:r>
              <a:rPr lang="en-GB" altLang="en-US" sz="1800" dirty="0">
                <a:latin typeface="Roboto Slab" pitchFamily="2" charset="0"/>
                <a:ea typeface="Roboto Slab" pitchFamily="2" charset="0"/>
              </a:rPr>
              <a:t>Dorr-Oliver 1967, Yamamoto et al. 1989</a:t>
            </a:r>
            <a:endParaRPr lang="en-GB" altLang="en-US" sz="2400" dirty="0">
              <a:latin typeface="Roboto Slab" pitchFamily="2" charset="0"/>
              <a:ea typeface="Roboto Slab" pitchFamily="2" charset="0"/>
            </a:endParaRPr>
          </a:p>
          <a:p>
            <a:pPr marL="0" indent="0" eaLnBrk="1" hangingPunct="1">
              <a:spcAft>
                <a:spcPts val="1400"/>
              </a:spcAft>
              <a:buNone/>
            </a:pPr>
            <a:r>
              <a:rPr lang="en-GB" altLang="en-US" sz="2400" dirty="0">
                <a:latin typeface="Roboto Slab" pitchFamily="2" charset="0"/>
                <a:ea typeface="Roboto Slab" pitchFamily="2" charset="0"/>
              </a:rPr>
              <a:t>There should be a strong benefit to an invention in order to become an innovation.</a:t>
            </a:r>
          </a:p>
        </p:txBody>
      </p:sp>
      <p:sp>
        <p:nvSpPr>
          <p:cNvPr id="7172" name="Rectangle 14">
            <a:extLst>
              <a:ext uri="{FF2B5EF4-FFF2-40B4-BE49-F238E27FC236}">
                <a16:creationId xmlns:a16="http://schemas.microsoft.com/office/drawing/2014/main" id="{236E7193-021A-4D29-9F98-A9DA884FA098}"/>
              </a:ext>
            </a:extLst>
          </p:cNvPr>
          <p:cNvSpPr>
            <a:spLocks noChangeArrowheads="1"/>
          </p:cNvSpPr>
          <p:nvPr/>
        </p:nvSpPr>
        <p:spPr bwMode="auto">
          <a:xfrm>
            <a:off x="8493126" y="4038600"/>
            <a:ext cx="2174875" cy="10795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lnSpc>
                <a:spcPts val="2500"/>
              </a:lnSpc>
              <a:buClr>
                <a:schemeClr val="bg2"/>
              </a:buClr>
              <a:buChar char="•"/>
              <a:defRPr sz="2000">
                <a:solidFill>
                  <a:schemeClr val="tx1"/>
                </a:solidFill>
                <a:latin typeface="Tahoma" panose="020B0604030504040204" pitchFamily="34" charset="0"/>
              </a:defRPr>
            </a:lvl1pPr>
            <a:lvl2pPr marL="742950" indent="-285750">
              <a:lnSpc>
                <a:spcPts val="2500"/>
              </a:lnSpc>
              <a:buClr>
                <a:schemeClr val="bg2"/>
              </a:buClr>
              <a:buFont typeface="Times" panose="02020603050405020304" pitchFamily="18" charset="0"/>
              <a:buChar char="•"/>
              <a:defRPr>
                <a:solidFill>
                  <a:schemeClr val="tx1"/>
                </a:solidFill>
                <a:latin typeface="Tahoma" panose="020B0604030504040204" pitchFamily="34" charset="0"/>
              </a:defRPr>
            </a:lvl2pPr>
            <a:lvl3pPr marL="1143000" indent="-228600">
              <a:lnSpc>
                <a:spcPts val="2500"/>
              </a:lnSpc>
              <a:buClr>
                <a:schemeClr val="bg2"/>
              </a:buClr>
              <a:buFont typeface="Times" panose="02020603050405020304" pitchFamily="18" charset="0"/>
              <a:buChar char="•"/>
              <a:defRPr sz="1600">
                <a:solidFill>
                  <a:schemeClr val="tx1"/>
                </a:solidFill>
                <a:latin typeface="Tahoma" panose="020B0604030504040204" pitchFamily="34" charset="0"/>
              </a:defRPr>
            </a:lvl3pPr>
            <a:lvl4pPr marL="1600200" indent="-228600">
              <a:lnSpc>
                <a:spcPts val="2500"/>
              </a:lnSpc>
              <a:buClr>
                <a:schemeClr val="bg2"/>
              </a:buClr>
              <a:buFont typeface="Times" panose="02020603050405020304" pitchFamily="18" charset="0"/>
              <a:buChar char="•"/>
              <a:defRPr sz="1400">
                <a:solidFill>
                  <a:schemeClr val="tx1"/>
                </a:solidFill>
                <a:latin typeface="Tahoma" panose="020B0604030504040204" pitchFamily="34" charset="0"/>
              </a:defRPr>
            </a:lvl4pPr>
            <a:lvl5pPr marL="2057400" indent="-228600">
              <a:lnSpc>
                <a:spcPts val="2500"/>
              </a:lnSpc>
              <a:buClr>
                <a:schemeClr val="bg2"/>
              </a:buClr>
              <a:buChar char="•"/>
              <a:defRPr sz="1200">
                <a:solidFill>
                  <a:schemeClr val="tx1"/>
                </a:solidFill>
                <a:latin typeface="Tahoma" panose="020B0604030504040204" pitchFamily="34" charset="0"/>
              </a:defRPr>
            </a:lvl5pPr>
            <a:lvl6pPr marL="25146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6pPr>
            <a:lvl7pPr marL="29718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7pPr>
            <a:lvl8pPr marL="34290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8pPr>
            <a:lvl9pPr marL="38862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9pPr>
          </a:lstStyle>
          <a:p>
            <a:pPr algn="ctr" eaLnBrk="1" hangingPunct="1">
              <a:lnSpc>
                <a:spcPct val="100000"/>
              </a:lnSpc>
              <a:buClrTx/>
              <a:buFontTx/>
              <a:buNone/>
            </a:pPr>
            <a:endParaRPr lang="nl-NL" altLang="en-US" sz="2200">
              <a:latin typeface="Roboto Slab" pitchFamily="2" charset="0"/>
              <a:ea typeface="Roboto Slab" pitchFamily="2" charset="0"/>
            </a:endParaRPr>
          </a:p>
        </p:txBody>
      </p:sp>
      <p:sp>
        <p:nvSpPr>
          <p:cNvPr id="7173" name="Rectangle 18">
            <a:extLst>
              <a:ext uri="{FF2B5EF4-FFF2-40B4-BE49-F238E27FC236}">
                <a16:creationId xmlns:a16="http://schemas.microsoft.com/office/drawing/2014/main" id="{8CCD8F4C-4448-43B5-B31F-F264F0F68FCD}"/>
              </a:ext>
            </a:extLst>
          </p:cNvPr>
          <p:cNvSpPr>
            <a:spLocks noChangeArrowheads="1"/>
          </p:cNvSpPr>
          <p:nvPr/>
        </p:nvSpPr>
        <p:spPr bwMode="auto">
          <a:xfrm>
            <a:off x="8388350" y="1"/>
            <a:ext cx="107950" cy="6132513"/>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lnSpc>
                <a:spcPts val="2500"/>
              </a:lnSpc>
              <a:buClr>
                <a:schemeClr val="bg2"/>
              </a:buClr>
              <a:buChar char="•"/>
              <a:defRPr sz="2000">
                <a:solidFill>
                  <a:schemeClr val="tx1"/>
                </a:solidFill>
                <a:latin typeface="Tahoma" panose="020B0604030504040204" pitchFamily="34" charset="0"/>
              </a:defRPr>
            </a:lvl1pPr>
            <a:lvl2pPr marL="742950" indent="-285750">
              <a:lnSpc>
                <a:spcPts val="2500"/>
              </a:lnSpc>
              <a:buClr>
                <a:schemeClr val="bg2"/>
              </a:buClr>
              <a:buFont typeface="Times" panose="02020603050405020304" pitchFamily="18" charset="0"/>
              <a:buChar char="•"/>
              <a:defRPr>
                <a:solidFill>
                  <a:schemeClr val="tx1"/>
                </a:solidFill>
                <a:latin typeface="Tahoma" panose="020B0604030504040204" pitchFamily="34" charset="0"/>
              </a:defRPr>
            </a:lvl2pPr>
            <a:lvl3pPr marL="1143000" indent="-228600">
              <a:lnSpc>
                <a:spcPts val="2500"/>
              </a:lnSpc>
              <a:buClr>
                <a:schemeClr val="bg2"/>
              </a:buClr>
              <a:buFont typeface="Times" panose="02020603050405020304" pitchFamily="18" charset="0"/>
              <a:buChar char="•"/>
              <a:defRPr sz="1600">
                <a:solidFill>
                  <a:schemeClr val="tx1"/>
                </a:solidFill>
                <a:latin typeface="Tahoma" panose="020B0604030504040204" pitchFamily="34" charset="0"/>
              </a:defRPr>
            </a:lvl3pPr>
            <a:lvl4pPr marL="1600200" indent="-228600">
              <a:lnSpc>
                <a:spcPts val="2500"/>
              </a:lnSpc>
              <a:buClr>
                <a:schemeClr val="bg2"/>
              </a:buClr>
              <a:buFont typeface="Times" panose="02020603050405020304" pitchFamily="18" charset="0"/>
              <a:buChar char="•"/>
              <a:defRPr sz="1400">
                <a:solidFill>
                  <a:schemeClr val="tx1"/>
                </a:solidFill>
                <a:latin typeface="Tahoma" panose="020B0604030504040204" pitchFamily="34" charset="0"/>
              </a:defRPr>
            </a:lvl4pPr>
            <a:lvl5pPr marL="2057400" indent="-228600">
              <a:lnSpc>
                <a:spcPts val="2500"/>
              </a:lnSpc>
              <a:buClr>
                <a:schemeClr val="bg2"/>
              </a:buClr>
              <a:buChar char="•"/>
              <a:defRPr sz="1200">
                <a:solidFill>
                  <a:schemeClr val="tx1"/>
                </a:solidFill>
                <a:latin typeface="Tahoma" panose="020B0604030504040204" pitchFamily="34" charset="0"/>
              </a:defRPr>
            </a:lvl5pPr>
            <a:lvl6pPr marL="25146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6pPr>
            <a:lvl7pPr marL="29718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7pPr>
            <a:lvl8pPr marL="34290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8pPr>
            <a:lvl9pPr marL="38862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9pPr>
          </a:lstStyle>
          <a:p>
            <a:pPr algn="r" eaLnBrk="1" hangingPunct="1">
              <a:lnSpc>
                <a:spcPct val="100000"/>
              </a:lnSpc>
              <a:buClrTx/>
              <a:buFontTx/>
              <a:buNone/>
            </a:pPr>
            <a:endParaRPr lang="nl-NL" altLang="en-US" sz="2200">
              <a:latin typeface="Roboto Slab" pitchFamily="2" charset="0"/>
              <a:ea typeface="Roboto Slab" pitchFamily="2" charset="0"/>
            </a:endParaRPr>
          </a:p>
        </p:txBody>
      </p:sp>
      <p:sp>
        <p:nvSpPr>
          <p:cNvPr id="7175" name="Rectangle 10">
            <a:extLst>
              <a:ext uri="{FF2B5EF4-FFF2-40B4-BE49-F238E27FC236}">
                <a16:creationId xmlns:a16="http://schemas.microsoft.com/office/drawing/2014/main" id="{A680E226-2EF1-4F95-B499-3152D9BA048F}"/>
              </a:ext>
            </a:extLst>
          </p:cNvPr>
          <p:cNvSpPr>
            <a:spLocks noChangeArrowheads="1"/>
          </p:cNvSpPr>
          <p:nvPr/>
        </p:nvSpPr>
        <p:spPr bwMode="auto">
          <a:xfrm>
            <a:off x="8493126" y="1981200"/>
            <a:ext cx="2174875" cy="10795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lnSpc>
                <a:spcPts val="2500"/>
              </a:lnSpc>
              <a:buClr>
                <a:schemeClr val="bg2"/>
              </a:buClr>
              <a:buChar char="•"/>
              <a:defRPr sz="2000">
                <a:solidFill>
                  <a:schemeClr val="tx1"/>
                </a:solidFill>
                <a:latin typeface="Tahoma" panose="020B0604030504040204" pitchFamily="34" charset="0"/>
              </a:defRPr>
            </a:lvl1pPr>
            <a:lvl2pPr marL="742950" indent="-285750">
              <a:lnSpc>
                <a:spcPts val="2500"/>
              </a:lnSpc>
              <a:buClr>
                <a:schemeClr val="bg2"/>
              </a:buClr>
              <a:buFont typeface="Times" panose="02020603050405020304" pitchFamily="18" charset="0"/>
              <a:buChar char="•"/>
              <a:defRPr>
                <a:solidFill>
                  <a:schemeClr val="tx1"/>
                </a:solidFill>
                <a:latin typeface="Tahoma" panose="020B0604030504040204" pitchFamily="34" charset="0"/>
              </a:defRPr>
            </a:lvl2pPr>
            <a:lvl3pPr marL="1143000" indent="-228600">
              <a:lnSpc>
                <a:spcPts val="2500"/>
              </a:lnSpc>
              <a:buClr>
                <a:schemeClr val="bg2"/>
              </a:buClr>
              <a:buFont typeface="Times" panose="02020603050405020304" pitchFamily="18" charset="0"/>
              <a:buChar char="•"/>
              <a:defRPr sz="1600">
                <a:solidFill>
                  <a:schemeClr val="tx1"/>
                </a:solidFill>
                <a:latin typeface="Tahoma" panose="020B0604030504040204" pitchFamily="34" charset="0"/>
              </a:defRPr>
            </a:lvl3pPr>
            <a:lvl4pPr marL="1600200" indent="-228600">
              <a:lnSpc>
                <a:spcPts val="2500"/>
              </a:lnSpc>
              <a:buClr>
                <a:schemeClr val="bg2"/>
              </a:buClr>
              <a:buFont typeface="Times" panose="02020603050405020304" pitchFamily="18" charset="0"/>
              <a:buChar char="•"/>
              <a:defRPr sz="1400">
                <a:solidFill>
                  <a:schemeClr val="tx1"/>
                </a:solidFill>
                <a:latin typeface="Tahoma" panose="020B0604030504040204" pitchFamily="34" charset="0"/>
              </a:defRPr>
            </a:lvl4pPr>
            <a:lvl5pPr marL="2057400" indent="-228600">
              <a:lnSpc>
                <a:spcPts val="2500"/>
              </a:lnSpc>
              <a:buClr>
                <a:schemeClr val="bg2"/>
              </a:buClr>
              <a:buChar char="•"/>
              <a:defRPr sz="1200">
                <a:solidFill>
                  <a:schemeClr val="tx1"/>
                </a:solidFill>
                <a:latin typeface="Tahoma" panose="020B0604030504040204" pitchFamily="34" charset="0"/>
              </a:defRPr>
            </a:lvl5pPr>
            <a:lvl6pPr marL="25146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6pPr>
            <a:lvl7pPr marL="29718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7pPr>
            <a:lvl8pPr marL="34290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8pPr>
            <a:lvl9pPr marL="38862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9pPr>
          </a:lstStyle>
          <a:p>
            <a:pPr algn="ctr" eaLnBrk="1" hangingPunct="1">
              <a:lnSpc>
                <a:spcPct val="100000"/>
              </a:lnSpc>
              <a:buClrTx/>
              <a:buFontTx/>
              <a:buNone/>
            </a:pPr>
            <a:endParaRPr lang="nl-NL" altLang="en-US" sz="2200">
              <a:latin typeface="Roboto Slab" pitchFamily="2" charset="0"/>
              <a:ea typeface="Roboto Slab" pitchFamily="2" charset="0"/>
            </a:endParaRPr>
          </a:p>
        </p:txBody>
      </p:sp>
      <p:pic>
        <p:nvPicPr>
          <p:cNvPr id="7176" name="Picture 8">
            <a:extLst>
              <a:ext uri="{FF2B5EF4-FFF2-40B4-BE49-F238E27FC236}">
                <a16:creationId xmlns:a16="http://schemas.microsoft.com/office/drawing/2014/main" id="{8A280718-4E91-4207-9D7D-AB366A3FA731}"/>
              </a:ext>
            </a:extLst>
          </p:cNvPr>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695400" y="4707889"/>
            <a:ext cx="2627312" cy="17700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177" name="Picture 9">
            <a:extLst>
              <a:ext uri="{FF2B5EF4-FFF2-40B4-BE49-F238E27FC236}">
                <a16:creationId xmlns:a16="http://schemas.microsoft.com/office/drawing/2014/main" id="{6878AC6D-1554-4C02-A1C3-CF2626A9E38A}"/>
              </a:ext>
            </a:extLst>
          </p:cNvPr>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3589337" y="4663439"/>
            <a:ext cx="2627312" cy="18145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178" name="Picture 10">
            <a:extLst>
              <a:ext uri="{FF2B5EF4-FFF2-40B4-BE49-F238E27FC236}">
                <a16:creationId xmlns:a16="http://schemas.microsoft.com/office/drawing/2014/main" id="{4C8717E0-1C5F-4C6E-9043-38D70C334F76}"/>
              </a:ext>
            </a:extLst>
          </p:cNvPr>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6483274" y="4622957"/>
            <a:ext cx="2627312" cy="1895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623392" y="-14059"/>
            <a:ext cx="10212917" cy="1066800"/>
          </a:xfrm>
        </p:spPr>
        <p:txBody>
          <a:bodyPr/>
          <a:lstStyle/>
          <a:p>
            <a:pPr>
              <a:defRPr/>
            </a:pPr>
            <a:r>
              <a:rPr lang="en-US" sz="4000" dirty="0">
                <a:latin typeface="Roboto Slab" pitchFamily="2" charset="0"/>
                <a:ea typeface="Roboto Slab" pitchFamily="2" charset="0"/>
              </a:rPr>
              <a:t>Patents</a:t>
            </a:r>
          </a:p>
        </p:txBody>
      </p:sp>
      <p:sp>
        <p:nvSpPr>
          <p:cNvPr id="52227" name="TextBox 4"/>
          <p:cNvSpPr txBox="1">
            <a:spLocks noChangeArrowheads="1"/>
          </p:cNvSpPr>
          <p:nvPr/>
        </p:nvSpPr>
        <p:spPr bwMode="auto">
          <a:xfrm>
            <a:off x="479228" y="1687736"/>
            <a:ext cx="7889875" cy="2062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200">
                <a:solidFill>
                  <a:schemeClr val="tx1"/>
                </a:solidFill>
                <a:latin typeface="Tahoma" panose="020B0604030504040204" pitchFamily="34" charset="0"/>
              </a:defRPr>
            </a:lvl1pPr>
            <a:lvl2pPr marL="742950" indent="-285750">
              <a:defRPr sz="2200">
                <a:solidFill>
                  <a:schemeClr val="tx1"/>
                </a:solidFill>
                <a:latin typeface="Tahoma" panose="020B0604030504040204" pitchFamily="34" charset="0"/>
              </a:defRPr>
            </a:lvl2pPr>
            <a:lvl3pPr marL="1143000" indent="-228600">
              <a:defRPr sz="2200">
                <a:solidFill>
                  <a:schemeClr val="tx1"/>
                </a:solidFill>
                <a:latin typeface="Tahoma" panose="020B0604030504040204" pitchFamily="34" charset="0"/>
              </a:defRPr>
            </a:lvl3pPr>
            <a:lvl4pPr marL="1600200" indent="-228600">
              <a:defRPr sz="2200">
                <a:solidFill>
                  <a:schemeClr val="tx1"/>
                </a:solidFill>
                <a:latin typeface="Tahoma" panose="020B0604030504040204" pitchFamily="34" charset="0"/>
              </a:defRPr>
            </a:lvl4pPr>
            <a:lvl5pPr marL="2057400" indent="-228600">
              <a:defRPr sz="2200">
                <a:solidFill>
                  <a:schemeClr val="tx1"/>
                </a:solidFill>
                <a:latin typeface="Tahoma" panose="020B0604030504040204" pitchFamily="34" charset="0"/>
              </a:defRPr>
            </a:lvl5pPr>
            <a:lvl6pPr marL="2514600" indent="-228600" eaLnBrk="0" fontAlgn="base" hangingPunct="0">
              <a:spcBef>
                <a:spcPct val="0"/>
              </a:spcBef>
              <a:spcAft>
                <a:spcPct val="0"/>
              </a:spcAft>
              <a:defRPr sz="2200">
                <a:solidFill>
                  <a:schemeClr val="tx1"/>
                </a:solidFill>
                <a:latin typeface="Tahoma" panose="020B0604030504040204" pitchFamily="34" charset="0"/>
              </a:defRPr>
            </a:lvl6pPr>
            <a:lvl7pPr marL="2971800" indent="-228600" eaLnBrk="0" fontAlgn="base" hangingPunct="0">
              <a:spcBef>
                <a:spcPct val="0"/>
              </a:spcBef>
              <a:spcAft>
                <a:spcPct val="0"/>
              </a:spcAft>
              <a:defRPr sz="2200">
                <a:solidFill>
                  <a:schemeClr val="tx1"/>
                </a:solidFill>
                <a:latin typeface="Tahoma" panose="020B0604030504040204" pitchFamily="34" charset="0"/>
              </a:defRPr>
            </a:lvl7pPr>
            <a:lvl8pPr marL="3429000" indent="-228600" eaLnBrk="0" fontAlgn="base" hangingPunct="0">
              <a:spcBef>
                <a:spcPct val="0"/>
              </a:spcBef>
              <a:spcAft>
                <a:spcPct val="0"/>
              </a:spcAft>
              <a:defRPr sz="2200">
                <a:solidFill>
                  <a:schemeClr val="tx1"/>
                </a:solidFill>
                <a:latin typeface="Tahoma" panose="020B0604030504040204" pitchFamily="34" charset="0"/>
              </a:defRPr>
            </a:lvl8pPr>
            <a:lvl9pPr marL="3886200" indent="-228600" eaLnBrk="0" fontAlgn="base" hangingPunct="0">
              <a:spcBef>
                <a:spcPct val="0"/>
              </a:spcBef>
              <a:spcAft>
                <a:spcPct val="0"/>
              </a:spcAft>
              <a:defRPr sz="2200">
                <a:solidFill>
                  <a:schemeClr val="tx1"/>
                </a:solidFill>
                <a:latin typeface="Tahoma" panose="020B0604030504040204" pitchFamily="34" charset="0"/>
              </a:defRPr>
            </a:lvl9pPr>
          </a:lstStyle>
          <a:p>
            <a:pPr eaLnBrk="1" hangingPunct="1"/>
            <a:r>
              <a:rPr lang="en-US" altLang="en-US" sz="1600" b="1" u="sng" dirty="0">
                <a:latin typeface="Roboto Slab" pitchFamily="2" charset="0"/>
                <a:ea typeface="Roboto Slab" pitchFamily="2" charset="0"/>
                <a:hlinkClick r:id="rId3"/>
              </a:rPr>
              <a:t>Method for acquiring grain-shaped growth of a microorganism in a reactor</a:t>
            </a:r>
            <a:endParaRPr lang="en-US" altLang="en-US" sz="1600" b="1" dirty="0">
              <a:latin typeface="Roboto Slab" pitchFamily="2" charset="0"/>
              <a:ea typeface="Roboto Slab" pitchFamily="2" charset="0"/>
            </a:endParaRPr>
          </a:p>
          <a:p>
            <a:pPr eaLnBrk="1" hangingPunct="1"/>
            <a:r>
              <a:rPr lang="en-US" altLang="en-US" sz="1600" b="1" dirty="0">
                <a:latin typeface="Roboto Slab" pitchFamily="2" charset="0"/>
                <a:ea typeface="Roboto Slab" pitchFamily="2" charset="0"/>
              </a:rPr>
              <a:t>Patent number: </a:t>
            </a:r>
            <a:r>
              <a:rPr lang="en-US" altLang="en-US" sz="1600" dirty="0">
                <a:latin typeface="Roboto Slab" pitchFamily="2" charset="0"/>
                <a:ea typeface="Roboto Slab" pitchFamily="2" charset="0"/>
              </a:rPr>
              <a:t>6566119</a:t>
            </a:r>
          </a:p>
          <a:p>
            <a:pPr eaLnBrk="1" hangingPunct="1"/>
            <a:r>
              <a:rPr lang="en-US" altLang="en-US" sz="1600" b="1" dirty="0">
                <a:latin typeface="Roboto Slab" pitchFamily="2" charset="0"/>
                <a:ea typeface="Roboto Slab" pitchFamily="2" charset="0"/>
              </a:rPr>
              <a:t>Type: </a:t>
            </a:r>
            <a:r>
              <a:rPr lang="en-US" altLang="en-US" sz="1600" dirty="0">
                <a:latin typeface="Roboto Slab" pitchFamily="2" charset="0"/>
                <a:ea typeface="Roboto Slab" pitchFamily="2" charset="0"/>
              </a:rPr>
              <a:t>Grant</a:t>
            </a:r>
          </a:p>
          <a:p>
            <a:pPr eaLnBrk="1" hangingPunct="1"/>
            <a:r>
              <a:rPr lang="en-US" altLang="en-US" sz="1600" b="1" dirty="0">
                <a:latin typeface="Roboto Slab" pitchFamily="2" charset="0"/>
                <a:ea typeface="Roboto Slab" pitchFamily="2" charset="0"/>
              </a:rPr>
              <a:t>Filed: </a:t>
            </a:r>
            <a:r>
              <a:rPr lang="en-US" altLang="en-US" sz="1600" dirty="0">
                <a:latin typeface="Roboto Slab" pitchFamily="2" charset="0"/>
                <a:ea typeface="Roboto Slab" pitchFamily="2" charset="0"/>
              </a:rPr>
              <a:t>October 14, </a:t>
            </a:r>
            <a:r>
              <a:rPr lang="en-US" altLang="en-US" sz="1600" dirty="0">
                <a:solidFill>
                  <a:srgbClr val="FF0000"/>
                </a:solidFill>
                <a:latin typeface="Roboto Slab" pitchFamily="2" charset="0"/>
                <a:ea typeface="Roboto Slab" pitchFamily="2" charset="0"/>
              </a:rPr>
              <a:t>1999</a:t>
            </a:r>
          </a:p>
          <a:p>
            <a:pPr eaLnBrk="1" hangingPunct="1"/>
            <a:r>
              <a:rPr lang="en-US" altLang="en-US" sz="1600" b="1" dirty="0">
                <a:latin typeface="Roboto Slab" pitchFamily="2" charset="0"/>
                <a:ea typeface="Roboto Slab" pitchFamily="2" charset="0"/>
              </a:rPr>
              <a:t>Date of Patent: </a:t>
            </a:r>
            <a:r>
              <a:rPr lang="en-US" altLang="en-US" sz="1600" dirty="0">
                <a:latin typeface="Roboto Slab" pitchFamily="2" charset="0"/>
                <a:ea typeface="Roboto Slab" pitchFamily="2" charset="0"/>
              </a:rPr>
              <a:t>May 20, 2003</a:t>
            </a:r>
          </a:p>
          <a:p>
            <a:pPr eaLnBrk="1" hangingPunct="1"/>
            <a:r>
              <a:rPr lang="en-US" altLang="en-US" sz="1600" b="1" dirty="0">
                <a:latin typeface="Roboto Slab" pitchFamily="2" charset="0"/>
                <a:ea typeface="Roboto Slab" pitchFamily="2" charset="0"/>
              </a:rPr>
              <a:t>Assignee: </a:t>
            </a:r>
            <a:r>
              <a:rPr lang="en-US" altLang="en-US" sz="1600" dirty="0" err="1">
                <a:latin typeface="Roboto Slab" pitchFamily="2" charset="0"/>
                <a:ea typeface="Roboto Slab" pitchFamily="2" charset="0"/>
              </a:rPr>
              <a:t>Technische</a:t>
            </a:r>
            <a:r>
              <a:rPr lang="en-US" altLang="en-US" sz="1600" dirty="0">
                <a:latin typeface="Roboto Slab" pitchFamily="2" charset="0"/>
                <a:ea typeface="Roboto Slab" pitchFamily="2" charset="0"/>
              </a:rPr>
              <a:t> Universiteit Delft</a:t>
            </a:r>
          </a:p>
          <a:p>
            <a:pPr eaLnBrk="1" hangingPunct="1"/>
            <a:r>
              <a:rPr lang="en-US" altLang="en-US" sz="1600" b="1" dirty="0">
                <a:latin typeface="Roboto Slab" pitchFamily="2" charset="0"/>
                <a:ea typeface="Roboto Slab" pitchFamily="2" charset="0"/>
              </a:rPr>
              <a:t>Inventors: </a:t>
            </a:r>
            <a:r>
              <a:rPr lang="en-US" altLang="en-US" sz="1600" dirty="0">
                <a:latin typeface="Roboto Slab" pitchFamily="2" charset="0"/>
                <a:ea typeface="Roboto Slab" pitchFamily="2" charset="0"/>
              </a:rPr>
              <a:t>Joseph Johannes </a:t>
            </a:r>
            <a:r>
              <a:rPr lang="en-US" altLang="en-US" sz="1600" dirty="0" err="1">
                <a:latin typeface="Roboto Slab" pitchFamily="2" charset="0"/>
                <a:ea typeface="Roboto Slab" pitchFamily="2" charset="0"/>
              </a:rPr>
              <a:t>Heijnen</a:t>
            </a:r>
            <a:r>
              <a:rPr lang="en-US" altLang="en-US" sz="1600" dirty="0">
                <a:latin typeface="Roboto Slab" pitchFamily="2" charset="0"/>
                <a:ea typeface="Roboto Slab" pitchFamily="2" charset="0"/>
              </a:rPr>
              <a:t>, Marinus Cornelis Maria Van Loosdrecht</a:t>
            </a:r>
          </a:p>
          <a:p>
            <a:pPr eaLnBrk="1" hangingPunct="1"/>
            <a:endParaRPr lang="en-US" altLang="en-US" sz="1600" dirty="0">
              <a:latin typeface="Roboto Slab" pitchFamily="2" charset="0"/>
              <a:ea typeface="Roboto Slab" pitchFamily="2" charset="0"/>
            </a:endParaRPr>
          </a:p>
        </p:txBody>
      </p:sp>
      <p:sp>
        <p:nvSpPr>
          <p:cNvPr id="6" name="Rectangle 5"/>
          <p:cNvSpPr/>
          <p:nvPr/>
        </p:nvSpPr>
        <p:spPr>
          <a:xfrm>
            <a:off x="479228" y="3614961"/>
            <a:ext cx="8785225" cy="1816100"/>
          </a:xfrm>
          <a:prstGeom prst="rect">
            <a:avLst/>
          </a:prstGeom>
        </p:spPr>
        <p:txBody>
          <a:bodyPr>
            <a:spAutoFit/>
          </a:bodyPr>
          <a:lstStyle/>
          <a:p>
            <a:pPr eaLnBrk="1" hangingPunct="1">
              <a:defRPr/>
            </a:pPr>
            <a:r>
              <a:rPr lang="en-US" sz="1600" b="1" dirty="0">
                <a:solidFill>
                  <a:srgbClr val="06357A"/>
                </a:solidFill>
                <a:latin typeface="Roboto Slab" pitchFamily="2" charset="0"/>
                <a:ea typeface="Roboto Slab" pitchFamily="2" charset="0"/>
                <a:hlinkClick r:id="rId4"/>
              </a:rPr>
              <a:t>Method for the treatment of waste water with sludge granules</a:t>
            </a:r>
            <a:endParaRPr lang="en-US" sz="1600" b="1" dirty="0">
              <a:solidFill>
                <a:srgbClr val="1A1A1A"/>
              </a:solidFill>
              <a:latin typeface="Roboto Slab" pitchFamily="2" charset="0"/>
              <a:ea typeface="Roboto Slab" pitchFamily="2" charset="0"/>
            </a:endParaRPr>
          </a:p>
          <a:p>
            <a:pPr eaLnBrk="1" hangingPunct="1">
              <a:defRPr/>
            </a:pPr>
            <a:r>
              <a:rPr lang="en-US" sz="1600" b="1" dirty="0">
                <a:solidFill>
                  <a:srgbClr val="000000"/>
                </a:solidFill>
                <a:latin typeface="Roboto Slab" pitchFamily="2" charset="0"/>
                <a:ea typeface="Roboto Slab" pitchFamily="2" charset="0"/>
              </a:rPr>
              <a:t>Publication number: </a:t>
            </a:r>
            <a:r>
              <a:rPr lang="en-US" sz="1600" dirty="0">
                <a:solidFill>
                  <a:srgbClr val="000000"/>
                </a:solidFill>
                <a:latin typeface="Roboto Slab" pitchFamily="2" charset="0"/>
                <a:ea typeface="Roboto Slab" pitchFamily="2" charset="0"/>
              </a:rPr>
              <a:t>20060032815</a:t>
            </a:r>
          </a:p>
          <a:p>
            <a:pPr eaLnBrk="1" hangingPunct="1">
              <a:defRPr/>
            </a:pPr>
            <a:r>
              <a:rPr lang="en-US" sz="1600" b="1" dirty="0">
                <a:solidFill>
                  <a:srgbClr val="000000"/>
                </a:solidFill>
                <a:latin typeface="Roboto Slab" pitchFamily="2" charset="0"/>
                <a:ea typeface="Roboto Slab" pitchFamily="2" charset="0"/>
              </a:rPr>
              <a:t>Type: </a:t>
            </a:r>
            <a:r>
              <a:rPr lang="en-US" sz="1600" dirty="0">
                <a:solidFill>
                  <a:srgbClr val="000000"/>
                </a:solidFill>
                <a:latin typeface="Roboto Slab" pitchFamily="2" charset="0"/>
                <a:ea typeface="Roboto Slab" pitchFamily="2" charset="0"/>
              </a:rPr>
              <a:t>Application</a:t>
            </a:r>
          </a:p>
          <a:p>
            <a:pPr eaLnBrk="1" hangingPunct="1">
              <a:defRPr/>
            </a:pPr>
            <a:r>
              <a:rPr lang="en-US" sz="1600" b="1" dirty="0">
                <a:solidFill>
                  <a:srgbClr val="000000"/>
                </a:solidFill>
                <a:latin typeface="Roboto Slab" pitchFamily="2" charset="0"/>
                <a:ea typeface="Roboto Slab" pitchFamily="2" charset="0"/>
              </a:rPr>
              <a:t>Filed: </a:t>
            </a:r>
            <a:r>
              <a:rPr lang="en-US" sz="1600" dirty="0">
                <a:solidFill>
                  <a:srgbClr val="000000"/>
                </a:solidFill>
                <a:latin typeface="Roboto Slab" pitchFamily="2" charset="0"/>
                <a:ea typeface="Roboto Slab" pitchFamily="2" charset="0"/>
              </a:rPr>
              <a:t>September 16, </a:t>
            </a:r>
            <a:r>
              <a:rPr lang="en-US" sz="1600" dirty="0">
                <a:solidFill>
                  <a:srgbClr val="FF0000"/>
                </a:solidFill>
                <a:latin typeface="Roboto Slab" pitchFamily="2" charset="0"/>
                <a:ea typeface="Roboto Slab" pitchFamily="2" charset="0"/>
              </a:rPr>
              <a:t>2003</a:t>
            </a:r>
          </a:p>
          <a:p>
            <a:pPr eaLnBrk="1" hangingPunct="1">
              <a:defRPr/>
            </a:pPr>
            <a:r>
              <a:rPr lang="en-US" sz="1600" b="1" dirty="0">
                <a:solidFill>
                  <a:srgbClr val="000000"/>
                </a:solidFill>
                <a:latin typeface="Roboto Slab" pitchFamily="2" charset="0"/>
                <a:ea typeface="Roboto Slab" pitchFamily="2" charset="0"/>
              </a:rPr>
              <a:t>Publication date: </a:t>
            </a:r>
            <a:r>
              <a:rPr lang="en-US" sz="1600" dirty="0">
                <a:solidFill>
                  <a:srgbClr val="000000"/>
                </a:solidFill>
                <a:latin typeface="Roboto Slab" pitchFamily="2" charset="0"/>
                <a:ea typeface="Roboto Slab" pitchFamily="2" charset="0"/>
              </a:rPr>
              <a:t>February 16, 2006</a:t>
            </a:r>
          </a:p>
          <a:p>
            <a:pPr eaLnBrk="1" hangingPunct="1">
              <a:defRPr/>
            </a:pPr>
            <a:r>
              <a:rPr lang="en-US" sz="1600" b="1" dirty="0">
                <a:solidFill>
                  <a:srgbClr val="000000"/>
                </a:solidFill>
                <a:latin typeface="Roboto Slab" pitchFamily="2" charset="0"/>
                <a:ea typeface="Roboto Slab" pitchFamily="2" charset="0"/>
              </a:rPr>
              <a:t>Applicants: </a:t>
            </a:r>
            <a:r>
              <a:rPr lang="en-US" sz="1600" dirty="0" err="1">
                <a:solidFill>
                  <a:srgbClr val="000000"/>
                </a:solidFill>
                <a:latin typeface="Roboto Slab" pitchFamily="2" charset="0"/>
                <a:ea typeface="Roboto Slab" pitchFamily="2" charset="0"/>
              </a:rPr>
              <a:t>Technische</a:t>
            </a:r>
            <a:r>
              <a:rPr lang="en-US" sz="1600" dirty="0">
                <a:solidFill>
                  <a:srgbClr val="000000"/>
                </a:solidFill>
                <a:latin typeface="Roboto Slab" pitchFamily="2" charset="0"/>
                <a:ea typeface="Roboto Slab" pitchFamily="2" charset="0"/>
              </a:rPr>
              <a:t> </a:t>
            </a:r>
            <a:r>
              <a:rPr lang="en-US" sz="1600" dirty="0" err="1">
                <a:solidFill>
                  <a:srgbClr val="000000"/>
                </a:solidFill>
                <a:latin typeface="Roboto Slab" pitchFamily="2" charset="0"/>
                <a:ea typeface="Roboto Slab" pitchFamily="2" charset="0"/>
              </a:rPr>
              <a:t>Universiteit</a:t>
            </a:r>
            <a:r>
              <a:rPr lang="en-US" sz="1600" dirty="0">
                <a:solidFill>
                  <a:srgbClr val="000000"/>
                </a:solidFill>
                <a:latin typeface="Roboto Slab" pitchFamily="2" charset="0"/>
                <a:ea typeface="Roboto Slab" pitchFamily="2" charset="0"/>
              </a:rPr>
              <a:t> Delft, </a:t>
            </a:r>
            <a:r>
              <a:rPr lang="en-US" sz="1600" dirty="0" err="1">
                <a:solidFill>
                  <a:srgbClr val="000000"/>
                </a:solidFill>
                <a:latin typeface="Roboto Slab" pitchFamily="2" charset="0"/>
                <a:ea typeface="Roboto Slab" pitchFamily="2" charset="0"/>
              </a:rPr>
              <a:t>Stichting</a:t>
            </a:r>
            <a:r>
              <a:rPr lang="en-US" sz="1600" dirty="0">
                <a:solidFill>
                  <a:srgbClr val="000000"/>
                </a:solidFill>
                <a:latin typeface="Roboto Slab" pitchFamily="2" charset="0"/>
                <a:ea typeface="Roboto Slab" pitchFamily="2" charset="0"/>
              </a:rPr>
              <a:t> </a:t>
            </a:r>
            <a:r>
              <a:rPr lang="en-US" sz="1600" dirty="0" err="1">
                <a:solidFill>
                  <a:srgbClr val="000000"/>
                </a:solidFill>
                <a:latin typeface="Roboto Slab" pitchFamily="2" charset="0"/>
                <a:ea typeface="Roboto Slab" pitchFamily="2" charset="0"/>
              </a:rPr>
              <a:t>voor</a:t>
            </a:r>
            <a:r>
              <a:rPr lang="en-US" sz="1600" dirty="0">
                <a:solidFill>
                  <a:srgbClr val="000000"/>
                </a:solidFill>
                <a:latin typeface="Roboto Slab" pitchFamily="2" charset="0"/>
                <a:ea typeface="Roboto Slab" pitchFamily="2" charset="0"/>
              </a:rPr>
              <a:t> de </a:t>
            </a:r>
            <a:r>
              <a:rPr lang="en-US" sz="1600" dirty="0" err="1">
                <a:solidFill>
                  <a:srgbClr val="000000"/>
                </a:solidFill>
                <a:latin typeface="Roboto Slab" pitchFamily="2" charset="0"/>
                <a:ea typeface="Roboto Slab" pitchFamily="2" charset="0"/>
              </a:rPr>
              <a:t>Technische</a:t>
            </a:r>
            <a:endParaRPr lang="en-US" sz="1600" dirty="0">
              <a:solidFill>
                <a:srgbClr val="000000"/>
              </a:solidFill>
              <a:latin typeface="Roboto Slab" pitchFamily="2" charset="0"/>
              <a:ea typeface="Roboto Slab" pitchFamily="2" charset="0"/>
            </a:endParaRPr>
          </a:p>
          <a:p>
            <a:pPr eaLnBrk="1" hangingPunct="1">
              <a:defRPr/>
            </a:pPr>
            <a:r>
              <a:rPr lang="en-US" sz="1600" b="1" dirty="0">
                <a:solidFill>
                  <a:srgbClr val="000000"/>
                </a:solidFill>
                <a:latin typeface="Roboto Slab" pitchFamily="2" charset="0"/>
                <a:ea typeface="Roboto Slab" pitchFamily="2" charset="0"/>
              </a:rPr>
              <a:t>Inventors: </a:t>
            </a:r>
            <a:r>
              <a:rPr lang="en-US" altLang="en-US" sz="1600" dirty="0">
                <a:latin typeface="Roboto Slab" pitchFamily="2" charset="0"/>
                <a:ea typeface="Roboto Slab" pitchFamily="2" charset="0"/>
              </a:rPr>
              <a:t> Marinus Cornelis Maria</a:t>
            </a:r>
            <a:r>
              <a:rPr lang="en-US" sz="1600" dirty="0">
                <a:solidFill>
                  <a:srgbClr val="000000"/>
                </a:solidFill>
                <a:latin typeface="Roboto Slab" pitchFamily="2" charset="0"/>
                <a:ea typeface="Roboto Slab" pitchFamily="2" charset="0"/>
              </a:rPr>
              <a:t> Van Loosdrecht, Merle de Kreuk</a:t>
            </a:r>
          </a:p>
        </p:txBody>
      </p:sp>
    </p:spTree>
    <p:extLst>
      <p:ext uri="{BB962C8B-B14F-4D97-AF65-F5344CB8AC3E}">
        <p14:creationId xmlns:p14="http://schemas.microsoft.com/office/powerpoint/2010/main" val="264976635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767408" y="1916832"/>
            <a:ext cx="10198100" cy="3505200"/>
          </a:xfrm>
        </p:spPr>
        <p:txBody>
          <a:bodyPr/>
          <a:lstStyle/>
          <a:p>
            <a:pPr>
              <a:lnSpc>
                <a:spcPct val="150000"/>
              </a:lnSpc>
              <a:buClr>
                <a:srgbClr val="92D050"/>
              </a:buClr>
              <a:buFont typeface="Wingdings" panose="05000000000000000000" pitchFamily="2" charset="2"/>
              <a:buChar char="§"/>
              <a:defRPr/>
            </a:pPr>
            <a:r>
              <a:rPr lang="en-US" sz="2400" dirty="0">
                <a:latin typeface="Roboto Slab" pitchFamily="2" charset="0"/>
                <a:ea typeface="Roboto Slab" pitchFamily="2" charset="0"/>
              </a:rPr>
              <a:t>Transferred to RHDHV for use in wastewater treatment in 2012</a:t>
            </a:r>
          </a:p>
          <a:p>
            <a:pPr>
              <a:lnSpc>
                <a:spcPct val="150000"/>
              </a:lnSpc>
              <a:buClr>
                <a:srgbClr val="92D050"/>
              </a:buClr>
              <a:buFont typeface="Wingdings" panose="05000000000000000000" pitchFamily="2" charset="2"/>
              <a:buChar char="§"/>
              <a:defRPr/>
            </a:pPr>
            <a:r>
              <a:rPr lang="en-US" sz="2400" dirty="0">
                <a:latin typeface="Roboto Slab" pitchFamily="2" charset="0"/>
                <a:ea typeface="Roboto Slab" pitchFamily="2" charset="0"/>
              </a:rPr>
              <a:t>Royalties since 2014 term finishes in 2026</a:t>
            </a:r>
          </a:p>
          <a:p>
            <a:pPr>
              <a:lnSpc>
                <a:spcPct val="150000"/>
              </a:lnSpc>
              <a:buClr>
                <a:srgbClr val="92D050"/>
              </a:buClr>
              <a:buFont typeface="Wingdings" panose="05000000000000000000" pitchFamily="2" charset="2"/>
              <a:buChar char="§"/>
              <a:defRPr/>
            </a:pPr>
            <a:endParaRPr lang="en-US" sz="2400" dirty="0">
              <a:latin typeface="Roboto Slab" pitchFamily="2" charset="0"/>
              <a:ea typeface="Roboto Slab" pitchFamily="2" charset="0"/>
            </a:endParaRPr>
          </a:p>
          <a:p>
            <a:pPr>
              <a:lnSpc>
                <a:spcPct val="150000"/>
              </a:lnSpc>
              <a:buClr>
                <a:srgbClr val="92D050"/>
              </a:buClr>
              <a:buFont typeface="Wingdings" panose="05000000000000000000" pitchFamily="2" charset="2"/>
              <a:buChar char="§"/>
              <a:defRPr/>
            </a:pPr>
            <a:r>
              <a:rPr lang="en-US" sz="2400" dirty="0">
                <a:latin typeface="Roboto Slab" pitchFamily="2" charset="0"/>
                <a:ea typeface="Roboto Slab" pitchFamily="2" charset="0"/>
              </a:rPr>
              <a:t>Without patent: </a:t>
            </a:r>
          </a:p>
          <a:p>
            <a:pPr>
              <a:lnSpc>
                <a:spcPct val="150000"/>
              </a:lnSpc>
              <a:buClr>
                <a:srgbClr val="92D050"/>
              </a:buClr>
              <a:buFont typeface="Wingdings" panose="05000000000000000000" pitchFamily="2" charset="2"/>
              <a:buChar char="§"/>
              <a:defRPr/>
            </a:pPr>
            <a:r>
              <a:rPr lang="en-US" sz="2400" dirty="0">
                <a:latin typeface="Roboto Slab" pitchFamily="2" charset="0"/>
                <a:ea typeface="Roboto Slab" pitchFamily="2" charset="0"/>
              </a:rPr>
              <a:t>No commitment of direction DHV for 10 year program</a:t>
            </a:r>
          </a:p>
          <a:p>
            <a:pPr>
              <a:lnSpc>
                <a:spcPct val="150000"/>
              </a:lnSpc>
              <a:buClr>
                <a:srgbClr val="92D050"/>
              </a:buClr>
              <a:buFont typeface="Wingdings" panose="05000000000000000000" pitchFamily="2" charset="2"/>
              <a:buChar char="§"/>
              <a:defRPr/>
            </a:pPr>
            <a:r>
              <a:rPr lang="en-US" sz="2400" dirty="0">
                <a:latin typeface="Roboto Slab" pitchFamily="2" charset="0"/>
                <a:ea typeface="Roboto Slab" pitchFamily="2" charset="0"/>
              </a:rPr>
              <a:t>+ New patents on ALE and products from ALE</a:t>
            </a:r>
          </a:p>
          <a:p>
            <a:pPr>
              <a:lnSpc>
                <a:spcPct val="150000"/>
              </a:lnSpc>
              <a:buClr>
                <a:srgbClr val="92D050"/>
              </a:buClr>
              <a:buFont typeface="Wingdings" panose="05000000000000000000" pitchFamily="2" charset="2"/>
              <a:buChar char="§"/>
              <a:defRPr/>
            </a:pPr>
            <a:endParaRPr lang="en-US" sz="2400" dirty="0">
              <a:latin typeface="Roboto Slab" pitchFamily="2" charset="0"/>
              <a:ea typeface="Roboto Slab" pitchFamily="2" charset="0"/>
            </a:endParaRPr>
          </a:p>
          <a:p>
            <a:pPr>
              <a:lnSpc>
                <a:spcPct val="150000"/>
              </a:lnSpc>
              <a:buClr>
                <a:srgbClr val="92D050"/>
              </a:buClr>
              <a:buFont typeface="Wingdings" panose="05000000000000000000" pitchFamily="2" charset="2"/>
              <a:buChar char="§"/>
              <a:defRPr/>
            </a:pPr>
            <a:r>
              <a:rPr lang="en-US" sz="2400" dirty="0">
                <a:latin typeface="Roboto Slab" pitchFamily="2" charset="0"/>
                <a:ea typeface="Roboto Slab" pitchFamily="2" charset="0"/>
              </a:rPr>
              <a:t>More complicated</a:t>
            </a:r>
            <a:r>
              <a:rPr lang="en-NL" sz="2400" dirty="0">
                <a:latin typeface="Roboto Slab" pitchFamily="2" charset="0"/>
                <a:ea typeface="Roboto Slab" pitchFamily="2" charset="0"/>
              </a:rPr>
              <a:t>……</a:t>
            </a:r>
            <a:r>
              <a:rPr lang="en-US" sz="2400" dirty="0">
                <a:latin typeface="Roboto Slab" pitchFamily="2" charset="0"/>
                <a:ea typeface="Roboto Slab" pitchFamily="2" charset="0"/>
              </a:rPr>
              <a:t> </a:t>
            </a:r>
          </a:p>
        </p:txBody>
      </p:sp>
      <p:sp>
        <p:nvSpPr>
          <p:cNvPr id="5" name="Title 1"/>
          <p:cNvSpPr txBox="1">
            <a:spLocks/>
          </p:cNvSpPr>
          <p:nvPr/>
        </p:nvSpPr>
        <p:spPr bwMode="auto">
          <a:xfrm>
            <a:off x="767408" y="0"/>
            <a:ext cx="7659688"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b"/>
          <a:lstStyle>
            <a:lvl1pPr marL="857250" indent="-857250" algn="l" rtl="0" eaLnBrk="0" fontAlgn="base" hangingPunct="0">
              <a:spcBef>
                <a:spcPct val="0"/>
              </a:spcBef>
              <a:spcAft>
                <a:spcPct val="0"/>
              </a:spcAft>
              <a:defRPr sz="3300">
                <a:solidFill>
                  <a:schemeClr val="tx1"/>
                </a:solidFill>
                <a:latin typeface="+mj-lt"/>
                <a:ea typeface="+mj-ea"/>
                <a:cs typeface="+mj-cs"/>
              </a:defRPr>
            </a:lvl1pPr>
            <a:lvl2pPr marL="857250" indent="-857250" algn="l" rtl="0" eaLnBrk="0" fontAlgn="base" hangingPunct="0">
              <a:spcBef>
                <a:spcPct val="0"/>
              </a:spcBef>
              <a:spcAft>
                <a:spcPct val="0"/>
              </a:spcAft>
              <a:defRPr sz="3300">
                <a:solidFill>
                  <a:schemeClr val="tx1"/>
                </a:solidFill>
                <a:latin typeface="Bookman Old Style" pitchFamily="18" charset="0"/>
              </a:defRPr>
            </a:lvl2pPr>
            <a:lvl3pPr marL="857250" indent="-857250" algn="l" rtl="0" eaLnBrk="0" fontAlgn="base" hangingPunct="0">
              <a:spcBef>
                <a:spcPct val="0"/>
              </a:spcBef>
              <a:spcAft>
                <a:spcPct val="0"/>
              </a:spcAft>
              <a:defRPr sz="3300">
                <a:solidFill>
                  <a:schemeClr val="tx1"/>
                </a:solidFill>
                <a:latin typeface="Bookman Old Style" pitchFamily="18" charset="0"/>
              </a:defRPr>
            </a:lvl3pPr>
            <a:lvl4pPr marL="857250" indent="-857250" algn="l" rtl="0" eaLnBrk="0" fontAlgn="base" hangingPunct="0">
              <a:spcBef>
                <a:spcPct val="0"/>
              </a:spcBef>
              <a:spcAft>
                <a:spcPct val="0"/>
              </a:spcAft>
              <a:defRPr sz="3300">
                <a:solidFill>
                  <a:schemeClr val="tx1"/>
                </a:solidFill>
                <a:latin typeface="Bookman Old Style" pitchFamily="18" charset="0"/>
              </a:defRPr>
            </a:lvl4pPr>
            <a:lvl5pPr marL="857250" indent="-857250" algn="l" rtl="0" eaLnBrk="0" fontAlgn="base" hangingPunct="0">
              <a:spcBef>
                <a:spcPct val="0"/>
              </a:spcBef>
              <a:spcAft>
                <a:spcPct val="0"/>
              </a:spcAft>
              <a:defRPr sz="3300">
                <a:solidFill>
                  <a:schemeClr val="tx1"/>
                </a:solidFill>
                <a:latin typeface="Bookman Old Style" pitchFamily="18" charset="0"/>
              </a:defRPr>
            </a:lvl5pPr>
            <a:lvl6pPr marL="1314450" indent="-857250" algn="l" rtl="0" fontAlgn="base">
              <a:spcBef>
                <a:spcPct val="0"/>
              </a:spcBef>
              <a:spcAft>
                <a:spcPct val="0"/>
              </a:spcAft>
              <a:defRPr sz="3300">
                <a:solidFill>
                  <a:schemeClr val="tx1"/>
                </a:solidFill>
                <a:latin typeface="Bookman Old Style" pitchFamily="18" charset="0"/>
              </a:defRPr>
            </a:lvl6pPr>
            <a:lvl7pPr marL="1771650" indent="-857250" algn="l" rtl="0" fontAlgn="base">
              <a:spcBef>
                <a:spcPct val="0"/>
              </a:spcBef>
              <a:spcAft>
                <a:spcPct val="0"/>
              </a:spcAft>
              <a:defRPr sz="3300">
                <a:solidFill>
                  <a:schemeClr val="tx1"/>
                </a:solidFill>
                <a:latin typeface="Bookman Old Style" pitchFamily="18" charset="0"/>
              </a:defRPr>
            </a:lvl7pPr>
            <a:lvl8pPr marL="2228850" indent="-857250" algn="l" rtl="0" fontAlgn="base">
              <a:spcBef>
                <a:spcPct val="0"/>
              </a:spcBef>
              <a:spcAft>
                <a:spcPct val="0"/>
              </a:spcAft>
              <a:defRPr sz="3300">
                <a:solidFill>
                  <a:schemeClr val="tx1"/>
                </a:solidFill>
                <a:latin typeface="Bookman Old Style" pitchFamily="18" charset="0"/>
              </a:defRPr>
            </a:lvl8pPr>
            <a:lvl9pPr marL="2686050" indent="-857250" algn="l" rtl="0" fontAlgn="base">
              <a:spcBef>
                <a:spcPct val="0"/>
              </a:spcBef>
              <a:spcAft>
                <a:spcPct val="0"/>
              </a:spcAft>
              <a:defRPr sz="3300">
                <a:solidFill>
                  <a:schemeClr val="tx1"/>
                </a:solidFill>
                <a:latin typeface="Bookman Old Style" pitchFamily="18" charset="0"/>
              </a:defRPr>
            </a:lvl9pPr>
          </a:lstStyle>
          <a:p>
            <a:pPr>
              <a:defRPr/>
            </a:pPr>
            <a:r>
              <a:rPr lang="en-US" sz="4000" kern="0" dirty="0">
                <a:latin typeface="Roboto Slab" pitchFamily="2" charset="0"/>
                <a:ea typeface="Roboto Slab" pitchFamily="2" charset="0"/>
              </a:rPr>
              <a:t>Patents</a:t>
            </a:r>
          </a:p>
        </p:txBody>
      </p:sp>
    </p:spTree>
    <p:extLst>
      <p:ext uri="{BB962C8B-B14F-4D97-AF65-F5344CB8AC3E}">
        <p14:creationId xmlns:p14="http://schemas.microsoft.com/office/powerpoint/2010/main" val="426083260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6985722" y="5139626"/>
            <a:ext cx="4464496" cy="1066800"/>
          </a:xfrm>
        </p:spPr>
        <p:txBody>
          <a:bodyPr/>
          <a:lstStyle/>
          <a:p>
            <a:pPr marL="0" indent="0">
              <a:defRPr/>
            </a:pPr>
            <a:r>
              <a:rPr lang="en-GB" sz="2800" dirty="0">
                <a:latin typeface="Roboto Slab" pitchFamily="2" charset="0"/>
                <a:ea typeface="Roboto Slab" pitchFamily="2" charset="0"/>
              </a:rPr>
              <a:t>As long as you do not recognise a resource</a:t>
            </a:r>
            <a:br>
              <a:rPr lang="en-GB" sz="2800" dirty="0">
                <a:latin typeface="Roboto Slab" pitchFamily="2" charset="0"/>
                <a:ea typeface="Roboto Slab" pitchFamily="2" charset="0"/>
              </a:rPr>
            </a:br>
            <a:r>
              <a:rPr lang="en-GB" sz="2800" dirty="0">
                <a:latin typeface="Roboto Slab" pitchFamily="2" charset="0"/>
                <a:ea typeface="Roboto Slab" pitchFamily="2" charset="0"/>
              </a:rPr>
              <a:t>it is not available</a:t>
            </a:r>
            <a:endParaRPr lang="nl-NL" sz="2800" dirty="0">
              <a:latin typeface="Roboto Slab" pitchFamily="2" charset="0"/>
              <a:ea typeface="Roboto Slab" pitchFamily="2" charset="0"/>
            </a:endParaRPr>
          </a:p>
        </p:txBody>
      </p:sp>
      <p:pic>
        <p:nvPicPr>
          <p:cNvPr id="54275" name="Picture 2" descr="https://pbs.twimg.com/media/ByzzhvNIIAAMHgq.jpg:large"/>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767408" y="2348880"/>
            <a:ext cx="5181600" cy="387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4276" name="TextBox 2"/>
          <p:cNvSpPr txBox="1">
            <a:spLocks noChangeArrowheads="1"/>
          </p:cNvSpPr>
          <p:nvPr/>
        </p:nvSpPr>
        <p:spPr bwMode="auto">
          <a:xfrm>
            <a:off x="685157" y="404664"/>
            <a:ext cx="4039888"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ts val="2500"/>
              </a:lnSpc>
              <a:buClr>
                <a:schemeClr val="bg2"/>
              </a:buClr>
              <a:buChar char="•"/>
              <a:defRPr sz="2000">
                <a:solidFill>
                  <a:schemeClr val="tx1"/>
                </a:solidFill>
                <a:latin typeface="Tahoma" panose="020B0604030504040204" pitchFamily="34" charset="0"/>
              </a:defRPr>
            </a:lvl1pPr>
            <a:lvl2pPr marL="742950" indent="-285750">
              <a:lnSpc>
                <a:spcPts val="2500"/>
              </a:lnSpc>
              <a:buClr>
                <a:schemeClr val="bg2"/>
              </a:buClr>
              <a:buFont typeface="Times" panose="02020603050405020304" pitchFamily="18" charset="0"/>
              <a:buChar char="•"/>
              <a:defRPr>
                <a:solidFill>
                  <a:schemeClr val="tx1"/>
                </a:solidFill>
                <a:latin typeface="Tahoma" panose="020B0604030504040204" pitchFamily="34" charset="0"/>
              </a:defRPr>
            </a:lvl2pPr>
            <a:lvl3pPr marL="1143000" indent="-228600">
              <a:lnSpc>
                <a:spcPts val="2500"/>
              </a:lnSpc>
              <a:buClr>
                <a:schemeClr val="bg2"/>
              </a:buClr>
              <a:buFont typeface="Times" panose="02020603050405020304" pitchFamily="18" charset="0"/>
              <a:buChar char="•"/>
              <a:defRPr sz="1600">
                <a:solidFill>
                  <a:schemeClr val="tx1"/>
                </a:solidFill>
                <a:latin typeface="Tahoma" panose="020B0604030504040204" pitchFamily="34" charset="0"/>
              </a:defRPr>
            </a:lvl3pPr>
            <a:lvl4pPr marL="1600200" indent="-228600">
              <a:lnSpc>
                <a:spcPts val="2500"/>
              </a:lnSpc>
              <a:buClr>
                <a:schemeClr val="bg2"/>
              </a:buClr>
              <a:buFont typeface="Times" panose="02020603050405020304" pitchFamily="18" charset="0"/>
              <a:buChar char="•"/>
              <a:defRPr sz="1400">
                <a:solidFill>
                  <a:schemeClr val="tx1"/>
                </a:solidFill>
                <a:latin typeface="Tahoma" panose="020B0604030504040204" pitchFamily="34" charset="0"/>
              </a:defRPr>
            </a:lvl4pPr>
            <a:lvl5pPr marL="2057400" indent="-228600">
              <a:lnSpc>
                <a:spcPts val="2500"/>
              </a:lnSpc>
              <a:buClr>
                <a:schemeClr val="bg2"/>
              </a:buClr>
              <a:buChar char="•"/>
              <a:defRPr sz="1200">
                <a:solidFill>
                  <a:schemeClr val="tx1"/>
                </a:solidFill>
                <a:latin typeface="Tahoma" panose="020B0604030504040204" pitchFamily="34" charset="0"/>
              </a:defRPr>
            </a:lvl5pPr>
            <a:lvl6pPr marL="25146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6pPr>
            <a:lvl7pPr marL="29718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7pPr>
            <a:lvl8pPr marL="34290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8pPr>
            <a:lvl9pPr marL="38862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9pPr>
          </a:lstStyle>
          <a:p>
            <a:pPr algn="r" eaLnBrk="1" hangingPunct="1">
              <a:lnSpc>
                <a:spcPct val="100000"/>
              </a:lnSpc>
              <a:buClrTx/>
              <a:buFontTx/>
              <a:buNone/>
            </a:pPr>
            <a:r>
              <a:rPr lang="en-GB" altLang="nl-NL" sz="4000" dirty="0">
                <a:latin typeface="Roboto Slab" pitchFamily="2" charset="0"/>
                <a:ea typeface="Roboto Slab" pitchFamily="2" charset="0"/>
              </a:rPr>
              <a:t>New invention?</a:t>
            </a:r>
            <a:endParaRPr lang="nl-NL" altLang="nl-NL" sz="4000" dirty="0">
              <a:latin typeface="Roboto Slab" pitchFamily="2" charset="0"/>
              <a:ea typeface="Roboto Slab" pitchFamily="2" charset="0"/>
            </a:endParaRPr>
          </a:p>
        </p:txBody>
      </p:sp>
    </p:spTree>
    <p:extLst>
      <p:ext uri="{BB962C8B-B14F-4D97-AF65-F5344CB8AC3E}">
        <p14:creationId xmlns:p14="http://schemas.microsoft.com/office/powerpoint/2010/main" val="9504107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11266" name="Rectangle 2">
            <a:extLst>
              <a:ext uri="{FF2B5EF4-FFF2-40B4-BE49-F238E27FC236}">
                <a16:creationId xmlns:a16="http://schemas.microsoft.com/office/drawing/2014/main" id="{DE5D26CD-807B-4A4D-AE38-9CC77224A953}"/>
              </a:ext>
            </a:extLst>
          </p:cNvPr>
          <p:cNvSpPr>
            <a:spLocks noGrp="1" noChangeArrowheads="1"/>
          </p:cNvSpPr>
          <p:nvPr>
            <p:ph type="title" idx="4294967295"/>
          </p:nvPr>
        </p:nvSpPr>
        <p:spPr>
          <a:xfrm>
            <a:off x="611126" y="882352"/>
            <a:ext cx="7488311" cy="713691"/>
          </a:xfrm>
        </p:spPr>
        <p:txBody>
          <a:bodyPr/>
          <a:lstStyle/>
          <a:p>
            <a:pPr marL="0" indent="0" eaLnBrk="1" hangingPunct="1">
              <a:defRPr/>
            </a:pPr>
            <a:r>
              <a:rPr lang="en-GB" altLang="en-US" sz="4000" dirty="0">
                <a:latin typeface="Roboto Slab" pitchFamily="2" charset="0"/>
                <a:ea typeface="Roboto Slab" pitchFamily="2" charset="0"/>
              </a:rPr>
              <a:t>But what makes </a:t>
            </a:r>
            <a:br>
              <a:rPr lang="en-GB" altLang="en-US" sz="4000" dirty="0">
                <a:latin typeface="Roboto Slab" pitchFamily="2" charset="0"/>
                <a:ea typeface="Roboto Slab" pitchFamily="2" charset="0"/>
              </a:rPr>
            </a:br>
            <a:r>
              <a:rPr lang="en-GB" altLang="en-US" sz="4000" dirty="0">
                <a:latin typeface="Roboto Slab" pitchFamily="2" charset="0"/>
                <a:ea typeface="Roboto Slab" pitchFamily="2" charset="0"/>
              </a:rPr>
              <a:t>the granular sludge</a:t>
            </a:r>
          </a:p>
        </p:txBody>
      </p:sp>
      <p:sp>
        <p:nvSpPr>
          <p:cNvPr id="7171" name="Rectangle 3">
            <a:extLst>
              <a:ext uri="{FF2B5EF4-FFF2-40B4-BE49-F238E27FC236}">
                <a16:creationId xmlns:a16="http://schemas.microsoft.com/office/drawing/2014/main" id="{35ACC8B5-398E-4942-8651-0651C8023618}"/>
              </a:ext>
            </a:extLst>
          </p:cNvPr>
          <p:cNvSpPr>
            <a:spLocks noGrp="1" noChangeArrowheads="1"/>
          </p:cNvSpPr>
          <p:nvPr>
            <p:ph type="body" idx="4294967295"/>
          </p:nvPr>
        </p:nvSpPr>
        <p:spPr>
          <a:xfrm>
            <a:off x="839416" y="1924831"/>
            <a:ext cx="7920359" cy="3505200"/>
          </a:xfrm>
        </p:spPr>
        <p:txBody>
          <a:bodyPr/>
          <a:lstStyle/>
          <a:p>
            <a:pPr marL="357188" indent="-357188" eaLnBrk="1" hangingPunct="1">
              <a:spcAft>
                <a:spcPts val="1400"/>
              </a:spcAft>
              <a:buClr>
                <a:srgbClr val="92D050"/>
              </a:buClr>
              <a:buFont typeface="Wingdings" panose="05000000000000000000" pitchFamily="2" charset="2"/>
              <a:buChar char="§"/>
            </a:pPr>
            <a:r>
              <a:rPr lang="en-GB" altLang="en-US" sz="2400" dirty="0">
                <a:latin typeface="Roboto Slab" pitchFamily="2" charset="0"/>
                <a:ea typeface="Roboto Slab" pitchFamily="2" charset="0"/>
              </a:rPr>
              <a:t>A biopolymer with strong gelling properties</a:t>
            </a:r>
          </a:p>
          <a:p>
            <a:pPr marL="357188" indent="-357188" eaLnBrk="1" hangingPunct="1">
              <a:spcAft>
                <a:spcPts val="1400"/>
              </a:spcAft>
              <a:buClr>
                <a:srgbClr val="92D050"/>
              </a:buClr>
              <a:buFont typeface="Wingdings" panose="05000000000000000000" pitchFamily="2" charset="2"/>
              <a:buChar char="§"/>
            </a:pPr>
            <a:r>
              <a:rPr lang="en-GB" altLang="en-US" sz="2400" dirty="0">
                <a:latin typeface="Roboto Slab" pitchFamily="2" charset="0"/>
                <a:ea typeface="Roboto Slab" pitchFamily="2" charset="0"/>
              </a:rPr>
              <a:t>Potential to produce a biopolymer at a scale at least 100 times larger that current production volumes from wastewater</a:t>
            </a:r>
          </a:p>
          <a:p>
            <a:pPr marL="357188" indent="-357188" eaLnBrk="1" hangingPunct="1">
              <a:spcAft>
                <a:spcPts val="1400"/>
              </a:spcAft>
              <a:buClr>
                <a:srgbClr val="92D050"/>
              </a:buClr>
              <a:buFont typeface="Wingdings" panose="05000000000000000000" pitchFamily="2" charset="2"/>
              <a:buChar char="§"/>
            </a:pPr>
            <a:r>
              <a:rPr lang="en-GB" altLang="en-US" sz="2400" dirty="0">
                <a:latin typeface="Roboto Slab" pitchFamily="2" charset="0"/>
                <a:ea typeface="Roboto Slab" pitchFamily="2" charset="0"/>
              </a:rPr>
              <a:t>Can be used to produce novel materials with novel functionalities</a:t>
            </a:r>
          </a:p>
          <a:p>
            <a:pPr marL="0" indent="0" eaLnBrk="1" hangingPunct="1">
              <a:spcAft>
                <a:spcPts val="1400"/>
              </a:spcAft>
              <a:buClr>
                <a:srgbClr val="92D050"/>
              </a:buClr>
              <a:buNone/>
            </a:pPr>
            <a:endParaRPr lang="en-GB" altLang="en-US" sz="2400" dirty="0">
              <a:latin typeface="Roboto Slab" pitchFamily="2" charset="0"/>
              <a:ea typeface="Roboto Slab" pitchFamily="2" charset="0"/>
            </a:endParaRPr>
          </a:p>
        </p:txBody>
      </p:sp>
      <p:sp>
        <p:nvSpPr>
          <p:cNvPr id="7174" name="Line 20">
            <a:extLst>
              <a:ext uri="{FF2B5EF4-FFF2-40B4-BE49-F238E27FC236}">
                <a16:creationId xmlns:a16="http://schemas.microsoft.com/office/drawing/2014/main" id="{E98D9A3E-4F77-4E57-A27E-B9C3C70BBF79}"/>
              </a:ext>
            </a:extLst>
          </p:cNvPr>
          <p:cNvSpPr>
            <a:spLocks noChangeShapeType="1"/>
          </p:cNvSpPr>
          <p:nvPr/>
        </p:nvSpPr>
        <p:spPr bwMode="auto">
          <a:xfrm>
            <a:off x="6401157" y="11992881"/>
            <a:ext cx="3343688" cy="0"/>
          </a:xfrm>
          <a:prstGeom prst="line">
            <a:avLst/>
          </a:prstGeom>
          <a:noFill/>
          <a:ln w="635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latin typeface="Roboto Slab" pitchFamily="2" charset="0"/>
              <a:ea typeface="Roboto Slab" pitchFamily="2" charset="0"/>
            </a:endParaRPr>
          </a:p>
        </p:txBody>
      </p:sp>
      <p:pic>
        <p:nvPicPr>
          <p:cNvPr id="12" name="Picture 11" descr="http://www.innovations-report.com/upload_waf/66781_reactor3-25-08-2004a_507553.jpg"/>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3997581" y="4170884"/>
            <a:ext cx="3384376" cy="25182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Picture 4" descr="颗粒"/>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7176120" y="4439906"/>
            <a:ext cx="2663502" cy="1980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Picture 7" descr="颗粒里的藻酸盐树状体"/>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9614206" y="4573575"/>
            <a:ext cx="2319337" cy="1712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05342597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11266" name="Rectangle 2">
            <a:extLst>
              <a:ext uri="{FF2B5EF4-FFF2-40B4-BE49-F238E27FC236}">
                <a16:creationId xmlns:a16="http://schemas.microsoft.com/office/drawing/2014/main" id="{DE5D26CD-807B-4A4D-AE38-9CC77224A953}"/>
              </a:ext>
            </a:extLst>
          </p:cNvPr>
          <p:cNvSpPr>
            <a:spLocks noGrp="1" noChangeArrowheads="1"/>
          </p:cNvSpPr>
          <p:nvPr>
            <p:ph type="title" idx="4294967295"/>
          </p:nvPr>
        </p:nvSpPr>
        <p:spPr>
          <a:xfrm>
            <a:off x="767408" y="241085"/>
            <a:ext cx="7488311" cy="713691"/>
          </a:xfrm>
        </p:spPr>
        <p:txBody>
          <a:bodyPr/>
          <a:lstStyle/>
          <a:p>
            <a:pPr eaLnBrk="1" hangingPunct="1">
              <a:defRPr/>
            </a:pPr>
            <a:r>
              <a:rPr lang="en-GB" altLang="en-US" sz="4400" dirty="0">
                <a:latin typeface="Roboto Slab" pitchFamily="2" charset="0"/>
                <a:ea typeface="Roboto Slab" pitchFamily="2" charset="0"/>
              </a:rPr>
              <a:t>Novel materials</a:t>
            </a:r>
          </a:p>
        </p:txBody>
      </p:sp>
      <p:sp>
        <p:nvSpPr>
          <p:cNvPr id="7174" name="Line 20">
            <a:extLst>
              <a:ext uri="{FF2B5EF4-FFF2-40B4-BE49-F238E27FC236}">
                <a16:creationId xmlns:a16="http://schemas.microsoft.com/office/drawing/2014/main" id="{E98D9A3E-4F77-4E57-A27E-B9C3C70BBF79}"/>
              </a:ext>
            </a:extLst>
          </p:cNvPr>
          <p:cNvSpPr>
            <a:spLocks noChangeShapeType="1"/>
          </p:cNvSpPr>
          <p:nvPr/>
        </p:nvSpPr>
        <p:spPr bwMode="auto">
          <a:xfrm>
            <a:off x="6401157" y="11992881"/>
            <a:ext cx="3343688" cy="0"/>
          </a:xfrm>
          <a:prstGeom prst="line">
            <a:avLst/>
          </a:prstGeom>
          <a:noFill/>
          <a:ln w="635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latin typeface="Roboto Slab" pitchFamily="2" charset="0"/>
              <a:ea typeface="Roboto Slab" pitchFamily="2" charset="0"/>
            </a:endParaRPr>
          </a:p>
        </p:txBody>
      </p:sp>
      <p:grpSp>
        <p:nvGrpSpPr>
          <p:cNvPr id="5" name="Group 1"/>
          <p:cNvGrpSpPr>
            <a:grpSpLocks/>
          </p:cNvGrpSpPr>
          <p:nvPr/>
        </p:nvGrpSpPr>
        <p:grpSpPr bwMode="auto">
          <a:xfrm>
            <a:off x="825498" y="1793458"/>
            <a:ext cx="2706253" cy="2170112"/>
            <a:chOff x="642938" y="2306638"/>
            <a:chExt cx="4562476" cy="3841749"/>
          </a:xfrm>
        </p:grpSpPr>
        <p:grpSp>
          <p:nvGrpSpPr>
            <p:cNvPr id="6" name="Group 2061"/>
            <p:cNvGrpSpPr>
              <a:grpSpLocks/>
            </p:cNvGrpSpPr>
            <p:nvPr/>
          </p:nvGrpSpPr>
          <p:grpSpPr bwMode="auto">
            <a:xfrm>
              <a:off x="652463" y="2306638"/>
              <a:ext cx="4552951" cy="3841749"/>
              <a:chOff x="411" y="1637"/>
              <a:chExt cx="2868" cy="2420"/>
            </a:xfrm>
          </p:grpSpPr>
          <p:pic>
            <p:nvPicPr>
              <p:cNvPr id="8" name="Picture 9" descr="nacre.png"/>
              <p:cNvPicPr>
                <a:picLocks noChangeAspect="1"/>
              </p:cNvPicPr>
              <p:nvPr/>
            </p:nvPicPr>
            <p:blipFill>
              <a:blip r:embed="rId4" cstate="email">
                <a:extLst>
                  <a:ext uri="{28A0092B-C50C-407E-A947-70E740481C1C}">
                    <a14:useLocalDpi xmlns:a14="http://schemas.microsoft.com/office/drawing/2010/main"/>
                  </a:ext>
                </a:extLst>
              </a:blip>
              <a:srcRect/>
              <a:stretch>
                <a:fillRect/>
              </a:stretch>
            </p:blipFill>
            <p:spPr bwMode="auto">
              <a:xfrm>
                <a:off x="411" y="1640"/>
                <a:ext cx="2656" cy="20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extBox 6"/>
              <p:cNvSpPr txBox="1">
                <a:spLocks noChangeArrowheads="1"/>
              </p:cNvSpPr>
              <p:nvPr/>
            </p:nvSpPr>
            <p:spPr bwMode="auto">
              <a:xfrm>
                <a:off x="473" y="1637"/>
                <a:ext cx="1529" cy="308"/>
              </a:xfrm>
              <a:prstGeom prst="rect">
                <a:avLst/>
              </a:prstGeom>
              <a:solidFill>
                <a:schemeClr val="bg1"/>
              </a:solidFill>
              <a:ln w="9525">
                <a:solidFill>
                  <a:schemeClr val="tx1"/>
                </a:solidFill>
                <a:miter lim="800000"/>
                <a:headEnd/>
                <a:tailEnd/>
              </a:ln>
            </p:spPr>
            <p:txBody>
              <a:bodyPr wrap="none">
                <a:spAutoFit/>
              </a:bodyPr>
              <a:lstStyle>
                <a:lvl1pPr>
                  <a:lnSpc>
                    <a:spcPts val="2500"/>
                  </a:lnSpc>
                  <a:buClr>
                    <a:schemeClr val="bg2"/>
                  </a:buClr>
                  <a:buChar char="•"/>
                  <a:defRPr sz="2000">
                    <a:solidFill>
                      <a:schemeClr val="tx1"/>
                    </a:solidFill>
                    <a:latin typeface="Tahoma" panose="020B0604030504040204" pitchFamily="34" charset="0"/>
                  </a:defRPr>
                </a:lvl1pPr>
                <a:lvl2pPr marL="742950" indent="-285750">
                  <a:lnSpc>
                    <a:spcPts val="2500"/>
                  </a:lnSpc>
                  <a:buClr>
                    <a:schemeClr val="bg2"/>
                  </a:buClr>
                  <a:buFont typeface="Times" panose="02020603050405020304" pitchFamily="18" charset="0"/>
                  <a:buChar char="•"/>
                  <a:defRPr>
                    <a:solidFill>
                      <a:schemeClr val="tx1"/>
                    </a:solidFill>
                    <a:latin typeface="Tahoma" panose="020B0604030504040204" pitchFamily="34" charset="0"/>
                  </a:defRPr>
                </a:lvl2pPr>
                <a:lvl3pPr marL="1143000" indent="-228600">
                  <a:lnSpc>
                    <a:spcPts val="2500"/>
                  </a:lnSpc>
                  <a:buClr>
                    <a:schemeClr val="bg2"/>
                  </a:buClr>
                  <a:buFont typeface="Times" panose="02020603050405020304" pitchFamily="18" charset="0"/>
                  <a:buChar char="•"/>
                  <a:defRPr sz="1600">
                    <a:solidFill>
                      <a:schemeClr val="tx1"/>
                    </a:solidFill>
                    <a:latin typeface="Tahoma" panose="020B0604030504040204" pitchFamily="34" charset="0"/>
                  </a:defRPr>
                </a:lvl3pPr>
                <a:lvl4pPr marL="1600200" indent="-228600">
                  <a:lnSpc>
                    <a:spcPts val="2500"/>
                  </a:lnSpc>
                  <a:buClr>
                    <a:schemeClr val="bg2"/>
                  </a:buClr>
                  <a:buFont typeface="Times" panose="02020603050405020304" pitchFamily="18" charset="0"/>
                  <a:buChar char="•"/>
                  <a:defRPr sz="1400">
                    <a:solidFill>
                      <a:schemeClr val="tx1"/>
                    </a:solidFill>
                    <a:latin typeface="Tahoma" panose="020B0604030504040204" pitchFamily="34" charset="0"/>
                  </a:defRPr>
                </a:lvl4pPr>
                <a:lvl5pPr marL="2057400" indent="-228600">
                  <a:lnSpc>
                    <a:spcPts val="2500"/>
                  </a:lnSpc>
                  <a:buClr>
                    <a:schemeClr val="bg2"/>
                  </a:buClr>
                  <a:buChar char="•"/>
                  <a:defRPr sz="1200">
                    <a:solidFill>
                      <a:schemeClr val="tx1"/>
                    </a:solidFill>
                    <a:latin typeface="Tahoma" panose="020B0604030504040204" pitchFamily="34" charset="0"/>
                  </a:defRPr>
                </a:lvl5pPr>
                <a:lvl6pPr marL="25146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6pPr>
                <a:lvl7pPr marL="29718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7pPr>
                <a:lvl8pPr marL="34290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8pPr>
                <a:lvl9pPr marL="38862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9pPr>
              </a:lstStyle>
              <a:p>
                <a:pPr algn="ctr" eaLnBrk="1" hangingPunct="1">
                  <a:lnSpc>
                    <a:spcPct val="150000"/>
                  </a:lnSpc>
                  <a:buClrTx/>
                  <a:buFontTx/>
                  <a:buNone/>
                </a:pPr>
                <a:r>
                  <a:rPr lang="en-US" altLang="nl-NL" sz="900" b="1" i="1">
                    <a:solidFill>
                      <a:srgbClr val="003980"/>
                    </a:solidFill>
                    <a:latin typeface="Roboto Slab" pitchFamily="2" charset="0"/>
                    <a:ea typeface="Roboto Slab" pitchFamily="2" charset="0"/>
                    <a:cs typeface="Times" panose="02020603050405020304" pitchFamily="18" charset="0"/>
                  </a:rPr>
                  <a:t>How it looks in nature!</a:t>
                </a:r>
              </a:p>
            </p:txBody>
          </p:sp>
          <p:sp>
            <p:nvSpPr>
              <p:cNvPr id="10" name="TextBox 9"/>
              <p:cNvSpPr txBox="1">
                <a:spLocks noChangeArrowheads="1"/>
              </p:cNvSpPr>
              <p:nvPr/>
            </p:nvSpPr>
            <p:spPr bwMode="auto">
              <a:xfrm>
                <a:off x="2421" y="3714"/>
                <a:ext cx="858" cy="3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lnSpc>
                    <a:spcPts val="2500"/>
                  </a:lnSpc>
                  <a:buClr>
                    <a:srgbClr val="00A6D6"/>
                  </a:buClr>
                  <a:buChar char="•"/>
                  <a:defRPr sz="2000">
                    <a:solidFill>
                      <a:schemeClr val="tx1"/>
                    </a:solidFill>
                    <a:latin typeface="Times" pitchFamily="121" charset="0"/>
                    <a:ea typeface="MS PGothic" pitchFamily="34" charset="-128"/>
                    <a:cs typeface="Times" pitchFamily="121" charset="0"/>
                  </a:defRPr>
                </a:lvl1pPr>
                <a:lvl2pPr marL="742950" indent="-285750" eaLnBrk="0" hangingPunct="0">
                  <a:lnSpc>
                    <a:spcPts val="2500"/>
                  </a:lnSpc>
                  <a:buClr>
                    <a:srgbClr val="00A6D6"/>
                  </a:buClr>
                  <a:buFont typeface="Times" pitchFamily="121" charset="0"/>
                  <a:buChar char="•"/>
                  <a:defRPr>
                    <a:solidFill>
                      <a:schemeClr val="tx1"/>
                    </a:solidFill>
                    <a:latin typeface="Times" pitchFamily="121" charset="0"/>
                    <a:ea typeface="MS PGothic" pitchFamily="34" charset="-128"/>
                    <a:cs typeface="Times" pitchFamily="121" charset="0"/>
                  </a:defRPr>
                </a:lvl2pPr>
                <a:lvl3pPr marL="1143000" indent="-228600" eaLnBrk="0" hangingPunct="0">
                  <a:lnSpc>
                    <a:spcPts val="2500"/>
                  </a:lnSpc>
                  <a:buClr>
                    <a:srgbClr val="00A6D6"/>
                  </a:buClr>
                  <a:buFont typeface="Times" pitchFamily="121" charset="0"/>
                  <a:buChar char="•"/>
                  <a:defRPr sz="1600">
                    <a:solidFill>
                      <a:schemeClr val="tx1"/>
                    </a:solidFill>
                    <a:latin typeface="Times" pitchFamily="121" charset="0"/>
                    <a:ea typeface="MS PGothic" pitchFamily="34" charset="-128"/>
                    <a:cs typeface="Times" pitchFamily="121" charset="0"/>
                  </a:defRPr>
                </a:lvl3pPr>
                <a:lvl4pPr marL="1600200" indent="-228600" eaLnBrk="0" hangingPunct="0">
                  <a:lnSpc>
                    <a:spcPts val="2500"/>
                  </a:lnSpc>
                  <a:buClr>
                    <a:schemeClr val="bg2"/>
                  </a:buClr>
                  <a:buFont typeface="Times" pitchFamily="121" charset="0"/>
                  <a:buChar char="•"/>
                  <a:defRPr sz="1400">
                    <a:solidFill>
                      <a:schemeClr val="tx1"/>
                    </a:solidFill>
                    <a:latin typeface="Tahoma" pitchFamily="34" charset="0"/>
                    <a:ea typeface="MS PGothic" pitchFamily="34" charset="-128"/>
                  </a:defRPr>
                </a:lvl4pPr>
                <a:lvl5pPr marL="2057400" indent="-228600" eaLnBrk="0" hangingPunct="0">
                  <a:lnSpc>
                    <a:spcPts val="2500"/>
                  </a:lnSpc>
                  <a:buClr>
                    <a:schemeClr val="bg2"/>
                  </a:buClr>
                  <a:buFont typeface="Times" pitchFamily="121" charset="0"/>
                  <a:buChar char="•"/>
                  <a:defRPr sz="1200">
                    <a:solidFill>
                      <a:schemeClr val="tx1"/>
                    </a:solidFill>
                    <a:latin typeface="Tahoma" pitchFamily="34" charset="0"/>
                    <a:ea typeface="MS PGothic" pitchFamily="34" charset="-128"/>
                  </a:defRPr>
                </a:lvl5pPr>
                <a:lvl6pPr marL="2514600" indent="-228600" eaLnBrk="0" fontAlgn="base" hangingPunct="0">
                  <a:lnSpc>
                    <a:spcPts val="2500"/>
                  </a:lnSpc>
                  <a:spcBef>
                    <a:spcPct val="0"/>
                  </a:spcBef>
                  <a:spcAft>
                    <a:spcPct val="0"/>
                  </a:spcAft>
                  <a:buClr>
                    <a:schemeClr val="bg2"/>
                  </a:buClr>
                  <a:buFont typeface="Times" pitchFamily="121" charset="0"/>
                  <a:buChar char="•"/>
                  <a:defRPr sz="1200">
                    <a:solidFill>
                      <a:schemeClr val="tx1"/>
                    </a:solidFill>
                    <a:latin typeface="Tahoma" pitchFamily="34" charset="0"/>
                    <a:ea typeface="MS PGothic" pitchFamily="34" charset="-128"/>
                  </a:defRPr>
                </a:lvl6pPr>
                <a:lvl7pPr marL="2971800" indent="-228600" eaLnBrk="0" fontAlgn="base" hangingPunct="0">
                  <a:lnSpc>
                    <a:spcPts val="2500"/>
                  </a:lnSpc>
                  <a:spcBef>
                    <a:spcPct val="0"/>
                  </a:spcBef>
                  <a:spcAft>
                    <a:spcPct val="0"/>
                  </a:spcAft>
                  <a:buClr>
                    <a:schemeClr val="bg2"/>
                  </a:buClr>
                  <a:buFont typeface="Times" pitchFamily="121" charset="0"/>
                  <a:buChar char="•"/>
                  <a:defRPr sz="1200">
                    <a:solidFill>
                      <a:schemeClr val="tx1"/>
                    </a:solidFill>
                    <a:latin typeface="Tahoma" pitchFamily="34" charset="0"/>
                    <a:ea typeface="MS PGothic" pitchFamily="34" charset="-128"/>
                  </a:defRPr>
                </a:lvl7pPr>
                <a:lvl8pPr marL="3429000" indent="-228600" eaLnBrk="0" fontAlgn="base" hangingPunct="0">
                  <a:lnSpc>
                    <a:spcPts val="2500"/>
                  </a:lnSpc>
                  <a:spcBef>
                    <a:spcPct val="0"/>
                  </a:spcBef>
                  <a:spcAft>
                    <a:spcPct val="0"/>
                  </a:spcAft>
                  <a:buClr>
                    <a:schemeClr val="bg2"/>
                  </a:buClr>
                  <a:buFont typeface="Times" pitchFamily="121" charset="0"/>
                  <a:buChar char="•"/>
                  <a:defRPr sz="1200">
                    <a:solidFill>
                      <a:schemeClr val="tx1"/>
                    </a:solidFill>
                    <a:latin typeface="Tahoma" pitchFamily="34" charset="0"/>
                    <a:ea typeface="MS PGothic" pitchFamily="34" charset="-128"/>
                  </a:defRPr>
                </a:lvl8pPr>
                <a:lvl9pPr marL="3886200" indent="-228600" eaLnBrk="0" fontAlgn="base" hangingPunct="0">
                  <a:lnSpc>
                    <a:spcPts val="2500"/>
                  </a:lnSpc>
                  <a:spcBef>
                    <a:spcPct val="0"/>
                  </a:spcBef>
                  <a:spcAft>
                    <a:spcPct val="0"/>
                  </a:spcAft>
                  <a:buClr>
                    <a:schemeClr val="bg2"/>
                  </a:buClr>
                  <a:buFont typeface="Times" pitchFamily="121" charset="0"/>
                  <a:buChar char="•"/>
                  <a:defRPr sz="1200">
                    <a:solidFill>
                      <a:schemeClr val="tx1"/>
                    </a:solidFill>
                    <a:latin typeface="Tahoma" pitchFamily="34" charset="0"/>
                    <a:ea typeface="MS PGothic" pitchFamily="34" charset="-128"/>
                  </a:defRPr>
                </a:lvl9pPr>
              </a:lstStyle>
              <a:p>
                <a:pPr algn="ctr" eaLnBrk="1" hangingPunct="1">
                  <a:lnSpc>
                    <a:spcPct val="100000"/>
                  </a:lnSpc>
                  <a:buClrTx/>
                  <a:buFontTx/>
                  <a:buNone/>
                  <a:defRPr/>
                </a:pPr>
                <a:r>
                  <a:rPr lang="en-US" altLang="nl-NL" sz="1400" dirty="0">
                    <a:latin typeface="Roboto Slab" pitchFamily="2" charset="0"/>
                    <a:ea typeface="Roboto Slab" pitchFamily="2" charset="0"/>
                  </a:rPr>
                  <a:t>NACRE</a:t>
                </a:r>
              </a:p>
            </p:txBody>
          </p:sp>
        </p:grpSp>
        <p:pic>
          <p:nvPicPr>
            <p:cNvPr id="7" name="Picture 16" descr="Related image"/>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642938" y="3891797"/>
              <a:ext cx="1685924" cy="1685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11" name="Picture 1"/>
          <p:cNvPicPr>
            <a:picLocks noChangeAspect="1"/>
          </p:cNvPicPr>
          <p:nvPr/>
        </p:nvPicPr>
        <p:blipFill>
          <a:blip r:embed="rId6" cstate="email">
            <a:extLst>
              <a:ext uri="{28A0092B-C50C-407E-A947-70E740481C1C}">
                <a14:useLocalDpi xmlns:a14="http://schemas.microsoft.com/office/drawing/2010/main"/>
              </a:ext>
            </a:extLst>
          </a:blip>
          <a:srcRect/>
          <a:stretch>
            <a:fillRect/>
          </a:stretch>
        </p:blipFill>
        <p:spPr bwMode="auto">
          <a:xfrm>
            <a:off x="4915503" y="1925436"/>
            <a:ext cx="2520950" cy="1584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2" name="Group 14"/>
          <p:cNvGrpSpPr>
            <a:grpSpLocks/>
          </p:cNvGrpSpPr>
          <p:nvPr/>
        </p:nvGrpSpPr>
        <p:grpSpPr bwMode="auto">
          <a:xfrm>
            <a:off x="3332126" y="1787326"/>
            <a:ext cx="1584325" cy="1830388"/>
            <a:chOff x="3534" y="1367"/>
            <a:chExt cx="1681" cy="2041"/>
          </a:xfrm>
        </p:grpSpPr>
        <p:grpSp>
          <p:nvGrpSpPr>
            <p:cNvPr id="13" name="Group 13"/>
            <p:cNvGrpSpPr>
              <a:grpSpLocks/>
            </p:cNvGrpSpPr>
            <p:nvPr/>
          </p:nvGrpSpPr>
          <p:grpSpPr bwMode="auto">
            <a:xfrm>
              <a:off x="3534" y="1367"/>
              <a:ext cx="1681" cy="2041"/>
              <a:chOff x="3582" y="1351"/>
              <a:chExt cx="1673" cy="2057"/>
            </a:xfrm>
          </p:grpSpPr>
          <p:pic>
            <p:nvPicPr>
              <p:cNvPr id="15" name="Picture 13" descr="80ALE009.png"/>
              <p:cNvPicPr>
                <a:picLocks noChangeAspect="1"/>
              </p:cNvPicPr>
              <p:nvPr/>
            </p:nvPicPr>
            <p:blipFill>
              <a:blip r:embed="rId7" cstate="email">
                <a:extLst>
                  <a:ext uri="{28A0092B-C50C-407E-A947-70E740481C1C}">
                    <a14:useLocalDpi xmlns:a14="http://schemas.microsoft.com/office/drawing/2010/main"/>
                  </a:ext>
                </a:extLst>
              </a:blip>
              <a:srcRect/>
              <a:stretch>
                <a:fillRect/>
              </a:stretch>
            </p:blipFill>
            <p:spPr bwMode="auto">
              <a:xfrm>
                <a:off x="3584" y="1351"/>
                <a:ext cx="1671" cy="10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 name="Picture 14" descr="80ALE005.tif"/>
              <p:cNvPicPr>
                <a:picLocks noChangeAspect="1"/>
              </p:cNvPicPr>
              <p:nvPr/>
            </p:nvPicPr>
            <p:blipFill>
              <a:blip r:embed="rId8" cstate="email">
                <a:extLst>
                  <a:ext uri="{28A0092B-C50C-407E-A947-70E740481C1C}">
                    <a14:useLocalDpi xmlns:a14="http://schemas.microsoft.com/office/drawing/2010/main"/>
                  </a:ext>
                </a:extLst>
              </a:blip>
              <a:srcRect b="12798"/>
              <a:stretch>
                <a:fillRect/>
              </a:stretch>
            </p:blipFill>
            <p:spPr bwMode="auto">
              <a:xfrm>
                <a:off x="3582" y="2373"/>
                <a:ext cx="1672" cy="10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4" name="Rectangle 2059"/>
            <p:cNvSpPr>
              <a:spLocks noChangeArrowheads="1"/>
            </p:cNvSpPr>
            <p:nvPr/>
          </p:nvSpPr>
          <p:spPr bwMode="auto">
            <a:xfrm>
              <a:off x="3562" y="1369"/>
              <a:ext cx="965" cy="308"/>
            </a:xfrm>
            <a:prstGeom prst="rect">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spAutoFit/>
            </a:bodyPr>
            <a:lstStyle/>
            <a:p>
              <a:pPr algn="ctr" eaLnBrk="1" hangingPunct="1">
                <a:lnSpc>
                  <a:spcPct val="150000"/>
                </a:lnSpc>
                <a:defRPr/>
              </a:pPr>
              <a:r>
                <a:rPr lang="en-US" sz="900" b="1" i="1" dirty="0">
                  <a:solidFill>
                    <a:srgbClr val="003980"/>
                  </a:solidFill>
                  <a:latin typeface="Roboto Slab" pitchFamily="2" charset="0"/>
                  <a:ea typeface="Roboto Slab" pitchFamily="2" charset="0"/>
                  <a:cs typeface="Times" charset="0"/>
                </a:rPr>
                <a:t>What we get!</a:t>
              </a:r>
            </a:p>
          </p:txBody>
        </p:sp>
      </p:grpSp>
      <p:pic>
        <p:nvPicPr>
          <p:cNvPr id="17" name="Picture 3" descr="L1022858.jpg"/>
          <p:cNvPicPr>
            <a:picLocks noChangeAspect="1"/>
          </p:cNvPicPr>
          <p:nvPr/>
        </p:nvPicPr>
        <p:blipFill>
          <a:blip r:embed="rId9" cstate="email">
            <a:extLst>
              <a:ext uri="{28A0092B-C50C-407E-A947-70E740481C1C}">
                <a14:useLocalDpi xmlns:a14="http://schemas.microsoft.com/office/drawing/2010/main"/>
              </a:ext>
            </a:extLst>
          </a:blip>
          <a:srcRect/>
          <a:stretch>
            <a:fillRect/>
          </a:stretch>
        </p:blipFill>
        <p:spPr bwMode="auto">
          <a:xfrm>
            <a:off x="771127" y="4092951"/>
            <a:ext cx="2016125" cy="1944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 name="Picture 3" descr="C:\Documents and Settings\Stephen\Desktop\Bioinspired\Earrings-Yuemei.jpg"/>
          <p:cNvPicPr>
            <a:picLocks noChangeAspect="1" noChangeArrowheads="1"/>
          </p:cNvPicPr>
          <p:nvPr/>
        </p:nvPicPr>
        <p:blipFill>
          <a:blip r:embed="rId10" cstate="email">
            <a:extLst>
              <a:ext uri="{28A0092B-C50C-407E-A947-70E740481C1C}">
                <a14:useLocalDpi xmlns:a14="http://schemas.microsoft.com/office/drawing/2010/main"/>
              </a:ext>
            </a:extLst>
          </a:blip>
          <a:srcRect/>
          <a:stretch>
            <a:fillRect/>
          </a:stretch>
        </p:blipFill>
        <p:spPr bwMode="auto">
          <a:xfrm>
            <a:off x="5981302" y="4102476"/>
            <a:ext cx="2430463" cy="1822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 name="Picture 21" descr="dma_ALEMMT.eps"/>
          <p:cNvPicPr>
            <a:picLocks noChangeAspect="1"/>
          </p:cNvPicPr>
          <p:nvPr/>
        </p:nvPicPr>
        <p:blipFill>
          <a:blip r:embed="rId11" cstate="email">
            <a:extLst>
              <a:ext uri="{28A0092B-C50C-407E-A947-70E740481C1C}">
                <a14:useLocalDpi xmlns:a14="http://schemas.microsoft.com/office/drawing/2010/main"/>
              </a:ext>
            </a:extLst>
          </a:blip>
          <a:srcRect/>
          <a:stretch>
            <a:fillRect/>
          </a:stretch>
        </p:blipFill>
        <p:spPr bwMode="auto">
          <a:xfrm>
            <a:off x="3026964" y="4175501"/>
            <a:ext cx="2660650" cy="1862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 name="Oval 22"/>
          <p:cNvSpPr>
            <a:spLocks noChangeArrowheads="1"/>
          </p:cNvSpPr>
          <p:nvPr/>
        </p:nvSpPr>
        <p:spPr bwMode="auto">
          <a:xfrm>
            <a:off x="3769915" y="5389940"/>
            <a:ext cx="71437" cy="60325"/>
          </a:xfrm>
          <a:prstGeom prst="ellipse">
            <a:avLst/>
          </a:prstGeom>
          <a:solidFill>
            <a:srgbClr val="FF6600"/>
          </a:solidFill>
          <a:ln w="9525" algn="ctr">
            <a:solidFill>
              <a:schemeClr val="tx1"/>
            </a:solidFill>
            <a:round/>
            <a:headEnd/>
            <a:tailEnd/>
          </a:ln>
        </p:spPr>
        <p:txBody>
          <a:bodyPr/>
          <a:lstStyle>
            <a:lvl1pPr algn="r">
              <a:defRPr sz="2200">
                <a:solidFill>
                  <a:schemeClr val="tx1"/>
                </a:solidFill>
                <a:latin typeface="Tahoma" panose="020B0604030504040204" pitchFamily="34" charset="0"/>
              </a:defRPr>
            </a:lvl1pPr>
            <a:lvl2pPr marL="742950" indent="-285750" algn="r">
              <a:defRPr sz="2200">
                <a:solidFill>
                  <a:schemeClr val="tx1"/>
                </a:solidFill>
                <a:latin typeface="Tahoma" panose="020B0604030504040204" pitchFamily="34" charset="0"/>
              </a:defRPr>
            </a:lvl2pPr>
            <a:lvl3pPr marL="1143000" indent="-228600" algn="r">
              <a:defRPr sz="2200">
                <a:solidFill>
                  <a:schemeClr val="tx1"/>
                </a:solidFill>
                <a:latin typeface="Tahoma" panose="020B0604030504040204" pitchFamily="34" charset="0"/>
              </a:defRPr>
            </a:lvl3pPr>
            <a:lvl4pPr marL="1600200" indent="-228600" algn="r">
              <a:defRPr sz="2200">
                <a:solidFill>
                  <a:schemeClr val="tx1"/>
                </a:solidFill>
                <a:latin typeface="Tahoma" panose="020B0604030504040204" pitchFamily="34" charset="0"/>
              </a:defRPr>
            </a:lvl4pPr>
            <a:lvl5pPr marL="2057400" indent="-228600" algn="r">
              <a:defRPr sz="2200">
                <a:solidFill>
                  <a:schemeClr val="tx1"/>
                </a:solidFill>
                <a:latin typeface="Tahoma" panose="020B0604030504040204" pitchFamily="34" charset="0"/>
              </a:defRPr>
            </a:lvl5pPr>
            <a:lvl6pPr marL="2514600" indent="-228600" algn="r" eaLnBrk="0" fontAlgn="base" hangingPunct="0">
              <a:spcBef>
                <a:spcPct val="0"/>
              </a:spcBef>
              <a:spcAft>
                <a:spcPct val="0"/>
              </a:spcAft>
              <a:defRPr sz="2200">
                <a:solidFill>
                  <a:schemeClr val="tx1"/>
                </a:solidFill>
                <a:latin typeface="Tahoma" panose="020B0604030504040204" pitchFamily="34" charset="0"/>
              </a:defRPr>
            </a:lvl6pPr>
            <a:lvl7pPr marL="2971800" indent="-228600" algn="r" eaLnBrk="0" fontAlgn="base" hangingPunct="0">
              <a:spcBef>
                <a:spcPct val="0"/>
              </a:spcBef>
              <a:spcAft>
                <a:spcPct val="0"/>
              </a:spcAft>
              <a:defRPr sz="2200">
                <a:solidFill>
                  <a:schemeClr val="tx1"/>
                </a:solidFill>
                <a:latin typeface="Tahoma" panose="020B0604030504040204" pitchFamily="34" charset="0"/>
              </a:defRPr>
            </a:lvl7pPr>
            <a:lvl8pPr marL="3429000" indent="-228600" algn="r" eaLnBrk="0" fontAlgn="base" hangingPunct="0">
              <a:spcBef>
                <a:spcPct val="0"/>
              </a:spcBef>
              <a:spcAft>
                <a:spcPct val="0"/>
              </a:spcAft>
              <a:defRPr sz="2200">
                <a:solidFill>
                  <a:schemeClr val="tx1"/>
                </a:solidFill>
                <a:latin typeface="Tahoma" panose="020B0604030504040204" pitchFamily="34" charset="0"/>
              </a:defRPr>
            </a:lvl8pPr>
            <a:lvl9pPr marL="3886200" indent="-228600" algn="r" eaLnBrk="0" fontAlgn="base" hangingPunct="0">
              <a:spcBef>
                <a:spcPct val="0"/>
              </a:spcBef>
              <a:spcAft>
                <a:spcPct val="0"/>
              </a:spcAft>
              <a:defRPr sz="2200">
                <a:solidFill>
                  <a:schemeClr val="tx1"/>
                </a:solidFill>
                <a:latin typeface="Tahoma" panose="020B0604030504040204" pitchFamily="34" charset="0"/>
              </a:defRPr>
            </a:lvl9pPr>
          </a:lstStyle>
          <a:p>
            <a:pPr algn="l"/>
            <a:endParaRPr lang="en-US" altLang="en-US" sz="2400">
              <a:latin typeface="Roboto Slab" pitchFamily="2" charset="0"/>
              <a:ea typeface="Roboto Slab" pitchFamily="2" charset="0"/>
            </a:endParaRPr>
          </a:p>
        </p:txBody>
      </p:sp>
      <p:cxnSp>
        <p:nvCxnSpPr>
          <p:cNvPr id="21" name="Straight Arrow Connector 23"/>
          <p:cNvCxnSpPr>
            <a:cxnSpLocks noChangeShapeType="1"/>
          </p:cNvCxnSpPr>
          <p:nvPr/>
        </p:nvCxnSpPr>
        <p:spPr bwMode="auto">
          <a:xfrm flipH="1" flipV="1">
            <a:off x="3887389" y="5447090"/>
            <a:ext cx="317500" cy="77787"/>
          </a:xfrm>
          <a:prstGeom prst="straightConnector1">
            <a:avLst/>
          </a:prstGeom>
          <a:noFill/>
          <a:ln w="9525" algn="ctr">
            <a:solidFill>
              <a:schemeClr val="tx1"/>
            </a:solidFill>
            <a:round/>
            <a:headEnd/>
            <a:tailEnd type="arrow" w="med" len="med"/>
          </a:ln>
        </p:spPr>
      </p:cxnSp>
      <p:sp>
        <p:nvSpPr>
          <p:cNvPr id="22" name="TextBox 24"/>
          <p:cNvSpPr txBox="1">
            <a:spLocks noChangeArrowheads="1"/>
          </p:cNvSpPr>
          <p:nvPr/>
        </p:nvSpPr>
        <p:spPr bwMode="auto">
          <a:xfrm rot="1126504">
            <a:off x="3664989" y="5410870"/>
            <a:ext cx="1311578"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r">
              <a:defRPr sz="2200">
                <a:solidFill>
                  <a:schemeClr val="tx1"/>
                </a:solidFill>
                <a:latin typeface="Tahoma" panose="020B0604030504040204" pitchFamily="34" charset="0"/>
              </a:defRPr>
            </a:lvl1pPr>
            <a:lvl2pPr marL="742950" indent="-285750" algn="r">
              <a:defRPr sz="2200">
                <a:solidFill>
                  <a:schemeClr val="tx1"/>
                </a:solidFill>
                <a:latin typeface="Tahoma" panose="020B0604030504040204" pitchFamily="34" charset="0"/>
              </a:defRPr>
            </a:lvl2pPr>
            <a:lvl3pPr marL="1143000" indent="-228600" algn="r">
              <a:defRPr sz="2200">
                <a:solidFill>
                  <a:schemeClr val="tx1"/>
                </a:solidFill>
                <a:latin typeface="Tahoma" panose="020B0604030504040204" pitchFamily="34" charset="0"/>
              </a:defRPr>
            </a:lvl3pPr>
            <a:lvl4pPr marL="1600200" indent="-228600" algn="r">
              <a:defRPr sz="2200">
                <a:solidFill>
                  <a:schemeClr val="tx1"/>
                </a:solidFill>
                <a:latin typeface="Tahoma" panose="020B0604030504040204" pitchFamily="34" charset="0"/>
              </a:defRPr>
            </a:lvl4pPr>
            <a:lvl5pPr marL="2057400" indent="-228600" algn="r">
              <a:defRPr sz="2200">
                <a:solidFill>
                  <a:schemeClr val="tx1"/>
                </a:solidFill>
                <a:latin typeface="Tahoma" panose="020B0604030504040204" pitchFamily="34" charset="0"/>
              </a:defRPr>
            </a:lvl5pPr>
            <a:lvl6pPr marL="2514600" indent="-228600" algn="r" eaLnBrk="0" fontAlgn="base" hangingPunct="0">
              <a:spcBef>
                <a:spcPct val="0"/>
              </a:spcBef>
              <a:spcAft>
                <a:spcPct val="0"/>
              </a:spcAft>
              <a:defRPr sz="2200">
                <a:solidFill>
                  <a:schemeClr val="tx1"/>
                </a:solidFill>
                <a:latin typeface="Tahoma" panose="020B0604030504040204" pitchFamily="34" charset="0"/>
              </a:defRPr>
            </a:lvl6pPr>
            <a:lvl7pPr marL="2971800" indent="-228600" algn="r" eaLnBrk="0" fontAlgn="base" hangingPunct="0">
              <a:spcBef>
                <a:spcPct val="0"/>
              </a:spcBef>
              <a:spcAft>
                <a:spcPct val="0"/>
              </a:spcAft>
              <a:defRPr sz="2200">
                <a:solidFill>
                  <a:schemeClr val="tx1"/>
                </a:solidFill>
                <a:latin typeface="Tahoma" panose="020B0604030504040204" pitchFamily="34" charset="0"/>
              </a:defRPr>
            </a:lvl7pPr>
            <a:lvl8pPr marL="3429000" indent="-228600" algn="r" eaLnBrk="0" fontAlgn="base" hangingPunct="0">
              <a:spcBef>
                <a:spcPct val="0"/>
              </a:spcBef>
              <a:spcAft>
                <a:spcPct val="0"/>
              </a:spcAft>
              <a:defRPr sz="2200">
                <a:solidFill>
                  <a:schemeClr val="tx1"/>
                </a:solidFill>
                <a:latin typeface="Tahoma" panose="020B0604030504040204" pitchFamily="34" charset="0"/>
              </a:defRPr>
            </a:lvl8pPr>
            <a:lvl9pPr marL="3886200" indent="-228600" algn="r" eaLnBrk="0" fontAlgn="base" hangingPunct="0">
              <a:spcBef>
                <a:spcPct val="0"/>
              </a:spcBef>
              <a:spcAft>
                <a:spcPct val="0"/>
              </a:spcAft>
              <a:defRPr sz="2200">
                <a:solidFill>
                  <a:schemeClr val="tx1"/>
                </a:solidFill>
                <a:latin typeface="Tahoma" panose="020B0604030504040204" pitchFamily="34" charset="0"/>
              </a:defRPr>
            </a:lvl9pPr>
          </a:lstStyle>
          <a:p>
            <a:pPr eaLnBrk="1" hangingPunct="1"/>
            <a:r>
              <a:rPr lang="en-US" altLang="en-US" sz="500">
                <a:latin typeface="Roboto Slab" pitchFamily="2" charset="0"/>
                <a:ea typeface="Roboto Slab" pitchFamily="2" charset="0"/>
              </a:rPr>
              <a:t>State of the art engineering polymers</a:t>
            </a:r>
          </a:p>
        </p:txBody>
      </p:sp>
      <p:sp>
        <p:nvSpPr>
          <p:cNvPr id="23" name="TextBox 1"/>
          <p:cNvSpPr txBox="1">
            <a:spLocks noChangeArrowheads="1"/>
          </p:cNvSpPr>
          <p:nvPr/>
        </p:nvSpPr>
        <p:spPr bwMode="auto">
          <a:xfrm>
            <a:off x="683474" y="6160021"/>
            <a:ext cx="2284073"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gn="r">
              <a:defRPr sz="2200">
                <a:solidFill>
                  <a:schemeClr val="tx1"/>
                </a:solidFill>
                <a:latin typeface="Tahoma" panose="020B0604030504040204" pitchFamily="34" charset="0"/>
              </a:defRPr>
            </a:lvl1pPr>
            <a:lvl2pPr marL="742950" indent="-285750" algn="r">
              <a:defRPr sz="2200">
                <a:solidFill>
                  <a:schemeClr val="tx1"/>
                </a:solidFill>
                <a:latin typeface="Tahoma" panose="020B0604030504040204" pitchFamily="34" charset="0"/>
              </a:defRPr>
            </a:lvl2pPr>
            <a:lvl3pPr marL="1143000" indent="-228600" algn="r">
              <a:defRPr sz="2200">
                <a:solidFill>
                  <a:schemeClr val="tx1"/>
                </a:solidFill>
                <a:latin typeface="Tahoma" panose="020B0604030504040204" pitchFamily="34" charset="0"/>
              </a:defRPr>
            </a:lvl3pPr>
            <a:lvl4pPr marL="1600200" indent="-228600" algn="r">
              <a:defRPr sz="2200">
                <a:solidFill>
                  <a:schemeClr val="tx1"/>
                </a:solidFill>
                <a:latin typeface="Tahoma" panose="020B0604030504040204" pitchFamily="34" charset="0"/>
              </a:defRPr>
            </a:lvl4pPr>
            <a:lvl5pPr marL="2057400" indent="-228600" algn="r">
              <a:defRPr sz="2200">
                <a:solidFill>
                  <a:schemeClr val="tx1"/>
                </a:solidFill>
                <a:latin typeface="Tahoma" panose="020B0604030504040204" pitchFamily="34" charset="0"/>
              </a:defRPr>
            </a:lvl5pPr>
            <a:lvl6pPr marL="2514600" indent="-228600" algn="r" eaLnBrk="0" fontAlgn="base" hangingPunct="0">
              <a:spcBef>
                <a:spcPct val="0"/>
              </a:spcBef>
              <a:spcAft>
                <a:spcPct val="0"/>
              </a:spcAft>
              <a:defRPr sz="2200">
                <a:solidFill>
                  <a:schemeClr val="tx1"/>
                </a:solidFill>
                <a:latin typeface="Tahoma" panose="020B0604030504040204" pitchFamily="34" charset="0"/>
              </a:defRPr>
            </a:lvl6pPr>
            <a:lvl7pPr marL="2971800" indent="-228600" algn="r" eaLnBrk="0" fontAlgn="base" hangingPunct="0">
              <a:spcBef>
                <a:spcPct val="0"/>
              </a:spcBef>
              <a:spcAft>
                <a:spcPct val="0"/>
              </a:spcAft>
              <a:defRPr sz="2200">
                <a:solidFill>
                  <a:schemeClr val="tx1"/>
                </a:solidFill>
                <a:latin typeface="Tahoma" panose="020B0604030504040204" pitchFamily="34" charset="0"/>
              </a:defRPr>
            </a:lvl7pPr>
            <a:lvl8pPr marL="3429000" indent="-228600" algn="r" eaLnBrk="0" fontAlgn="base" hangingPunct="0">
              <a:spcBef>
                <a:spcPct val="0"/>
              </a:spcBef>
              <a:spcAft>
                <a:spcPct val="0"/>
              </a:spcAft>
              <a:defRPr sz="2200">
                <a:solidFill>
                  <a:schemeClr val="tx1"/>
                </a:solidFill>
                <a:latin typeface="Tahoma" panose="020B0604030504040204" pitchFamily="34" charset="0"/>
              </a:defRPr>
            </a:lvl8pPr>
            <a:lvl9pPr marL="3886200" indent="-228600" algn="r" eaLnBrk="0" fontAlgn="base" hangingPunct="0">
              <a:spcBef>
                <a:spcPct val="0"/>
              </a:spcBef>
              <a:spcAft>
                <a:spcPct val="0"/>
              </a:spcAft>
              <a:defRPr sz="2200">
                <a:solidFill>
                  <a:schemeClr val="tx1"/>
                </a:solidFill>
                <a:latin typeface="Tahoma" panose="020B0604030504040204" pitchFamily="34" charset="0"/>
              </a:defRPr>
            </a:lvl9pPr>
          </a:lstStyle>
          <a:p>
            <a:pPr algn="ctr" eaLnBrk="1" hangingPunct="1"/>
            <a:r>
              <a:rPr lang="en-US" altLang="en-US" sz="1400" dirty="0">
                <a:latin typeface="Roboto Slab" pitchFamily="2" charset="0"/>
                <a:ea typeface="Roboto Slab" pitchFamily="2" charset="0"/>
              </a:rPr>
              <a:t>Heat-resistant, fire-proof</a:t>
            </a:r>
          </a:p>
        </p:txBody>
      </p:sp>
      <p:sp>
        <p:nvSpPr>
          <p:cNvPr id="24" name="TextBox 2"/>
          <p:cNvSpPr txBox="1">
            <a:spLocks noChangeArrowheads="1"/>
          </p:cNvSpPr>
          <p:nvPr/>
        </p:nvSpPr>
        <p:spPr bwMode="auto">
          <a:xfrm>
            <a:off x="3469474" y="6139240"/>
            <a:ext cx="1978427"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r">
              <a:defRPr sz="2200">
                <a:solidFill>
                  <a:schemeClr val="tx1"/>
                </a:solidFill>
                <a:latin typeface="Tahoma" panose="020B0604030504040204" pitchFamily="34" charset="0"/>
              </a:defRPr>
            </a:lvl1pPr>
            <a:lvl2pPr marL="742950" indent="-285750" algn="r">
              <a:defRPr sz="2200">
                <a:solidFill>
                  <a:schemeClr val="tx1"/>
                </a:solidFill>
                <a:latin typeface="Tahoma" panose="020B0604030504040204" pitchFamily="34" charset="0"/>
              </a:defRPr>
            </a:lvl2pPr>
            <a:lvl3pPr marL="1143000" indent="-228600" algn="r">
              <a:defRPr sz="2200">
                <a:solidFill>
                  <a:schemeClr val="tx1"/>
                </a:solidFill>
                <a:latin typeface="Tahoma" panose="020B0604030504040204" pitchFamily="34" charset="0"/>
              </a:defRPr>
            </a:lvl3pPr>
            <a:lvl4pPr marL="1600200" indent="-228600" algn="r">
              <a:defRPr sz="2200">
                <a:solidFill>
                  <a:schemeClr val="tx1"/>
                </a:solidFill>
                <a:latin typeface="Tahoma" panose="020B0604030504040204" pitchFamily="34" charset="0"/>
              </a:defRPr>
            </a:lvl4pPr>
            <a:lvl5pPr marL="2057400" indent="-228600" algn="r">
              <a:defRPr sz="2200">
                <a:solidFill>
                  <a:schemeClr val="tx1"/>
                </a:solidFill>
                <a:latin typeface="Tahoma" panose="020B0604030504040204" pitchFamily="34" charset="0"/>
              </a:defRPr>
            </a:lvl5pPr>
            <a:lvl6pPr marL="2514600" indent="-228600" algn="r" eaLnBrk="0" fontAlgn="base" hangingPunct="0">
              <a:spcBef>
                <a:spcPct val="0"/>
              </a:spcBef>
              <a:spcAft>
                <a:spcPct val="0"/>
              </a:spcAft>
              <a:defRPr sz="2200">
                <a:solidFill>
                  <a:schemeClr val="tx1"/>
                </a:solidFill>
                <a:latin typeface="Tahoma" panose="020B0604030504040204" pitchFamily="34" charset="0"/>
              </a:defRPr>
            </a:lvl6pPr>
            <a:lvl7pPr marL="2971800" indent="-228600" algn="r" eaLnBrk="0" fontAlgn="base" hangingPunct="0">
              <a:spcBef>
                <a:spcPct val="0"/>
              </a:spcBef>
              <a:spcAft>
                <a:spcPct val="0"/>
              </a:spcAft>
              <a:defRPr sz="2200">
                <a:solidFill>
                  <a:schemeClr val="tx1"/>
                </a:solidFill>
                <a:latin typeface="Tahoma" panose="020B0604030504040204" pitchFamily="34" charset="0"/>
              </a:defRPr>
            </a:lvl7pPr>
            <a:lvl8pPr marL="3429000" indent="-228600" algn="r" eaLnBrk="0" fontAlgn="base" hangingPunct="0">
              <a:spcBef>
                <a:spcPct val="0"/>
              </a:spcBef>
              <a:spcAft>
                <a:spcPct val="0"/>
              </a:spcAft>
              <a:defRPr sz="2200">
                <a:solidFill>
                  <a:schemeClr val="tx1"/>
                </a:solidFill>
                <a:latin typeface="Tahoma" panose="020B0604030504040204" pitchFamily="34" charset="0"/>
              </a:defRPr>
            </a:lvl8pPr>
            <a:lvl9pPr marL="3886200" indent="-228600" algn="r" eaLnBrk="0" fontAlgn="base" hangingPunct="0">
              <a:spcBef>
                <a:spcPct val="0"/>
              </a:spcBef>
              <a:spcAft>
                <a:spcPct val="0"/>
              </a:spcAft>
              <a:defRPr sz="2200">
                <a:solidFill>
                  <a:schemeClr val="tx1"/>
                </a:solidFill>
                <a:latin typeface="Tahoma" panose="020B0604030504040204" pitchFamily="34" charset="0"/>
              </a:defRPr>
            </a:lvl9pPr>
          </a:lstStyle>
          <a:p>
            <a:pPr eaLnBrk="1" hangingPunct="1"/>
            <a:r>
              <a:rPr lang="en-US" altLang="en-US" sz="1400" dirty="0">
                <a:latin typeface="Roboto Slab" pitchFamily="2" charset="0"/>
                <a:ea typeface="Roboto Slab" pitchFamily="2" charset="0"/>
              </a:rPr>
              <a:t>High tensile strength</a:t>
            </a:r>
          </a:p>
        </p:txBody>
      </p:sp>
      <p:sp>
        <p:nvSpPr>
          <p:cNvPr id="25" name="TextBox 27"/>
          <p:cNvSpPr txBox="1">
            <a:spLocks noChangeArrowheads="1"/>
          </p:cNvSpPr>
          <p:nvPr/>
        </p:nvSpPr>
        <p:spPr bwMode="auto">
          <a:xfrm>
            <a:off x="6273372" y="6105902"/>
            <a:ext cx="1939955"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r">
              <a:defRPr sz="2200">
                <a:solidFill>
                  <a:schemeClr val="tx1"/>
                </a:solidFill>
                <a:latin typeface="Tahoma" panose="020B0604030504040204" pitchFamily="34" charset="0"/>
              </a:defRPr>
            </a:lvl1pPr>
            <a:lvl2pPr marL="742950" indent="-285750" algn="r">
              <a:defRPr sz="2200">
                <a:solidFill>
                  <a:schemeClr val="tx1"/>
                </a:solidFill>
                <a:latin typeface="Tahoma" panose="020B0604030504040204" pitchFamily="34" charset="0"/>
              </a:defRPr>
            </a:lvl2pPr>
            <a:lvl3pPr marL="1143000" indent="-228600" algn="r">
              <a:defRPr sz="2200">
                <a:solidFill>
                  <a:schemeClr val="tx1"/>
                </a:solidFill>
                <a:latin typeface="Tahoma" panose="020B0604030504040204" pitchFamily="34" charset="0"/>
              </a:defRPr>
            </a:lvl3pPr>
            <a:lvl4pPr marL="1600200" indent="-228600" algn="r">
              <a:defRPr sz="2200">
                <a:solidFill>
                  <a:schemeClr val="tx1"/>
                </a:solidFill>
                <a:latin typeface="Tahoma" panose="020B0604030504040204" pitchFamily="34" charset="0"/>
              </a:defRPr>
            </a:lvl4pPr>
            <a:lvl5pPr marL="2057400" indent="-228600" algn="r">
              <a:defRPr sz="2200">
                <a:solidFill>
                  <a:schemeClr val="tx1"/>
                </a:solidFill>
                <a:latin typeface="Tahoma" panose="020B0604030504040204" pitchFamily="34" charset="0"/>
              </a:defRPr>
            </a:lvl5pPr>
            <a:lvl6pPr marL="2514600" indent="-228600" algn="r" eaLnBrk="0" fontAlgn="base" hangingPunct="0">
              <a:spcBef>
                <a:spcPct val="0"/>
              </a:spcBef>
              <a:spcAft>
                <a:spcPct val="0"/>
              </a:spcAft>
              <a:defRPr sz="2200">
                <a:solidFill>
                  <a:schemeClr val="tx1"/>
                </a:solidFill>
                <a:latin typeface="Tahoma" panose="020B0604030504040204" pitchFamily="34" charset="0"/>
              </a:defRPr>
            </a:lvl6pPr>
            <a:lvl7pPr marL="2971800" indent="-228600" algn="r" eaLnBrk="0" fontAlgn="base" hangingPunct="0">
              <a:spcBef>
                <a:spcPct val="0"/>
              </a:spcBef>
              <a:spcAft>
                <a:spcPct val="0"/>
              </a:spcAft>
              <a:defRPr sz="2200">
                <a:solidFill>
                  <a:schemeClr val="tx1"/>
                </a:solidFill>
                <a:latin typeface="Tahoma" panose="020B0604030504040204" pitchFamily="34" charset="0"/>
              </a:defRPr>
            </a:lvl7pPr>
            <a:lvl8pPr marL="3429000" indent="-228600" algn="r" eaLnBrk="0" fontAlgn="base" hangingPunct="0">
              <a:spcBef>
                <a:spcPct val="0"/>
              </a:spcBef>
              <a:spcAft>
                <a:spcPct val="0"/>
              </a:spcAft>
              <a:defRPr sz="2200">
                <a:solidFill>
                  <a:schemeClr val="tx1"/>
                </a:solidFill>
                <a:latin typeface="Tahoma" panose="020B0604030504040204" pitchFamily="34" charset="0"/>
              </a:defRPr>
            </a:lvl8pPr>
            <a:lvl9pPr marL="3886200" indent="-228600" algn="r" eaLnBrk="0" fontAlgn="base" hangingPunct="0">
              <a:spcBef>
                <a:spcPct val="0"/>
              </a:spcBef>
              <a:spcAft>
                <a:spcPct val="0"/>
              </a:spcAft>
              <a:defRPr sz="2200">
                <a:solidFill>
                  <a:schemeClr val="tx1"/>
                </a:solidFill>
                <a:latin typeface="Tahoma" panose="020B0604030504040204" pitchFamily="34" charset="0"/>
              </a:defRPr>
            </a:lvl9pPr>
          </a:lstStyle>
          <a:p>
            <a:pPr eaLnBrk="1" hangingPunct="1"/>
            <a:r>
              <a:rPr lang="en-US" altLang="en-US" sz="1400" dirty="0">
                <a:latin typeface="Roboto Slab" pitchFamily="2" charset="0"/>
                <a:ea typeface="Roboto Slab" pitchFamily="2" charset="0"/>
              </a:rPr>
              <a:t>Structural coloration</a:t>
            </a:r>
          </a:p>
        </p:txBody>
      </p:sp>
    </p:spTree>
    <p:extLst>
      <p:ext uri="{BB962C8B-B14F-4D97-AF65-F5344CB8AC3E}">
        <p14:creationId xmlns:p14="http://schemas.microsoft.com/office/powerpoint/2010/main" val="414083629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Pentagon 4"/>
          <p:cNvSpPr>
            <a:spLocks noChangeArrowheads="1"/>
          </p:cNvSpPr>
          <p:nvPr/>
        </p:nvSpPr>
        <p:spPr bwMode="auto">
          <a:xfrm>
            <a:off x="1099518" y="3051497"/>
            <a:ext cx="2736850" cy="1584325"/>
          </a:xfrm>
          <a:prstGeom prst="homePlate">
            <a:avLst>
              <a:gd name="adj" fmla="val 50008"/>
            </a:avLst>
          </a:prstGeom>
          <a:solidFill>
            <a:srgbClr val="00B0F0"/>
          </a:solidFill>
          <a:ln w="9525" algn="ctr">
            <a:solidFill>
              <a:schemeClr val="tx1"/>
            </a:solidFill>
            <a:round/>
            <a:headEnd/>
            <a:tailEnd/>
          </a:ln>
        </p:spPr>
        <p:txBody>
          <a:bodyPr/>
          <a:lstStyle>
            <a:lvl1pPr>
              <a:defRPr sz="2200">
                <a:solidFill>
                  <a:schemeClr val="tx1"/>
                </a:solidFill>
                <a:latin typeface="Tahoma" panose="020B0604030504040204" pitchFamily="34" charset="0"/>
              </a:defRPr>
            </a:lvl1pPr>
            <a:lvl2pPr marL="742950" indent="-285750">
              <a:defRPr sz="2200">
                <a:solidFill>
                  <a:schemeClr val="tx1"/>
                </a:solidFill>
                <a:latin typeface="Tahoma" panose="020B0604030504040204" pitchFamily="34" charset="0"/>
              </a:defRPr>
            </a:lvl2pPr>
            <a:lvl3pPr marL="1143000" indent="-228600">
              <a:defRPr sz="2200">
                <a:solidFill>
                  <a:schemeClr val="tx1"/>
                </a:solidFill>
                <a:latin typeface="Tahoma" panose="020B0604030504040204" pitchFamily="34" charset="0"/>
              </a:defRPr>
            </a:lvl3pPr>
            <a:lvl4pPr marL="1600200" indent="-228600">
              <a:defRPr sz="2200">
                <a:solidFill>
                  <a:schemeClr val="tx1"/>
                </a:solidFill>
                <a:latin typeface="Tahoma" panose="020B0604030504040204" pitchFamily="34" charset="0"/>
              </a:defRPr>
            </a:lvl4pPr>
            <a:lvl5pPr marL="2057400" indent="-228600">
              <a:defRPr sz="2200">
                <a:solidFill>
                  <a:schemeClr val="tx1"/>
                </a:solidFill>
                <a:latin typeface="Tahoma" panose="020B0604030504040204" pitchFamily="34" charset="0"/>
              </a:defRPr>
            </a:lvl5pPr>
            <a:lvl6pPr marL="2514600" indent="-228600" eaLnBrk="0" fontAlgn="base" hangingPunct="0">
              <a:spcBef>
                <a:spcPct val="0"/>
              </a:spcBef>
              <a:spcAft>
                <a:spcPct val="0"/>
              </a:spcAft>
              <a:defRPr sz="2200">
                <a:solidFill>
                  <a:schemeClr val="tx1"/>
                </a:solidFill>
                <a:latin typeface="Tahoma" panose="020B0604030504040204" pitchFamily="34" charset="0"/>
              </a:defRPr>
            </a:lvl6pPr>
            <a:lvl7pPr marL="2971800" indent="-228600" eaLnBrk="0" fontAlgn="base" hangingPunct="0">
              <a:spcBef>
                <a:spcPct val="0"/>
              </a:spcBef>
              <a:spcAft>
                <a:spcPct val="0"/>
              </a:spcAft>
              <a:defRPr sz="2200">
                <a:solidFill>
                  <a:schemeClr val="tx1"/>
                </a:solidFill>
                <a:latin typeface="Tahoma" panose="020B0604030504040204" pitchFamily="34" charset="0"/>
              </a:defRPr>
            </a:lvl7pPr>
            <a:lvl8pPr marL="3429000" indent="-228600" eaLnBrk="0" fontAlgn="base" hangingPunct="0">
              <a:spcBef>
                <a:spcPct val="0"/>
              </a:spcBef>
              <a:spcAft>
                <a:spcPct val="0"/>
              </a:spcAft>
              <a:defRPr sz="2200">
                <a:solidFill>
                  <a:schemeClr val="tx1"/>
                </a:solidFill>
                <a:latin typeface="Tahoma" panose="020B0604030504040204" pitchFamily="34" charset="0"/>
              </a:defRPr>
            </a:lvl8pPr>
            <a:lvl9pPr marL="3886200" indent="-228600" eaLnBrk="0" fontAlgn="base" hangingPunct="0">
              <a:spcBef>
                <a:spcPct val="0"/>
              </a:spcBef>
              <a:spcAft>
                <a:spcPct val="0"/>
              </a:spcAft>
              <a:defRPr sz="2200">
                <a:solidFill>
                  <a:schemeClr val="tx1"/>
                </a:solidFill>
                <a:latin typeface="Tahoma" panose="020B0604030504040204" pitchFamily="34" charset="0"/>
              </a:defRPr>
            </a:lvl9pPr>
          </a:lstStyle>
          <a:p>
            <a:endParaRPr lang="en-GB" altLang="en-US" sz="2000" dirty="0"/>
          </a:p>
          <a:p>
            <a:r>
              <a:rPr lang="en-GB" altLang="en-US" sz="2000" dirty="0"/>
              <a:t>  Wastewater</a:t>
            </a:r>
            <a:endParaRPr lang="nl-NL" altLang="en-US" sz="2000" dirty="0">
              <a:latin typeface="Arial" panose="020B0604020202020204" pitchFamily="34" charset="0"/>
              <a:ea typeface="MS PGothic" panose="020B0600070205080204" pitchFamily="34" charset="-128"/>
            </a:endParaRPr>
          </a:p>
        </p:txBody>
      </p:sp>
      <p:sp>
        <p:nvSpPr>
          <p:cNvPr id="6" name="Chevron 5"/>
          <p:cNvSpPr/>
          <p:nvPr/>
        </p:nvSpPr>
        <p:spPr bwMode="auto">
          <a:xfrm>
            <a:off x="3188669" y="3068960"/>
            <a:ext cx="2447925" cy="1584325"/>
          </a:xfrm>
          <a:prstGeom prst="chevron">
            <a:avLst/>
          </a:prstGeom>
          <a:solidFill>
            <a:schemeClr val="bg2">
              <a:lumMod val="60000"/>
              <a:lumOff val="40000"/>
            </a:schemeClr>
          </a:solidFill>
          <a:ln w="9525" cap="flat" cmpd="sng" algn="ctr">
            <a:solidFill>
              <a:schemeClr val="tx1"/>
            </a:solidFill>
            <a:prstDash val="solid"/>
            <a:round/>
            <a:headEnd type="none" w="med" len="med"/>
            <a:tailEnd type="none" w="med" len="med"/>
          </a:ln>
          <a:effectLst/>
        </p:spPr>
        <p:txBody>
          <a:bodyPr/>
          <a:lstStyle/>
          <a:p>
            <a:pPr>
              <a:defRPr/>
            </a:pPr>
            <a:endParaRPr lang="nl-NL" sz="2400">
              <a:latin typeface="Arial" charset="0"/>
              <a:ea typeface="ＭＳ Ｐゴシック" pitchFamily="1" charset="-128"/>
            </a:endParaRPr>
          </a:p>
        </p:txBody>
      </p:sp>
      <p:sp>
        <p:nvSpPr>
          <p:cNvPr id="8" name="Chevron 7"/>
          <p:cNvSpPr/>
          <p:nvPr/>
        </p:nvSpPr>
        <p:spPr bwMode="auto">
          <a:xfrm>
            <a:off x="5015880" y="3068960"/>
            <a:ext cx="2376488" cy="1584325"/>
          </a:xfrm>
          <a:prstGeom prst="chevron">
            <a:avLst/>
          </a:prstGeom>
          <a:solidFill>
            <a:schemeClr val="bg2">
              <a:lumMod val="60000"/>
              <a:lumOff val="40000"/>
            </a:schemeClr>
          </a:solidFill>
          <a:ln w="9525" cap="flat" cmpd="sng" algn="ctr">
            <a:solidFill>
              <a:schemeClr val="tx1"/>
            </a:solidFill>
            <a:prstDash val="solid"/>
            <a:round/>
            <a:headEnd type="none" w="med" len="med"/>
            <a:tailEnd type="none" w="med" len="med"/>
          </a:ln>
          <a:effectLst/>
        </p:spPr>
        <p:txBody>
          <a:bodyPr/>
          <a:lstStyle/>
          <a:p>
            <a:pPr>
              <a:defRPr/>
            </a:pPr>
            <a:endParaRPr lang="nl-NL" sz="2400">
              <a:latin typeface="Arial" charset="0"/>
              <a:ea typeface="ＭＳ Ｐゴシック" pitchFamily="1" charset="-128"/>
            </a:endParaRPr>
          </a:p>
        </p:txBody>
      </p:sp>
      <p:sp>
        <p:nvSpPr>
          <p:cNvPr id="11" name="TextBox 10"/>
          <p:cNvSpPr txBox="1">
            <a:spLocks noChangeArrowheads="1"/>
          </p:cNvSpPr>
          <p:nvPr/>
        </p:nvSpPr>
        <p:spPr bwMode="auto">
          <a:xfrm>
            <a:off x="3907805" y="3197547"/>
            <a:ext cx="1296988"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200">
                <a:solidFill>
                  <a:schemeClr val="tx1"/>
                </a:solidFill>
                <a:latin typeface="Tahoma" panose="020B0604030504040204" pitchFamily="34" charset="0"/>
              </a:defRPr>
            </a:lvl1pPr>
            <a:lvl2pPr marL="742950" indent="-285750">
              <a:defRPr sz="2200">
                <a:solidFill>
                  <a:schemeClr val="tx1"/>
                </a:solidFill>
                <a:latin typeface="Tahoma" panose="020B0604030504040204" pitchFamily="34" charset="0"/>
              </a:defRPr>
            </a:lvl2pPr>
            <a:lvl3pPr marL="1143000" indent="-228600">
              <a:defRPr sz="2200">
                <a:solidFill>
                  <a:schemeClr val="tx1"/>
                </a:solidFill>
                <a:latin typeface="Tahoma" panose="020B0604030504040204" pitchFamily="34" charset="0"/>
              </a:defRPr>
            </a:lvl3pPr>
            <a:lvl4pPr marL="1600200" indent="-228600">
              <a:defRPr sz="2200">
                <a:solidFill>
                  <a:schemeClr val="tx1"/>
                </a:solidFill>
                <a:latin typeface="Tahoma" panose="020B0604030504040204" pitchFamily="34" charset="0"/>
              </a:defRPr>
            </a:lvl4pPr>
            <a:lvl5pPr marL="2057400" indent="-228600">
              <a:defRPr sz="2200">
                <a:solidFill>
                  <a:schemeClr val="tx1"/>
                </a:solidFill>
                <a:latin typeface="Tahoma" panose="020B0604030504040204" pitchFamily="34" charset="0"/>
              </a:defRPr>
            </a:lvl5pPr>
            <a:lvl6pPr marL="2514600" indent="-228600" eaLnBrk="0" fontAlgn="base" hangingPunct="0">
              <a:spcBef>
                <a:spcPct val="0"/>
              </a:spcBef>
              <a:spcAft>
                <a:spcPct val="0"/>
              </a:spcAft>
              <a:defRPr sz="2200">
                <a:solidFill>
                  <a:schemeClr val="tx1"/>
                </a:solidFill>
                <a:latin typeface="Tahoma" panose="020B0604030504040204" pitchFamily="34" charset="0"/>
              </a:defRPr>
            </a:lvl6pPr>
            <a:lvl7pPr marL="2971800" indent="-228600" eaLnBrk="0" fontAlgn="base" hangingPunct="0">
              <a:spcBef>
                <a:spcPct val="0"/>
              </a:spcBef>
              <a:spcAft>
                <a:spcPct val="0"/>
              </a:spcAft>
              <a:defRPr sz="2200">
                <a:solidFill>
                  <a:schemeClr val="tx1"/>
                </a:solidFill>
                <a:latin typeface="Tahoma" panose="020B0604030504040204" pitchFamily="34" charset="0"/>
              </a:defRPr>
            </a:lvl7pPr>
            <a:lvl8pPr marL="3429000" indent="-228600" eaLnBrk="0" fontAlgn="base" hangingPunct="0">
              <a:spcBef>
                <a:spcPct val="0"/>
              </a:spcBef>
              <a:spcAft>
                <a:spcPct val="0"/>
              </a:spcAft>
              <a:defRPr sz="2200">
                <a:solidFill>
                  <a:schemeClr val="tx1"/>
                </a:solidFill>
                <a:latin typeface="Tahoma" panose="020B0604030504040204" pitchFamily="34" charset="0"/>
              </a:defRPr>
            </a:lvl8pPr>
            <a:lvl9pPr marL="3886200" indent="-228600" eaLnBrk="0" fontAlgn="base" hangingPunct="0">
              <a:spcBef>
                <a:spcPct val="0"/>
              </a:spcBef>
              <a:spcAft>
                <a:spcPct val="0"/>
              </a:spcAft>
              <a:defRPr sz="2200">
                <a:solidFill>
                  <a:schemeClr val="tx1"/>
                </a:solidFill>
                <a:latin typeface="Tahoma" panose="020B0604030504040204" pitchFamily="34" charset="0"/>
              </a:defRPr>
            </a:lvl9pPr>
          </a:lstStyle>
          <a:p>
            <a:pPr eaLnBrk="1" hangingPunct="1"/>
            <a:r>
              <a:rPr lang="en-GB" altLang="en-US" sz="2000" dirty="0"/>
              <a:t>Kaumera recovery</a:t>
            </a:r>
            <a:endParaRPr lang="nl-NL" altLang="en-US" sz="2000" dirty="0"/>
          </a:p>
        </p:txBody>
      </p:sp>
      <p:sp>
        <p:nvSpPr>
          <p:cNvPr id="12" name="TextBox 11"/>
          <p:cNvSpPr txBox="1">
            <a:spLocks noChangeArrowheads="1"/>
          </p:cNvSpPr>
          <p:nvPr/>
        </p:nvSpPr>
        <p:spPr bwMode="auto">
          <a:xfrm>
            <a:off x="5723906" y="3123118"/>
            <a:ext cx="1409700"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200">
                <a:solidFill>
                  <a:schemeClr val="tx1"/>
                </a:solidFill>
                <a:latin typeface="Tahoma" panose="020B0604030504040204" pitchFamily="34" charset="0"/>
              </a:defRPr>
            </a:lvl1pPr>
            <a:lvl2pPr marL="742950" indent="-285750">
              <a:defRPr sz="2200">
                <a:solidFill>
                  <a:schemeClr val="tx1"/>
                </a:solidFill>
                <a:latin typeface="Tahoma" panose="020B0604030504040204" pitchFamily="34" charset="0"/>
              </a:defRPr>
            </a:lvl2pPr>
            <a:lvl3pPr marL="1143000" indent="-228600">
              <a:defRPr sz="2200">
                <a:solidFill>
                  <a:schemeClr val="tx1"/>
                </a:solidFill>
                <a:latin typeface="Tahoma" panose="020B0604030504040204" pitchFamily="34" charset="0"/>
              </a:defRPr>
            </a:lvl3pPr>
            <a:lvl4pPr marL="1600200" indent="-228600">
              <a:defRPr sz="2200">
                <a:solidFill>
                  <a:schemeClr val="tx1"/>
                </a:solidFill>
                <a:latin typeface="Tahoma" panose="020B0604030504040204" pitchFamily="34" charset="0"/>
              </a:defRPr>
            </a:lvl4pPr>
            <a:lvl5pPr marL="2057400" indent="-228600">
              <a:defRPr sz="2200">
                <a:solidFill>
                  <a:schemeClr val="tx1"/>
                </a:solidFill>
                <a:latin typeface="Tahoma" panose="020B0604030504040204" pitchFamily="34" charset="0"/>
              </a:defRPr>
            </a:lvl5pPr>
            <a:lvl6pPr marL="2514600" indent="-228600" eaLnBrk="0" fontAlgn="base" hangingPunct="0">
              <a:spcBef>
                <a:spcPct val="0"/>
              </a:spcBef>
              <a:spcAft>
                <a:spcPct val="0"/>
              </a:spcAft>
              <a:defRPr sz="2200">
                <a:solidFill>
                  <a:schemeClr val="tx1"/>
                </a:solidFill>
                <a:latin typeface="Tahoma" panose="020B0604030504040204" pitchFamily="34" charset="0"/>
              </a:defRPr>
            </a:lvl6pPr>
            <a:lvl7pPr marL="2971800" indent="-228600" eaLnBrk="0" fontAlgn="base" hangingPunct="0">
              <a:spcBef>
                <a:spcPct val="0"/>
              </a:spcBef>
              <a:spcAft>
                <a:spcPct val="0"/>
              </a:spcAft>
              <a:defRPr sz="2200">
                <a:solidFill>
                  <a:schemeClr val="tx1"/>
                </a:solidFill>
                <a:latin typeface="Tahoma" panose="020B0604030504040204" pitchFamily="34" charset="0"/>
              </a:defRPr>
            </a:lvl7pPr>
            <a:lvl8pPr marL="3429000" indent="-228600" eaLnBrk="0" fontAlgn="base" hangingPunct="0">
              <a:spcBef>
                <a:spcPct val="0"/>
              </a:spcBef>
              <a:spcAft>
                <a:spcPct val="0"/>
              </a:spcAft>
              <a:defRPr sz="2200">
                <a:solidFill>
                  <a:schemeClr val="tx1"/>
                </a:solidFill>
                <a:latin typeface="Tahoma" panose="020B0604030504040204" pitchFamily="34" charset="0"/>
              </a:defRPr>
            </a:lvl8pPr>
            <a:lvl9pPr marL="3886200" indent="-228600" eaLnBrk="0" fontAlgn="base" hangingPunct="0">
              <a:spcBef>
                <a:spcPct val="0"/>
              </a:spcBef>
              <a:spcAft>
                <a:spcPct val="0"/>
              </a:spcAft>
              <a:defRPr sz="2200">
                <a:solidFill>
                  <a:schemeClr val="tx1"/>
                </a:solidFill>
                <a:latin typeface="Tahoma" panose="020B0604030504040204" pitchFamily="34" charset="0"/>
              </a:defRPr>
            </a:lvl9pPr>
          </a:lstStyle>
          <a:p>
            <a:pPr eaLnBrk="1" hangingPunct="1"/>
            <a:r>
              <a:rPr lang="en-GB" altLang="en-US" sz="2000" dirty="0" err="1"/>
              <a:t>Kaumera</a:t>
            </a:r>
            <a:r>
              <a:rPr lang="en-GB" altLang="en-US" sz="2000" dirty="0"/>
              <a:t>-based materials</a:t>
            </a:r>
            <a:endParaRPr lang="nl-NL" altLang="en-US" sz="2000" dirty="0"/>
          </a:p>
        </p:txBody>
      </p:sp>
      <p:sp>
        <p:nvSpPr>
          <p:cNvPr id="13" name="TextBox 12"/>
          <p:cNvSpPr txBox="1">
            <a:spLocks noChangeArrowheads="1"/>
          </p:cNvSpPr>
          <p:nvPr/>
        </p:nvSpPr>
        <p:spPr bwMode="auto">
          <a:xfrm>
            <a:off x="7419356" y="3657922"/>
            <a:ext cx="1223963"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200">
                <a:solidFill>
                  <a:schemeClr val="tx1"/>
                </a:solidFill>
                <a:latin typeface="Tahoma" panose="020B0604030504040204" pitchFamily="34" charset="0"/>
              </a:defRPr>
            </a:lvl1pPr>
            <a:lvl2pPr marL="742950" indent="-285750">
              <a:defRPr sz="2200">
                <a:solidFill>
                  <a:schemeClr val="tx1"/>
                </a:solidFill>
                <a:latin typeface="Tahoma" panose="020B0604030504040204" pitchFamily="34" charset="0"/>
              </a:defRPr>
            </a:lvl2pPr>
            <a:lvl3pPr marL="1143000" indent="-228600">
              <a:defRPr sz="2200">
                <a:solidFill>
                  <a:schemeClr val="tx1"/>
                </a:solidFill>
                <a:latin typeface="Tahoma" panose="020B0604030504040204" pitchFamily="34" charset="0"/>
              </a:defRPr>
            </a:lvl3pPr>
            <a:lvl4pPr marL="1600200" indent="-228600">
              <a:defRPr sz="2200">
                <a:solidFill>
                  <a:schemeClr val="tx1"/>
                </a:solidFill>
                <a:latin typeface="Tahoma" panose="020B0604030504040204" pitchFamily="34" charset="0"/>
              </a:defRPr>
            </a:lvl4pPr>
            <a:lvl5pPr marL="2057400" indent="-228600">
              <a:defRPr sz="2200">
                <a:solidFill>
                  <a:schemeClr val="tx1"/>
                </a:solidFill>
                <a:latin typeface="Tahoma" panose="020B0604030504040204" pitchFamily="34" charset="0"/>
              </a:defRPr>
            </a:lvl5pPr>
            <a:lvl6pPr marL="2514600" indent="-228600" eaLnBrk="0" fontAlgn="base" hangingPunct="0">
              <a:spcBef>
                <a:spcPct val="0"/>
              </a:spcBef>
              <a:spcAft>
                <a:spcPct val="0"/>
              </a:spcAft>
              <a:defRPr sz="2200">
                <a:solidFill>
                  <a:schemeClr val="tx1"/>
                </a:solidFill>
                <a:latin typeface="Tahoma" panose="020B0604030504040204" pitchFamily="34" charset="0"/>
              </a:defRPr>
            </a:lvl6pPr>
            <a:lvl7pPr marL="2971800" indent="-228600" eaLnBrk="0" fontAlgn="base" hangingPunct="0">
              <a:spcBef>
                <a:spcPct val="0"/>
              </a:spcBef>
              <a:spcAft>
                <a:spcPct val="0"/>
              </a:spcAft>
              <a:defRPr sz="2200">
                <a:solidFill>
                  <a:schemeClr val="tx1"/>
                </a:solidFill>
                <a:latin typeface="Tahoma" panose="020B0604030504040204" pitchFamily="34" charset="0"/>
              </a:defRPr>
            </a:lvl7pPr>
            <a:lvl8pPr marL="3429000" indent="-228600" eaLnBrk="0" fontAlgn="base" hangingPunct="0">
              <a:spcBef>
                <a:spcPct val="0"/>
              </a:spcBef>
              <a:spcAft>
                <a:spcPct val="0"/>
              </a:spcAft>
              <a:defRPr sz="2200">
                <a:solidFill>
                  <a:schemeClr val="tx1"/>
                </a:solidFill>
                <a:latin typeface="Tahoma" panose="020B0604030504040204" pitchFamily="34" charset="0"/>
              </a:defRPr>
            </a:lvl8pPr>
            <a:lvl9pPr marL="3886200" indent="-228600" eaLnBrk="0" fontAlgn="base" hangingPunct="0">
              <a:spcBef>
                <a:spcPct val="0"/>
              </a:spcBef>
              <a:spcAft>
                <a:spcPct val="0"/>
              </a:spcAft>
              <a:defRPr sz="2200">
                <a:solidFill>
                  <a:schemeClr val="tx1"/>
                </a:solidFill>
                <a:latin typeface="Tahoma" panose="020B0604030504040204" pitchFamily="34" charset="0"/>
              </a:defRPr>
            </a:lvl9pPr>
          </a:lstStyle>
          <a:p>
            <a:pPr eaLnBrk="1" hangingPunct="1"/>
            <a:r>
              <a:rPr lang="en-GB" altLang="en-US" b="1" dirty="0"/>
              <a:t>Market</a:t>
            </a:r>
            <a:endParaRPr lang="nl-NL" altLang="en-US" b="1" dirty="0"/>
          </a:p>
        </p:txBody>
      </p:sp>
      <p:sp>
        <p:nvSpPr>
          <p:cNvPr id="14" name="TextBox 13"/>
          <p:cNvSpPr txBox="1">
            <a:spLocks noChangeArrowheads="1"/>
          </p:cNvSpPr>
          <p:nvPr/>
        </p:nvSpPr>
        <p:spPr bwMode="auto">
          <a:xfrm>
            <a:off x="1243980" y="4027810"/>
            <a:ext cx="5976938" cy="58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200">
                <a:solidFill>
                  <a:schemeClr val="tx1"/>
                </a:solidFill>
                <a:latin typeface="Tahoma" panose="020B0604030504040204" pitchFamily="34" charset="0"/>
              </a:defRPr>
            </a:lvl1pPr>
            <a:lvl2pPr marL="742950" indent="-285750">
              <a:defRPr sz="2200">
                <a:solidFill>
                  <a:schemeClr val="tx1"/>
                </a:solidFill>
                <a:latin typeface="Tahoma" panose="020B0604030504040204" pitchFamily="34" charset="0"/>
              </a:defRPr>
            </a:lvl2pPr>
            <a:lvl3pPr marL="1143000" indent="-228600">
              <a:defRPr sz="2200">
                <a:solidFill>
                  <a:schemeClr val="tx1"/>
                </a:solidFill>
                <a:latin typeface="Tahoma" panose="020B0604030504040204" pitchFamily="34" charset="0"/>
              </a:defRPr>
            </a:lvl3pPr>
            <a:lvl4pPr marL="1600200" indent="-228600">
              <a:defRPr sz="2200">
                <a:solidFill>
                  <a:schemeClr val="tx1"/>
                </a:solidFill>
                <a:latin typeface="Tahoma" panose="020B0604030504040204" pitchFamily="34" charset="0"/>
              </a:defRPr>
            </a:lvl4pPr>
            <a:lvl5pPr marL="2057400" indent="-228600">
              <a:defRPr sz="2200">
                <a:solidFill>
                  <a:schemeClr val="tx1"/>
                </a:solidFill>
                <a:latin typeface="Tahoma" panose="020B0604030504040204" pitchFamily="34" charset="0"/>
              </a:defRPr>
            </a:lvl5pPr>
            <a:lvl6pPr marL="2514600" indent="-228600" eaLnBrk="0" fontAlgn="base" hangingPunct="0">
              <a:spcBef>
                <a:spcPct val="0"/>
              </a:spcBef>
              <a:spcAft>
                <a:spcPct val="0"/>
              </a:spcAft>
              <a:defRPr sz="2200">
                <a:solidFill>
                  <a:schemeClr val="tx1"/>
                </a:solidFill>
                <a:latin typeface="Tahoma" panose="020B0604030504040204" pitchFamily="34" charset="0"/>
              </a:defRPr>
            </a:lvl6pPr>
            <a:lvl7pPr marL="2971800" indent="-228600" eaLnBrk="0" fontAlgn="base" hangingPunct="0">
              <a:spcBef>
                <a:spcPct val="0"/>
              </a:spcBef>
              <a:spcAft>
                <a:spcPct val="0"/>
              </a:spcAft>
              <a:defRPr sz="2200">
                <a:solidFill>
                  <a:schemeClr val="tx1"/>
                </a:solidFill>
                <a:latin typeface="Tahoma" panose="020B0604030504040204" pitchFamily="34" charset="0"/>
              </a:defRPr>
            </a:lvl7pPr>
            <a:lvl8pPr marL="3429000" indent="-228600" eaLnBrk="0" fontAlgn="base" hangingPunct="0">
              <a:spcBef>
                <a:spcPct val="0"/>
              </a:spcBef>
              <a:spcAft>
                <a:spcPct val="0"/>
              </a:spcAft>
              <a:defRPr sz="2200">
                <a:solidFill>
                  <a:schemeClr val="tx1"/>
                </a:solidFill>
                <a:latin typeface="Tahoma" panose="020B0604030504040204" pitchFamily="34" charset="0"/>
              </a:defRPr>
            </a:lvl8pPr>
            <a:lvl9pPr marL="3886200" indent="-228600" eaLnBrk="0" fontAlgn="base" hangingPunct="0">
              <a:spcBef>
                <a:spcPct val="0"/>
              </a:spcBef>
              <a:spcAft>
                <a:spcPct val="0"/>
              </a:spcAft>
              <a:defRPr sz="2200">
                <a:solidFill>
                  <a:schemeClr val="tx1"/>
                </a:solidFill>
                <a:latin typeface="Tahoma" panose="020B0604030504040204" pitchFamily="34" charset="0"/>
              </a:defRPr>
            </a:lvl9pPr>
          </a:lstStyle>
          <a:p>
            <a:pPr eaLnBrk="1" hangingPunct="1"/>
            <a:r>
              <a:rPr lang="en-GB" altLang="en-US" sz="1600" b="1" u="sng"/>
              <a:t>TU Delft</a:t>
            </a:r>
            <a:r>
              <a:rPr lang="en-GB" altLang="en-US" sz="1600"/>
              <a:t>: </a:t>
            </a:r>
            <a:r>
              <a:rPr lang="en-US" altLang="en-US" sz="1600"/>
              <a:t>Environmental Biotechnology, Biotechnology and Society, Advanced Soft Matter, Circular product design</a:t>
            </a:r>
            <a:endParaRPr lang="nl-NL" altLang="en-US"/>
          </a:p>
        </p:txBody>
      </p:sp>
      <p:pic>
        <p:nvPicPr>
          <p:cNvPr id="1028" name="Picture 4"/>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3079131" y="1602109"/>
            <a:ext cx="1285875" cy="79851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9" name="Picture 5"/>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4331669" y="1187771"/>
            <a:ext cx="2466975" cy="108743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30" name="Picture 6"/>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6932624" y="1677515"/>
            <a:ext cx="1582738" cy="6477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5" name="TextBox 14"/>
          <p:cNvSpPr txBox="1">
            <a:spLocks noChangeArrowheads="1"/>
          </p:cNvSpPr>
          <p:nvPr/>
        </p:nvSpPr>
        <p:spPr bwMode="auto">
          <a:xfrm>
            <a:off x="883619" y="1732284"/>
            <a:ext cx="2376487" cy="768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200">
                <a:solidFill>
                  <a:schemeClr val="tx1"/>
                </a:solidFill>
                <a:latin typeface="Tahoma" panose="020B0604030504040204" pitchFamily="34" charset="0"/>
              </a:defRPr>
            </a:lvl1pPr>
            <a:lvl2pPr marL="742950" indent="-285750">
              <a:defRPr sz="2200">
                <a:solidFill>
                  <a:schemeClr val="tx1"/>
                </a:solidFill>
                <a:latin typeface="Tahoma" panose="020B0604030504040204" pitchFamily="34" charset="0"/>
              </a:defRPr>
            </a:lvl2pPr>
            <a:lvl3pPr marL="1143000" indent="-228600">
              <a:defRPr sz="2200">
                <a:solidFill>
                  <a:schemeClr val="tx1"/>
                </a:solidFill>
                <a:latin typeface="Tahoma" panose="020B0604030504040204" pitchFamily="34" charset="0"/>
              </a:defRPr>
            </a:lvl3pPr>
            <a:lvl4pPr marL="1600200" indent="-228600">
              <a:defRPr sz="2200">
                <a:solidFill>
                  <a:schemeClr val="tx1"/>
                </a:solidFill>
                <a:latin typeface="Tahoma" panose="020B0604030504040204" pitchFamily="34" charset="0"/>
              </a:defRPr>
            </a:lvl4pPr>
            <a:lvl5pPr marL="2057400" indent="-228600">
              <a:defRPr sz="2200">
                <a:solidFill>
                  <a:schemeClr val="tx1"/>
                </a:solidFill>
                <a:latin typeface="Tahoma" panose="020B0604030504040204" pitchFamily="34" charset="0"/>
              </a:defRPr>
            </a:lvl5pPr>
            <a:lvl6pPr marL="2514600" indent="-228600" eaLnBrk="0" fontAlgn="base" hangingPunct="0">
              <a:spcBef>
                <a:spcPct val="0"/>
              </a:spcBef>
              <a:spcAft>
                <a:spcPct val="0"/>
              </a:spcAft>
              <a:defRPr sz="2200">
                <a:solidFill>
                  <a:schemeClr val="tx1"/>
                </a:solidFill>
                <a:latin typeface="Tahoma" panose="020B0604030504040204" pitchFamily="34" charset="0"/>
              </a:defRPr>
            </a:lvl6pPr>
            <a:lvl7pPr marL="2971800" indent="-228600" eaLnBrk="0" fontAlgn="base" hangingPunct="0">
              <a:spcBef>
                <a:spcPct val="0"/>
              </a:spcBef>
              <a:spcAft>
                <a:spcPct val="0"/>
              </a:spcAft>
              <a:defRPr sz="2200">
                <a:solidFill>
                  <a:schemeClr val="tx1"/>
                </a:solidFill>
                <a:latin typeface="Tahoma" panose="020B0604030504040204" pitchFamily="34" charset="0"/>
              </a:defRPr>
            </a:lvl7pPr>
            <a:lvl8pPr marL="3429000" indent="-228600" eaLnBrk="0" fontAlgn="base" hangingPunct="0">
              <a:spcBef>
                <a:spcPct val="0"/>
              </a:spcBef>
              <a:spcAft>
                <a:spcPct val="0"/>
              </a:spcAft>
              <a:defRPr sz="2200">
                <a:solidFill>
                  <a:schemeClr val="tx1"/>
                </a:solidFill>
                <a:latin typeface="Tahoma" panose="020B0604030504040204" pitchFamily="34" charset="0"/>
              </a:defRPr>
            </a:lvl8pPr>
            <a:lvl9pPr marL="3886200" indent="-228600" eaLnBrk="0" fontAlgn="base" hangingPunct="0">
              <a:spcBef>
                <a:spcPct val="0"/>
              </a:spcBef>
              <a:spcAft>
                <a:spcPct val="0"/>
              </a:spcAft>
              <a:defRPr sz="2200">
                <a:solidFill>
                  <a:schemeClr val="tx1"/>
                </a:solidFill>
                <a:latin typeface="Tahoma" panose="020B0604030504040204" pitchFamily="34" charset="0"/>
              </a:defRPr>
            </a:lvl9pPr>
          </a:lstStyle>
          <a:p>
            <a:pPr eaLnBrk="1" hangingPunct="1"/>
            <a:r>
              <a:rPr lang="en-GB" altLang="en-US" b="1" dirty="0"/>
              <a:t>Public authorities</a:t>
            </a:r>
            <a:endParaRPr lang="nl-NL" altLang="en-US" b="1" dirty="0"/>
          </a:p>
        </p:txBody>
      </p:sp>
      <p:sp>
        <p:nvSpPr>
          <p:cNvPr id="16" name="Down Arrow 15"/>
          <p:cNvSpPr/>
          <p:nvPr/>
        </p:nvSpPr>
        <p:spPr bwMode="auto">
          <a:xfrm>
            <a:off x="4412630" y="2468884"/>
            <a:ext cx="503238" cy="431800"/>
          </a:xfrm>
          <a:prstGeom prst="downArrow">
            <a:avLst/>
          </a:prstGeom>
          <a:solidFill>
            <a:schemeClr val="bg2">
              <a:lumMod val="40000"/>
              <a:lumOff val="60000"/>
            </a:schemeClr>
          </a:solidFill>
          <a:ln w="9525" cap="flat" cmpd="sng" algn="ctr">
            <a:solidFill>
              <a:schemeClr val="tx1"/>
            </a:solidFill>
            <a:prstDash val="solid"/>
            <a:round/>
            <a:headEnd type="none" w="med" len="med"/>
            <a:tailEnd type="none" w="med" len="med"/>
          </a:ln>
          <a:effectLst/>
        </p:spPr>
        <p:txBody>
          <a:bodyPr/>
          <a:lstStyle/>
          <a:p>
            <a:pPr>
              <a:defRPr/>
            </a:pPr>
            <a:endParaRPr lang="nl-NL" sz="2400">
              <a:latin typeface="Arial" charset="0"/>
              <a:ea typeface="ＭＳ Ｐゴシック" pitchFamily="1" charset="-128"/>
            </a:endParaRPr>
          </a:p>
        </p:txBody>
      </p:sp>
      <p:sp>
        <p:nvSpPr>
          <p:cNvPr id="17" name="TextBox 16"/>
          <p:cNvSpPr txBox="1">
            <a:spLocks noChangeArrowheads="1"/>
          </p:cNvSpPr>
          <p:nvPr/>
        </p:nvSpPr>
        <p:spPr bwMode="auto">
          <a:xfrm>
            <a:off x="883619" y="5345687"/>
            <a:ext cx="2222500"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200">
                <a:solidFill>
                  <a:schemeClr val="tx1"/>
                </a:solidFill>
                <a:latin typeface="Tahoma" panose="020B0604030504040204" pitchFamily="34" charset="0"/>
              </a:defRPr>
            </a:lvl1pPr>
            <a:lvl2pPr marL="742950" indent="-285750">
              <a:defRPr sz="2200">
                <a:solidFill>
                  <a:schemeClr val="tx1"/>
                </a:solidFill>
                <a:latin typeface="Tahoma" panose="020B0604030504040204" pitchFamily="34" charset="0"/>
              </a:defRPr>
            </a:lvl2pPr>
            <a:lvl3pPr marL="1143000" indent="-228600">
              <a:defRPr sz="2200">
                <a:solidFill>
                  <a:schemeClr val="tx1"/>
                </a:solidFill>
                <a:latin typeface="Tahoma" panose="020B0604030504040204" pitchFamily="34" charset="0"/>
              </a:defRPr>
            </a:lvl3pPr>
            <a:lvl4pPr marL="1600200" indent="-228600">
              <a:defRPr sz="2200">
                <a:solidFill>
                  <a:schemeClr val="tx1"/>
                </a:solidFill>
                <a:latin typeface="Tahoma" panose="020B0604030504040204" pitchFamily="34" charset="0"/>
              </a:defRPr>
            </a:lvl4pPr>
            <a:lvl5pPr marL="2057400" indent="-228600">
              <a:defRPr sz="2200">
                <a:solidFill>
                  <a:schemeClr val="tx1"/>
                </a:solidFill>
                <a:latin typeface="Tahoma" panose="020B0604030504040204" pitchFamily="34" charset="0"/>
              </a:defRPr>
            </a:lvl5pPr>
            <a:lvl6pPr marL="2514600" indent="-228600" eaLnBrk="0" fontAlgn="base" hangingPunct="0">
              <a:spcBef>
                <a:spcPct val="0"/>
              </a:spcBef>
              <a:spcAft>
                <a:spcPct val="0"/>
              </a:spcAft>
              <a:defRPr sz="2200">
                <a:solidFill>
                  <a:schemeClr val="tx1"/>
                </a:solidFill>
                <a:latin typeface="Tahoma" panose="020B0604030504040204" pitchFamily="34" charset="0"/>
              </a:defRPr>
            </a:lvl6pPr>
            <a:lvl7pPr marL="2971800" indent="-228600" eaLnBrk="0" fontAlgn="base" hangingPunct="0">
              <a:spcBef>
                <a:spcPct val="0"/>
              </a:spcBef>
              <a:spcAft>
                <a:spcPct val="0"/>
              </a:spcAft>
              <a:defRPr sz="2200">
                <a:solidFill>
                  <a:schemeClr val="tx1"/>
                </a:solidFill>
                <a:latin typeface="Tahoma" panose="020B0604030504040204" pitchFamily="34" charset="0"/>
              </a:defRPr>
            </a:lvl7pPr>
            <a:lvl8pPr marL="3429000" indent="-228600" eaLnBrk="0" fontAlgn="base" hangingPunct="0">
              <a:spcBef>
                <a:spcPct val="0"/>
              </a:spcBef>
              <a:spcAft>
                <a:spcPct val="0"/>
              </a:spcAft>
              <a:defRPr sz="2200">
                <a:solidFill>
                  <a:schemeClr val="tx1"/>
                </a:solidFill>
                <a:latin typeface="Tahoma" panose="020B0604030504040204" pitchFamily="34" charset="0"/>
              </a:defRPr>
            </a:lvl8pPr>
            <a:lvl9pPr marL="3886200" indent="-228600" eaLnBrk="0" fontAlgn="base" hangingPunct="0">
              <a:spcBef>
                <a:spcPct val="0"/>
              </a:spcBef>
              <a:spcAft>
                <a:spcPct val="0"/>
              </a:spcAft>
              <a:defRPr sz="2200">
                <a:solidFill>
                  <a:schemeClr val="tx1"/>
                </a:solidFill>
                <a:latin typeface="Tahoma" panose="020B0604030504040204" pitchFamily="34" charset="0"/>
              </a:defRPr>
            </a:lvl9pPr>
          </a:lstStyle>
          <a:p>
            <a:pPr eaLnBrk="1" hangingPunct="1"/>
            <a:r>
              <a:rPr lang="en-GB" altLang="en-US" b="1" dirty="0"/>
              <a:t>Companies </a:t>
            </a:r>
            <a:endParaRPr lang="nl-NL" altLang="en-US" b="1" dirty="0"/>
          </a:p>
        </p:txBody>
      </p:sp>
      <p:pic>
        <p:nvPicPr>
          <p:cNvPr id="1031" name="Picture 7"/>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2612405" y="5275585"/>
            <a:ext cx="2332038" cy="82073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32" name="Picture 8"/>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5019461" y="5334574"/>
            <a:ext cx="833438" cy="8858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6" name="Picture 2"/>
          <p:cNvPicPr>
            <a:picLocks noChangeAspect="1" noChangeArrowheads="1"/>
          </p:cNvPicPr>
          <p:nvPr/>
        </p:nvPicPr>
        <p:blipFill>
          <a:blip r:embed="rId8" cstate="email">
            <a:extLst>
              <a:ext uri="{28A0092B-C50C-407E-A947-70E740481C1C}">
                <a14:useLocalDpi xmlns:a14="http://schemas.microsoft.com/office/drawing/2010/main"/>
              </a:ext>
            </a:extLst>
          </a:blip>
          <a:srcRect/>
          <a:stretch>
            <a:fillRect/>
          </a:stretch>
        </p:blipFill>
        <p:spPr bwMode="auto">
          <a:xfrm>
            <a:off x="9480376" y="5179774"/>
            <a:ext cx="1083624" cy="108362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0" name="Down Arrow 19"/>
          <p:cNvSpPr/>
          <p:nvPr/>
        </p:nvSpPr>
        <p:spPr bwMode="auto">
          <a:xfrm rot="10800000">
            <a:off x="4412630" y="4937962"/>
            <a:ext cx="503238" cy="431800"/>
          </a:xfrm>
          <a:prstGeom prst="downArrow">
            <a:avLst/>
          </a:prstGeom>
          <a:solidFill>
            <a:schemeClr val="bg2">
              <a:lumMod val="40000"/>
              <a:lumOff val="60000"/>
            </a:schemeClr>
          </a:solidFill>
          <a:ln w="9525" cap="flat" cmpd="sng" algn="ctr">
            <a:solidFill>
              <a:schemeClr val="tx1"/>
            </a:solidFill>
            <a:prstDash val="solid"/>
            <a:round/>
            <a:headEnd type="none" w="med" len="med"/>
            <a:tailEnd type="none" w="med" len="med"/>
          </a:ln>
          <a:effectLst/>
        </p:spPr>
        <p:txBody>
          <a:bodyPr/>
          <a:lstStyle/>
          <a:p>
            <a:pPr>
              <a:defRPr/>
            </a:pPr>
            <a:endParaRPr lang="nl-NL" sz="2400">
              <a:latin typeface="Arial" charset="0"/>
              <a:ea typeface="ＭＳ Ｐゴシック" pitchFamily="1" charset="-128"/>
            </a:endParaRPr>
          </a:p>
        </p:txBody>
      </p:sp>
      <p:sp>
        <p:nvSpPr>
          <p:cNvPr id="65555" name="TextBox 20"/>
          <p:cNvSpPr txBox="1">
            <a:spLocks noChangeArrowheads="1"/>
          </p:cNvSpPr>
          <p:nvPr/>
        </p:nvSpPr>
        <p:spPr bwMode="auto">
          <a:xfrm>
            <a:off x="594142" y="374121"/>
            <a:ext cx="7541727"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200">
                <a:solidFill>
                  <a:schemeClr val="tx1"/>
                </a:solidFill>
                <a:latin typeface="Tahoma" panose="020B0604030504040204" pitchFamily="34" charset="0"/>
              </a:defRPr>
            </a:lvl1pPr>
            <a:lvl2pPr marL="742950" indent="-285750">
              <a:defRPr sz="2200">
                <a:solidFill>
                  <a:schemeClr val="tx1"/>
                </a:solidFill>
                <a:latin typeface="Tahoma" panose="020B0604030504040204" pitchFamily="34" charset="0"/>
              </a:defRPr>
            </a:lvl2pPr>
            <a:lvl3pPr marL="1143000" indent="-228600">
              <a:defRPr sz="2200">
                <a:solidFill>
                  <a:schemeClr val="tx1"/>
                </a:solidFill>
                <a:latin typeface="Tahoma" panose="020B0604030504040204" pitchFamily="34" charset="0"/>
              </a:defRPr>
            </a:lvl3pPr>
            <a:lvl4pPr marL="1600200" indent="-228600">
              <a:defRPr sz="2200">
                <a:solidFill>
                  <a:schemeClr val="tx1"/>
                </a:solidFill>
                <a:latin typeface="Tahoma" panose="020B0604030504040204" pitchFamily="34" charset="0"/>
              </a:defRPr>
            </a:lvl4pPr>
            <a:lvl5pPr marL="2057400" indent="-228600">
              <a:defRPr sz="2200">
                <a:solidFill>
                  <a:schemeClr val="tx1"/>
                </a:solidFill>
                <a:latin typeface="Tahoma" panose="020B0604030504040204" pitchFamily="34" charset="0"/>
              </a:defRPr>
            </a:lvl5pPr>
            <a:lvl6pPr marL="2514600" indent="-228600" eaLnBrk="0" fontAlgn="base" hangingPunct="0">
              <a:spcBef>
                <a:spcPct val="0"/>
              </a:spcBef>
              <a:spcAft>
                <a:spcPct val="0"/>
              </a:spcAft>
              <a:defRPr sz="2200">
                <a:solidFill>
                  <a:schemeClr val="tx1"/>
                </a:solidFill>
                <a:latin typeface="Tahoma" panose="020B0604030504040204" pitchFamily="34" charset="0"/>
              </a:defRPr>
            </a:lvl6pPr>
            <a:lvl7pPr marL="2971800" indent="-228600" eaLnBrk="0" fontAlgn="base" hangingPunct="0">
              <a:spcBef>
                <a:spcPct val="0"/>
              </a:spcBef>
              <a:spcAft>
                <a:spcPct val="0"/>
              </a:spcAft>
              <a:defRPr sz="2200">
                <a:solidFill>
                  <a:schemeClr val="tx1"/>
                </a:solidFill>
                <a:latin typeface="Tahoma" panose="020B0604030504040204" pitchFamily="34" charset="0"/>
              </a:defRPr>
            </a:lvl7pPr>
            <a:lvl8pPr marL="3429000" indent="-228600" eaLnBrk="0" fontAlgn="base" hangingPunct="0">
              <a:spcBef>
                <a:spcPct val="0"/>
              </a:spcBef>
              <a:spcAft>
                <a:spcPct val="0"/>
              </a:spcAft>
              <a:defRPr sz="2200">
                <a:solidFill>
                  <a:schemeClr val="tx1"/>
                </a:solidFill>
                <a:latin typeface="Tahoma" panose="020B0604030504040204" pitchFamily="34" charset="0"/>
              </a:defRPr>
            </a:lvl8pPr>
            <a:lvl9pPr marL="3886200" indent="-228600" eaLnBrk="0" fontAlgn="base" hangingPunct="0">
              <a:spcBef>
                <a:spcPct val="0"/>
              </a:spcBef>
              <a:spcAft>
                <a:spcPct val="0"/>
              </a:spcAft>
              <a:defRPr sz="2200">
                <a:solidFill>
                  <a:schemeClr val="tx1"/>
                </a:solidFill>
                <a:latin typeface="Tahoma" panose="020B0604030504040204" pitchFamily="34" charset="0"/>
              </a:defRPr>
            </a:lvl9pPr>
          </a:lstStyle>
          <a:p>
            <a:pPr eaLnBrk="1" hangingPunct="1"/>
            <a:r>
              <a:rPr lang="en-GB" altLang="en-US" sz="4000" dirty="0">
                <a:latin typeface="Roboto Slab" pitchFamily="2" charset="0"/>
                <a:ea typeface="Roboto Slab" pitchFamily="2" charset="0"/>
              </a:rPr>
              <a:t>Value chain development</a:t>
            </a:r>
            <a:endParaRPr lang="nl-NL" altLang="en-US" sz="4000" dirty="0">
              <a:latin typeface="Roboto Slab" pitchFamily="2" charset="0"/>
              <a:ea typeface="Roboto Slab" pitchFamily="2" charset="0"/>
            </a:endParaRPr>
          </a:p>
        </p:txBody>
      </p:sp>
      <p:pic>
        <p:nvPicPr>
          <p:cNvPr id="3074" name="Picture 2" descr="NPSP - Delta Community"/>
          <p:cNvPicPr>
            <a:picLocks noChangeAspect="1" noChangeArrowheads="1"/>
          </p:cNvPicPr>
          <p:nvPr/>
        </p:nvPicPr>
        <p:blipFill>
          <a:blip r:embed="rId9" cstate="email">
            <a:extLst>
              <a:ext uri="{28A0092B-C50C-407E-A947-70E740481C1C}">
                <a14:useLocalDpi xmlns:a14="http://schemas.microsoft.com/office/drawing/2010/main"/>
              </a:ext>
            </a:extLst>
          </a:blip>
          <a:srcRect/>
          <a:stretch>
            <a:fillRect/>
          </a:stretch>
        </p:blipFill>
        <p:spPr bwMode="auto">
          <a:xfrm>
            <a:off x="8131547" y="5257430"/>
            <a:ext cx="1133721" cy="1040111"/>
          </a:xfrm>
          <a:prstGeom prst="rect">
            <a:avLst/>
          </a:prstGeom>
          <a:noFill/>
          <a:extLst>
            <a:ext uri="{909E8E84-426E-40DD-AFC4-6F175D3DCCD1}">
              <a14:hiddenFill xmlns:a14="http://schemas.microsoft.com/office/drawing/2010/main">
                <a:solidFill>
                  <a:srgbClr val="FFFFFF"/>
                </a:solidFill>
              </a14:hiddenFill>
            </a:ext>
          </a:extLst>
        </p:spPr>
      </p:pic>
      <p:pic>
        <p:nvPicPr>
          <p:cNvPr id="3076" name="Picture 4" descr="Almería, Andalucía, España 클럽 | KOPPERT - Strava"/>
          <p:cNvPicPr>
            <a:picLocks noChangeAspect="1" noChangeArrowheads="1"/>
          </p:cNvPicPr>
          <p:nvPr/>
        </p:nvPicPr>
        <p:blipFill>
          <a:blip r:embed="rId10" cstate="email">
            <a:extLst>
              <a:ext uri="{28A0092B-C50C-407E-A947-70E740481C1C}">
                <a14:useLocalDpi xmlns:a14="http://schemas.microsoft.com/office/drawing/2010/main"/>
              </a:ext>
            </a:extLst>
          </a:blip>
          <a:srcRect/>
          <a:stretch>
            <a:fillRect/>
          </a:stretch>
        </p:blipFill>
        <p:spPr bwMode="auto">
          <a:xfrm>
            <a:off x="6197306" y="5334815"/>
            <a:ext cx="1589834" cy="77946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10082418"/>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2"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1000"/>
                                        <p:tgtEl>
                                          <p:spTgt spid="11"/>
                                        </p:tgtEl>
                                      </p:cBhvr>
                                    </p:animEffect>
                                    <p:anim calcmode="lin" valueType="num">
                                      <p:cBhvr>
                                        <p:cTn id="13" dur="1000" fill="hold"/>
                                        <p:tgtEl>
                                          <p:spTgt spid="11"/>
                                        </p:tgtEl>
                                        <p:attrNameLst>
                                          <p:attrName>ppt_x</p:attrName>
                                        </p:attrNameLst>
                                      </p:cBhvr>
                                      <p:tavLst>
                                        <p:tav tm="0">
                                          <p:val>
                                            <p:strVal val="#ppt_x"/>
                                          </p:val>
                                        </p:tav>
                                        <p:tav tm="100000">
                                          <p:val>
                                            <p:strVal val="#ppt_x"/>
                                          </p:val>
                                        </p:tav>
                                      </p:tavLst>
                                    </p:anim>
                                    <p:anim calcmode="lin" valueType="num">
                                      <p:cBhvr>
                                        <p:cTn id="14" dur="1000" fill="hold"/>
                                        <p:tgtEl>
                                          <p:spTgt spid="11"/>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1000"/>
                                        <p:tgtEl>
                                          <p:spTgt spid="6"/>
                                        </p:tgtEl>
                                      </p:cBhvr>
                                    </p:animEffect>
                                    <p:anim calcmode="lin" valueType="num">
                                      <p:cBhvr>
                                        <p:cTn id="18" dur="1000" fill="hold"/>
                                        <p:tgtEl>
                                          <p:spTgt spid="6"/>
                                        </p:tgtEl>
                                        <p:attrNameLst>
                                          <p:attrName>ppt_x</p:attrName>
                                        </p:attrNameLst>
                                      </p:cBhvr>
                                      <p:tavLst>
                                        <p:tav tm="0">
                                          <p:val>
                                            <p:strVal val="#ppt_x"/>
                                          </p:val>
                                        </p:tav>
                                        <p:tav tm="100000">
                                          <p:val>
                                            <p:strVal val="#ppt_x"/>
                                          </p:val>
                                        </p:tav>
                                      </p:tavLst>
                                    </p:anim>
                                    <p:anim calcmode="lin" valueType="num">
                                      <p:cBhvr>
                                        <p:cTn id="19" dur="1000" fill="hold"/>
                                        <p:tgtEl>
                                          <p:spTgt spid="6"/>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fade">
                                      <p:cBhvr>
                                        <p:cTn id="22" dur="1000"/>
                                        <p:tgtEl>
                                          <p:spTgt spid="12"/>
                                        </p:tgtEl>
                                      </p:cBhvr>
                                    </p:animEffect>
                                    <p:anim calcmode="lin" valueType="num">
                                      <p:cBhvr>
                                        <p:cTn id="23" dur="1000" fill="hold"/>
                                        <p:tgtEl>
                                          <p:spTgt spid="12"/>
                                        </p:tgtEl>
                                        <p:attrNameLst>
                                          <p:attrName>ppt_x</p:attrName>
                                        </p:attrNameLst>
                                      </p:cBhvr>
                                      <p:tavLst>
                                        <p:tav tm="0">
                                          <p:val>
                                            <p:strVal val="#ppt_x"/>
                                          </p:val>
                                        </p:tav>
                                        <p:tav tm="100000">
                                          <p:val>
                                            <p:strVal val="#ppt_x"/>
                                          </p:val>
                                        </p:tav>
                                      </p:tavLst>
                                    </p:anim>
                                    <p:anim calcmode="lin" valueType="num">
                                      <p:cBhvr>
                                        <p:cTn id="24" dur="1000" fill="hold"/>
                                        <p:tgtEl>
                                          <p:spTgt spid="12"/>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fade">
                                      <p:cBhvr>
                                        <p:cTn id="27" dur="1000"/>
                                        <p:tgtEl>
                                          <p:spTgt spid="8"/>
                                        </p:tgtEl>
                                      </p:cBhvr>
                                    </p:animEffect>
                                    <p:anim calcmode="lin" valueType="num">
                                      <p:cBhvr>
                                        <p:cTn id="28" dur="1000" fill="hold"/>
                                        <p:tgtEl>
                                          <p:spTgt spid="8"/>
                                        </p:tgtEl>
                                        <p:attrNameLst>
                                          <p:attrName>ppt_x</p:attrName>
                                        </p:attrNameLst>
                                      </p:cBhvr>
                                      <p:tavLst>
                                        <p:tav tm="0">
                                          <p:val>
                                            <p:strVal val="#ppt_x"/>
                                          </p:val>
                                        </p:tav>
                                        <p:tav tm="100000">
                                          <p:val>
                                            <p:strVal val="#ppt_x"/>
                                          </p:val>
                                        </p:tav>
                                      </p:tavLst>
                                    </p:anim>
                                    <p:anim calcmode="lin" valueType="num">
                                      <p:cBhvr>
                                        <p:cTn id="29" dur="1000" fill="hold"/>
                                        <p:tgtEl>
                                          <p:spTgt spid="8"/>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13"/>
                                        </p:tgtEl>
                                        <p:attrNameLst>
                                          <p:attrName>style.visibility</p:attrName>
                                        </p:attrNameLst>
                                      </p:cBhvr>
                                      <p:to>
                                        <p:strVal val="visible"/>
                                      </p:to>
                                    </p:set>
                                    <p:animEffect transition="in" filter="fade">
                                      <p:cBhvr>
                                        <p:cTn id="32" dur="1000"/>
                                        <p:tgtEl>
                                          <p:spTgt spid="13"/>
                                        </p:tgtEl>
                                      </p:cBhvr>
                                    </p:animEffect>
                                    <p:anim calcmode="lin" valueType="num">
                                      <p:cBhvr>
                                        <p:cTn id="33" dur="1000" fill="hold"/>
                                        <p:tgtEl>
                                          <p:spTgt spid="13"/>
                                        </p:tgtEl>
                                        <p:attrNameLst>
                                          <p:attrName>ppt_x</p:attrName>
                                        </p:attrNameLst>
                                      </p:cBhvr>
                                      <p:tavLst>
                                        <p:tav tm="0">
                                          <p:val>
                                            <p:strVal val="#ppt_x"/>
                                          </p:val>
                                        </p:tav>
                                        <p:tav tm="100000">
                                          <p:val>
                                            <p:strVal val="#ppt_x"/>
                                          </p:val>
                                        </p:tav>
                                      </p:tavLst>
                                    </p:anim>
                                    <p:anim calcmode="lin" valueType="num">
                                      <p:cBhvr>
                                        <p:cTn id="34"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35" fill="hold" nodeType="clickPar">
                      <p:stCondLst>
                        <p:cond delay="indefinite"/>
                      </p:stCondLst>
                      <p:childTnLst>
                        <p:par>
                          <p:cTn id="36" fill="hold" nodeType="withGroup">
                            <p:stCondLst>
                              <p:cond delay="0"/>
                            </p:stCondLst>
                            <p:childTnLst>
                              <p:par>
                                <p:cTn id="37" presetID="42" presetClass="entr" presetSubtype="0" fill="hold" grpId="0" nodeType="clickEffect">
                                  <p:stCondLst>
                                    <p:cond delay="0"/>
                                  </p:stCondLst>
                                  <p:childTnLst>
                                    <p:set>
                                      <p:cBhvr>
                                        <p:cTn id="38" dur="1" fill="hold">
                                          <p:stCondLst>
                                            <p:cond delay="0"/>
                                          </p:stCondLst>
                                        </p:cTn>
                                        <p:tgtEl>
                                          <p:spTgt spid="14"/>
                                        </p:tgtEl>
                                        <p:attrNameLst>
                                          <p:attrName>style.visibility</p:attrName>
                                        </p:attrNameLst>
                                      </p:cBhvr>
                                      <p:to>
                                        <p:strVal val="visible"/>
                                      </p:to>
                                    </p:set>
                                    <p:animEffect transition="in" filter="fade">
                                      <p:cBhvr>
                                        <p:cTn id="39" dur="1000"/>
                                        <p:tgtEl>
                                          <p:spTgt spid="14"/>
                                        </p:tgtEl>
                                      </p:cBhvr>
                                    </p:animEffect>
                                    <p:anim calcmode="lin" valueType="num">
                                      <p:cBhvr>
                                        <p:cTn id="40" dur="1000" fill="hold"/>
                                        <p:tgtEl>
                                          <p:spTgt spid="14"/>
                                        </p:tgtEl>
                                        <p:attrNameLst>
                                          <p:attrName>ppt_x</p:attrName>
                                        </p:attrNameLst>
                                      </p:cBhvr>
                                      <p:tavLst>
                                        <p:tav tm="0">
                                          <p:val>
                                            <p:strVal val="#ppt_x"/>
                                          </p:val>
                                        </p:tav>
                                        <p:tav tm="100000">
                                          <p:val>
                                            <p:strVal val="#ppt_x"/>
                                          </p:val>
                                        </p:tav>
                                      </p:tavLst>
                                    </p:anim>
                                    <p:anim calcmode="lin" valueType="num">
                                      <p:cBhvr>
                                        <p:cTn id="41"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42" fill="hold" nodeType="clickPar">
                      <p:stCondLst>
                        <p:cond delay="indefinite"/>
                      </p:stCondLst>
                      <p:childTnLst>
                        <p:par>
                          <p:cTn id="43" fill="hold" nodeType="withGroup">
                            <p:stCondLst>
                              <p:cond delay="0"/>
                            </p:stCondLst>
                            <p:childTnLst>
                              <p:par>
                                <p:cTn id="44" presetID="42" presetClass="entr" presetSubtype="0" fill="hold" nodeType="clickEffect">
                                  <p:stCondLst>
                                    <p:cond delay="0"/>
                                  </p:stCondLst>
                                  <p:childTnLst>
                                    <p:set>
                                      <p:cBhvr>
                                        <p:cTn id="45" dur="1" fill="hold">
                                          <p:stCondLst>
                                            <p:cond delay="0"/>
                                          </p:stCondLst>
                                        </p:cTn>
                                        <p:tgtEl>
                                          <p:spTgt spid="1028"/>
                                        </p:tgtEl>
                                        <p:attrNameLst>
                                          <p:attrName>style.visibility</p:attrName>
                                        </p:attrNameLst>
                                      </p:cBhvr>
                                      <p:to>
                                        <p:strVal val="visible"/>
                                      </p:to>
                                    </p:set>
                                    <p:animEffect transition="in" filter="fade">
                                      <p:cBhvr>
                                        <p:cTn id="46" dur="1000"/>
                                        <p:tgtEl>
                                          <p:spTgt spid="1028"/>
                                        </p:tgtEl>
                                      </p:cBhvr>
                                    </p:animEffect>
                                    <p:anim calcmode="lin" valueType="num">
                                      <p:cBhvr>
                                        <p:cTn id="47" dur="1000" fill="hold"/>
                                        <p:tgtEl>
                                          <p:spTgt spid="1028"/>
                                        </p:tgtEl>
                                        <p:attrNameLst>
                                          <p:attrName>ppt_x</p:attrName>
                                        </p:attrNameLst>
                                      </p:cBhvr>
                                      <p:tavLst>
                                        <p:tav tm="0">
                                          <p:val>
                                            <p:strVal val="#ppt_x"/>
                                          </p:val>
                                        </p:tav>
                                        <p:tav tm="100000">
                                          <p:val>
                                            <p:strVal val="#ppt_x"/>
                                          </p:val>
                                        </p:tav>
                                      </p:tavLst>
                                    </p:anim>
                                    <p:anim calcmode="lin" valueType="num">
                                      <p:cBhvr>
                                        <p:cTn id="48" dur="1000" fill="hold"/>
                                        <p:tgtEl>
                                          <p:spTgt spid="1028"/>
                                        </p:tgtEl>
                                        <p:attrNameLst>
                                          <p:attrName>ppt_y</p:attrName>
                                        </p:attrNameLst>
                                      </p:cBhvr>
                                      <p:tavLst>
                                        <p:tav tm="0">
                                          <p:val>
                                            <p:strVal val="#ppt_y+.1"/>
                                          </p:val>
                                        </p:tav>
                                        <p:tav tm="100000">
                                          <p:val>
                                            <p:strVal val="#ppt_y"/>
                                          </p:val>
                                        </p:tav>
                                      </p:tavLst>
                                    </p:anim>
                                  </p:childTnLst>
                                </p:cTn>
                              </p:par>
                              <p:par>
                                <p:cTn id="49" presetID="42" presetClass="entr" presetSubtype="0" fill="hold" nodeType="withEffect">
                                  <p:stCondLst>
                                    <p:cond delay="0"/>
                                  </p:stCondLst>
                                  <p:childTnLst>
                                    <p:set>
                                      <p:cBhvr>
                                        <p:cTn id="50" dur="1" fill="hold">
                                          <p:stCondLst>
                                            <p:cond delay="0"/>
                                          </p:stCondLst>
                                        </p:cTn>
                                        <p:tgtEl>
                                          <p:spTgt spid="1029"/>
                                        </p:tgtEl>
                                        <p:attrNameLst>
                                          <p:attrName>style.visibility</p:attrName>
                                        </p:attrNameLst>
                                      </p:cBhvr>
                                      <p:to>
                                        <p:strVal val="visible"/>
                                      </p:to>
                                    </p:set>
                                    <p:animEffect transition="in" filter="fade">
                                      <p:cBhvr>
                                        <p:cTn id="51" dur="1000"/>
                                        <p:tgtEl>
                                          <p:spTgt spid="1029"/>
                                        </p:tgtEl>
                                      </p:cBhvr>
                                    </p:animEffect>
                                    <p:anim calcmode="lin" valueType="num">
                                      <p:cBhvr>
                                        <p:cTn id="52" dur="1000" fill="hold"/>
                                        <p:tgtEl>
                                          <p:spTgt spid="1029"/>
                                        </p:tgtEl>
                                        <p:attrNameLst>
                                          <p:attrName>ppt_x</p:attrName>
                                        </p:attrNameLst>
                                      </p:cBhvr>
                                      <p:tavLst>
                                        <p:tav tm="0">
                                          <p:val>
                                            <p:strVal val="#ppt_x"/>
                                          </p:val>
                                        </p:tav>
                                        <p:tav tm="100000">
                                          <p:val>
                                            <p:strVal val="#ppt_x"/>
                                          </p:val>
                                        </p:tav>
                                      </p:tavLst>
                                    </p:anim>
                                    <p:anim calcmode="lin" valueType="num">
                                      <p:cBhvr>
                                        <p:cTn id="53" dur="1000" fill="hold"/>
                                        <p:tgtEl>
                                          <p:spTgt spid="1029"/>
                                        </p:tgtEl>
                                        <p:attrNameLst>
                                          <p:attrName>ppt_y</p:attrName>
                                        </p:attrNameLst>
                                      </p:cBhvr>
                                      <p:tavLst>
                                        <p:tav tm="0">
                                          <p:val>
                                            <p:strVal val="#ppt_y+.1"/>
                                          </p:val>
                                        </p:tav>
                                        <p:tav tm="100000">
                                          <p:val>
                                            <p:strVal val="#ppt_y"/>
                                          </p:val>
                                        </p:tav>
                                      </p:tavLst>
                                    </p:anim>
                                  </p:childTnLst>
                                </p:cTn>
                              </p:par>
                              <p:par>
                                <p:cTn id="54" presetID="42" presetClass="entr" presetSubtype="0" fill="hold" nodeType="withEffect">
                                  <p:stCondLst>
                                    <p:cond delay="0"/>
                                  </p:stCondLst>
                                  <p:childTnLst>
                                    <p:set>
                                      <p:cBhvr>
                                        <p:cTn id="55" dur="1" fill="hold">
                                          <p:stCondLst>
                                            <p:cond delay="0"/>
                                          </p:stCondLst>
                                        </p:cTn>
                                        <p:tgtEl>
                                          <p:spTgt spid="1030"/>
                                        </p:tgtEl>
                                        <p:attrNameLst>
                                          <p:attrName>style.visibility</p:attrName>
                                        </p:attrNameLst>
                                      </p:cBhvr>
                                      <p:to>
                                        <p:strVal val="visible"/>
                                      </p:to>
                                    </p:set>
                                    <p:animEffect transition="in" filter="fade">
                                      <p:cBhvr>
                                        <p:cTn id="56" dur="1000"/>
                                        <p:tgtEl>
                                          <p:spTgt spid="1030"/>
                                        </p:tgtEl>
                                      </p:cBhvr>
                                    </p:animEffect>
                                    <p:anim calcmode="lin" valueType="num">
                                      <p:cBhvr>
                                        <p:cTn id="57" dur="1000" fill="hold"/>
                                        <p:tgtEl>
                                          <p:spTgt spid="1030"/>
                                        </p:tgtEl>
                                        <p:attrNameLst>
                                          <p:attrName>ppt_x</p:attrName>
                                        </p:attrNameLst>
                                      </p:cBhvr>
                                      <p:tavLst>
                                        <p:tav tm="0">
                                          <p:val>
                                            <p:strVal val="#ppt_x"/>
                                          </p:val>
                                        </p:tav>
                                        <p:tav tm="100000">
                                          <p:val>
                                            <p:strVal val="#ppt_x"/>
                                          </p:val>
                                        </p:tav>
                                      </p:tavLst>
                                    </p:anim>
                                    <p:anim calcmode="lin" valueType="num">
                                      <p:cBhvr>
                                        <p:cTn id="58" dur="1000" fill="hold"/>
                                        <p:tgtEl>
                                          <p:spTgt spid="1030"/>
                                        </p:tgtEl>
                                        <p:attrNameLst>
                                          <p:attrName>ppt_y</p:attrName>
                                        </p:attrNameLst>
                                      </p:cBhvr>
                                      <p:tavLst>
                                        <p:tav tm="0">
                                          <p:val>
                                            <p:strVal val="#ppt_y+.1"/>
                                          </p:val>
                                        </p:tav>
                                        <p:tav tm="100000">
                                          <p:val>
                                            <p:strVal val="#ppt_y"/>
                                          </p:val>
                                        </p:tav>
                                      </p:tavLst>
                                    </p:anim>
                                  </p:childTnLst>
                                </p:cTn>
                              </p:par>
                              <p:par>
                                <p:cTn id="59" presetID="42" presetClass="entr" presetSubtype="0" fill="hold" grpId="0" nodeType="withEffect">
                                  <p:stCondLst>
                                    <p:cond delay="0"/>
                                  </p:stCondLst>
                                  <p:childTnLst>
                                    <p:set>
                                      <p:cBhvr>
                                        <p:cTn id="60" dur="1" fill="hold">
                                          <p:stCondLst>
                                            <p:cond delay="0"/>
                                          </p:stCondLst>
                                        </p:cTn>
                                        <p:tgtEl>
                                          <p:spTgt spid="15"/>
                                        </p:tgtEl>
                                        <p:attrNameLst>
                                          <p:attrName>style.visibility</p:attrName>
                                        </p:attrNameLst>
                                      </p:cBhvr>
                                      <p:to>
                                        <p:strVal val="visible"/>
                                      </p:to>
                                    </p:set>
                                    <p:animEffect transition="in" filter="fade">
                                      <p:cBhvr>
                                        <p:cTn id="61" dur="1000"/>
                                        <p:tgtEl>
                                          <p:spTgt spid="15"/>
                                        </p:tgtEl>
                                      </p:cBhvr>
                                    </p:animEffect>
                                    <p:anim calcmode="lin" valueType="num">
                                      <p:cBhvr>
                                        <p:cTn id="62" dur="1000" fill="hold"/>
                                        <p:tgtEl>
                                          <p:spTgt spid="15"/>
                                        </p:tgtEl>
                                        <p:attrNameLst>
                                          <p:attrName>ppt_x</p:attrName>
                                        </p:attrNameLst>
                                      </p:cBhvr>
                                      <p:tavLst>
                                        <p:tav tm="0">
                                          <p:val>
                                            <p:strVal val="#ppt_x"/>
                                          </p:val>
                                        </p:tav>
                                        <p:tav tm="100000">
                                          <p:val>
                                            <p:strVal val="#ppt_x"/>
                                          </p:val>
                                        </p:tav>
                                      </p:tavLst>
                                    </p:anim>
                                    <p:anim calcmode="lin" valueType="num">
                                      <p:cBhvr>
                                        <p:cTn id="63" dur="1000" fill="hold"/>
                                        <p:tgtEl>
                                          <p:spTgt spid="15"/>
                                        </p:tgtEl>
                                        <p:attrNameLst>
                                          <p:attrName>ppt_y</p:attrName>
                                        </p:attrNameLst>
                                      </p:cBhvr>
                                      <p:tavLst>
                                        <p:tav tm="0">
                                          <p:val>
                                            <p:strVal val="#ppt_y+.1"/>
                                          </p:val>
                                        </p:tav>
                                        <p:tav tm="100000">
                                          <p:val>
                                            <p:strVal val="#ppt_y"/>
                                          </p:val>
                                        </p:tav>
                                      </p:tavLst>
                                    </p:anim>
                                  </p:childTnLst>
                                </p:cTn>
                              </p:par>
                              <p:par>
                                <p:cTn id="64" presetID="42" presetClass="entr" presetSubtype="0" fill="hold" grpId="0" nodeType="withEffect">
                                  <p:stCondLst>
                                    <p:cond delay="0"/>
                                  </p:stCondLst>
                                  <p:childTnLst>
                                    <p:set>
                                      <p:cBhvr>
                                        <p:cTn id="65" dur="1" fill="hold">
                                          <p:stCondLst>
                                            <p:cond delay="0"/>
                                          </p:stCondLst>
                                        </p:cTn>
                                        <p:tgtEl>
                                          <p:spTgt spid="16"/>
                                        </p:tgtEl>
                                        <p:attrNameLst>
                                          <p:attrName>style.visibility</p:attrName>
                                        </p:attrNameLst>
                                      </p:cBhvr>
                                      <p:to>
                                        <p:strVal val="visible"/>
                                      </p:to>
                                    </p:set>
                                    <p:animEffect transition="in" filter="fade">
                                      <p:cBhvr>
                                        <p:cTn id="66" dur="1000"/>
                                        <p:tgtEl>
                                          <p:spTgt spid="16"/>
                                        </p:tgtEl>
                                      </p:cBhvr>
                                    </p:animEffect>
                                    <p:anim calcmode="lin" valueType="num">
                                      <p:cBhvr>
                                        <p:cTn id="67" dur="1000" fill="hold"/>
                                        <p:tgtEl>
                                          <p:spTgt spid="16"/>
                                        </p:tgtEl>
                                        <p:attrNameLst>
                                          <p:attrName>ppt_x</p:attrName>
                                        </p:attrNameLst>
                                      </p:cBhvr>
                                      <p:tavLst>
                                        <p:tav tm="0">
                                          <p:val>
                                            <p:strVal val="#ppt_x"/>
                                          </p:val>
                                        </p:tav>
                                        <p:tav tm="100000">
                                          <p:val>
                                            <p:strVal val="#ppt_x"/>
                                          </p:val>
                                        </p:tav>
                                      </p:tavLst>
                                    </p:anim>
                                    <p:anim calcmode="lin" valueType="num">
                                      <p:cBhvr>
                                        <p:cTn id="68"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69" fill="hold" nodeType="clickPar">
                      <p:stCondLst>
                        <p:cond delay="indefinite"/>
                      </p:stCondLst>
                      <p:childTnLst>
                        <p:par>
                          <p:cTn id="70" fill="hold" nodeType="withGroup">
                            <p:stCondLst>
                              <p:cond delay="0"/>
                            </p:stCondLst>
                            <p:childTnLst>
                              <p:par>
                                <p:cTn id="71" presetID="42" presetClass="entr" presetSubtype="0" fill="hold" grpId="0" nodeType="clickEffect">
                                  <p:stCondLst>
                                    <p:cond delay="0"/>
                                  </p:stCondLst>
                                  <p:childTnLst>
                                    <p:set>
                                      <p:cBhvr>
                                        <p:cTn id="72" dur="1" fill="hold">
                                          <p:stCondLst>
                                            <p:cond delay="0"/>
                                          </p:stCondLst>
                                        </p:cTn>
                                        <p:tgtEl>
                                          <p:spTgt spid="17"/>
                                        </p:tgtEl>
                                        <p:attrNameLst>
                                          <p:attrName>style.visibility</p:attrName>
                                        </p:attrNameLst>
                                      </p:cBhvr>
                                      <p:to>
                                        <p:strVal val="visible"/>
                                      </p:to>
                                    </p:set>
                                    <p:animEffect transition="in" filter="fade">
                                      <p:cBhvr>
                                        <p:cTn id="73" dur="1000"/>
                                        <p:tgtEl>
                                          <p:spTgt spid="17"/>
                                        </p:tgtEl>
                                      </p:cBhvr>
                                    </p:animEffect>
                                    <p:anim calcmode="lin" valueType="num">
                                      <p:cBhvr>
                                        <p:cTn id="74" dur="1000" fill="hold"/>
                                        <p:tgtEl>
                                          <p:spTgt spid="17"/>
                                        </p:tgtEl>
                                        <p:attrNameLst>
                                          <p:attrName>ppt_x</p:attrName>
                                        </p:attrNameLst>
                                      </p:cBhvr>
                                      <p:tavLst>
                                        <p:tav tm="0">
                                          <p:val>
                                            <p:strVal val="#ppt_x"/>
                                          </p:val>
                                        </p:tav>
                                        <p:tav tm="100000">
                                          <p:val>
                                            <p:strVal val="#ppt_x"/>
                                          </p:val>
                                        </p:tav>
                                      </p:tavLst>
                                    </p:anim>
                                    <p:anim calcmode="lin" valueType="num">
                                      <p:cBhvr>
                                        <p:cTn id="75" dur="1000" fill="hold"/>
                                        <p:tgtEl>
                                          <p:spTgt spid="17"/>
                                        </p:tgtEl>
                                        <p:attrNameLst>
                                          <p:attrName>ppt_y</p:attrName>
                                        </p:attrNameLst>
                                      </p:cBhvr>
                                      <p:tavLst>
                                        <p:tav tm="0">
                                          <p:val>
                                            <p:strVal val="#ppt_y+.1"/>
                                          </p:val>
                                        </p:tav>
                                        <p:tav tm="100000">
                                          <p:val>
                                            <p:strVal val="#ppt_y"/>
                                          </p:val>
                                        </p:tav>
                                      </p:tavLst>
                                    </p:anim>
                                  </p:childTnLst>
                                </p:cTn>
                              </p:par>
                              <p:par>
                                <p:cTn id="76" presetID="42" presetClass="entr" presetSubtype="0" fill="hold" nodeType="withEffect">
                                  <p:stCondLst>
                                    <p:cond delay="0"/>
                                  </p:stCondLst>
                                  <p:childTnLst>
                                    <p:set>
                                      <p:cBhvr>
                                        <p:cTn id="77" dur="1" fill="hold">
                                          <p:stCondLst>
                                            <p:cond delay="0"/>
                                          </p:stCondLst>
                                        </p:cTn>
                                        <p:tgtEl>
                                          <p:spTgt spid="1031"/>
                                        </p:tgtEl>
                                        <p:attrNameLst>
                                          <p:attrName>style.visibility</p:attrName>
                                        </p:attrNameLst>
                                      </p:cBhvr>
                                      <p:to>
                                        <p:strVal val="visible"/>
                                      </p:to>
                                    </p:set>
                                    <p:animEffect transition="in" filter="fade">
                                      <p:cBhvr>
                                        <p:cTn id="78" dur="1000"/>
                                        <p:tgtEl>
                                          <p:spTgt spid="1031"/>
                                        </p:tgtEl>
                                      </p:cBhvr>
                                    </p:animEffect>
                                    <p:anim calcmode="lin" valueType="num">
                                      <p:cBhvr>
                                        <p:cTn id="79" dur="1000" fill="hold"/>
                                        <p:tgtEl>
                                          <p:spTgt spid="1031"/>
                                        </p:tgtEl>
                                        <p:attrNameLst>
                                          <p:attrName>ppt_x</p:attrName>
                                        </p:attrNameLst>
                                      </p:cBhvr>
                                      <p:tavLst>
                                        <p:tav tm="0">
                                          <p:val>
                                            <p:strVal val="#ppt_x"/>
                                          </p:val>
                                        </p:tav>
                                        <p:tav tm="100000">
                                          <p:val>
                                            <p:strVal val="#ppt_x"/>
                                          </p:val>
                                        </p:tav>
                                      </p:tavLst>
                                    </p:anim>
                                    <p:anim calcmode="lin" valueType="num">
                                      <p:cBhvr>
                                        <p:cTn id="80" dur="1000" fill="hold"/>
                                        <p:tgtEl>
                                          <p:spTgt spid="1031"/>
                                        </p:tgtEl>
                                        <p:attrNameLst>
                                          <p:attrName>ppt_y</p:attrName>
                                        </p:attrNameLst>
                                      </p:cBhvr>
                                      <p:tavLst>
                                        <p:tav tm="0">
                                          <p:val>
                                            <p:strVal val="#ppt_y+.1"/>
                                          </p:val>
                                        </p:tav>
                                        <p:tav tm="100000">
                                          <p:val>
                                            <p:strVal val="#ppt_y"/>
                                          </p:val>
                                        </p:tav>
                                      </p:tavLst>
                                    </p:anim>
                                  </p:childTnLst>
                                </p:cTn>
                              </p:par>
                              <p:par>
                                <p:cTn id="81" presetID="42" presetClass="entr" presetSubtype="0" fill="hold" nodeType="withEffect">
                                  <p:stCondLst>
                                    <p:cond delay="0"/>
                                  </p:stCondLst>
                                  <p:childTnLst>
                                    <p:set>
                                      <p:cBhvr>
                                        <p:cTn id="82" dur="1" fill="hold">
                                          <p:stCondLst>
                                            <p:cond delay="0"/>
                                          </p:stCondLst>
                                        </p:cTn>
                                        <p:tgtEl>
                                          <p:spTgt spid="1032"/>
                                        </p:tgtEl>
                                        <p:attrNameLst>
                                          <p:attrName>style.visibility</p:attrName>
                                        </p:attrNameLst>
                                      </p:cBhvr>
                                      <p:to>
                                        <p:strVal val="visible"/>
                                      </p:to>
                                    </p:set>
                                    <p:animEffect transition="in" filter="fade">
                                      <p:cBhvr>
                                        <p:cTn id="83" dur="1000"/>
                                        <p:tgtEl>
                                          <p:spTgt spid="1032"/>
                                        </p:tgtEl>
                                      </p:cBhvr>
                                    </p:animEffect>
                                    <p:anim calcmode="lin" valueType="num">
                                      <p:cBhvr>
                                        <p:cTn id="84" dur="1000" fill="hold"/>
                                        <p:tgtEl>
                                          <p:spTgt spid="1032"/>
                                        </p:tgtEl>
                                        <p:attrNameLst>
                                          <p:attrName>ppt_x</p:attrName>
                                        </p:attrNameLst>
                                      </p:cBhvr>
                                      <p:tavLst>
                                        <p:tav tm="0">
                                          <p:val>
                                            <p:strVal val="#ppt_x"/>
                                          </p:val>
                                        </p:tav>
                                        <p:tav tm="100000">
                                          <p:val>
                                            <p:strVal val="#ppt_x"/>
                                          </p:val>
                                        </p:tav>
                                      </p:tavLst>
                                    </p:anim>
                                    <p:anim calcmode="lin" valueType="num">
                                      <p:cBhvr>
                                        <p:cTn id="85" dur="1000" fill="hold"/>
                                        <p:tgtEl>
                                          <p:spTgt spid="1032"/>
                                        </p:tgtEl>
                                        <p:attrNameLst>
                                          <p:attrName>ppt_y</p:attrName>
                                        </p:attrNameLst>
                                      </p:cBhvr>
                                      <p:tavLst>
                                        <p:tav tm="0">
                                          <p:val>
                                            <p:strVal val="#ppt_y+.1"/>
                                          </p:val>
                                        </p:tav>
                                        <p:tav tm="100000">
                                          <p:val>
                                            <p:strVal val="#ppt_y"/>
                                          </p:val>
                                        </p:tav>
                                      </p:tavLst>
                                    </p:anim>
                                  </p:childTnLst>
                                </p:cTn>
                              </p:par>
                              <p:par>
                                <p:cTn id="86" presetID="42" presetClass="entr" presetSubtype="0" fill="hold" nodeType="withEffect">
                                  <p:stCondLst>
                                    <p:cond delay="0"/>
                                  </p:stCondLst>
                                  <p:childTnLst>
                                    <p:set>
                                      <p:cBhvr>
                                        <p:cTn id="87" dur="1" fill="hold">
                                          <p:stCondLst>
                                            <p:cond delay="0"/>
                                          </p:stCondLst>
                                        </p:cTn>
                                        <p:tgtEl>
                                          <p:spTgt spid="1026"/>
                                        </p:tgtEl>
                                        <p:attrNameLst>
                                          <p:attrName>style.visibility</p:attrName>
                                        </p:attrNameLst>
                                      </p:cBhvr>
                                      <p:to>
                                        <p:strVal val="visible"/>
                                      </p:to>
                                    </p:set>
                                    <p:animEffect transition="in" filter="fade">
                                      <p:cBhvr>
                                        <p:cTn id="88" dur="1000"/>
                                        <p:tgtEl>
                                          <p:spTgt spid="1026"/>
                                        </p:tgtEl>
                                      </p:cBhvr>
                                    </p:animEffect>
                                    <p:anim calcmode="lin" valueType="num">
                                      <p:cBhvr>
                                        <p:cTn id="89" dur="1000" fill="hold"/>
                                        <p:tgtEl>
                                          <p:spTgt spid="1026"/>
                                        </p:tgtEl>
                                        <p:attrNameLst>
                                          <p:attrName>ppt_x</p:attrName>
                                        </p:attrNameLst>
                                      </p:cBhvr>
                                      <p:tavLst>
                                        <p:tav tm="0">
                                          <p:val>
                                            <p:strVal val="#ppt_x"/>
                                          </p:val>
                                        </p:tav>
                                        <p:tav tm="100000">
                                          <p:val>
                                            <p:strVal val="#ppt_x"/>
                                          </p:val>
                                        </p:tav>
                                      </p:tavLst>
                                    </p:anim>
                                    <p:anim calcmode="lin" valueType="num">
                                      <p:cBhvr>
                                        <p:cTn id="90" dur="1000" fill="hold"/>
                                        <p:tgtEl>
                                          <p:spTgt spid="1026"/>
                                        </p:tgtEl>
                                        <p:attrNameLst>
                                          <p:attrName>ppt_y</p:attrName>
                                        </p:attrNameLst>
                                      </p:cBhvr>
                                      <p:tavLst>
                                        <p:tav tm="0">
                                          <p:val>
                                            <p:strVal val="#ppt_y+.1"/>
                                          </p:val>
                                        </p:tav>
                                        <p:tav tm="100000">
                                          <p:val>
                                            <p:strVal val="#ppt_y"/>
                                          </p:val>
                                        </p:tav>
                                      </p:tavLst>
                                    </p:anim>
                                  </p:childTnLst>
                                </p:cTn>
                              </p:par>
                              <p:par>
                                <p:cTn id="91" presetID="42" presetClass="entr" presetSubtype="0" fill="hold" grpId="0" nodeType="withEffect">
                                  <p:stCondLst>
                                    <p:cond delay="0"/>
                                  </p:stCondLst>
                                  <p:childTnLst>
                                    <p:set>
                                      <p:cBhvr>
                                        <p:cTn id="92" dur="1" fill="hold">
                                          <p:stCondLst>
                                            <p:cond delay="0"/>
                                          </p:stCondLst>
                                        </p:cTn>
                                        <p:tgtEl>
                                          <p:spTgt spid="20"/>
                                        </p:tgtEl>
                                        <p:attrNameLst>
                                          <p:attrName>style.visibility</p:attrName>
                                        </p:attrNameLst>
                                      </p:cBhvr>
                                      <p:to>
                                        <p:strVal val="visible"/>
                                      </p:to>
                                    </p:set>
                                    <p:animEffect transition="in" filter="fade">
                                      <p:cBhvr>
                                        <p:cTn id="93" dur="1000"/>
                                        <p:tgtEl>
                                          <p:spTgt spid="20"/>
                                        </p:tgtEl>
                                      </p:cBhvr>
                                    </p:animEffect>
                                    <p:anim calcmode="lin" valueType="num">
                                      <p:cBhvr>
                                        <p:cTn id="94" dur="1000" fill="hold"/>
                                        <p:tgtEl>
                                          <p:spTgt spid="20"/>
                                        </p:tgtEl>
                                        <p:attrNameLst>
                                          <p:attrName>ppt_x</p:attrName>
                                        </p:attrNameLst>
                                      </p:cBhvr>
                                      <p:tavLst>
                                        <p:tav tm="0">
                                          <p:val>
                                            <p:strVal val="#ppt_x"/>
                                          </p:val>
                                        </p:tav>
                                        <p:tav tm="100000">
                                          <p:val>
                                            <p:strVal val="#ppt_x"/>
                                          </p:val>
                                        </p:tav>
                                      </p:tavLst>
                                    </p:anim>
                                    <p:anim calcmode="lin" valueType="num">
                                      <p:cBhvr>
                                        <p:cTn id="95"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8" grpId="0" animBg="1"/>
      <p:bldP spid="11" grpId="0"/>
      <p:bldP spid="12" grpId="0"/>
      <p:bldP spid="13" grpId="0"/>
      <p:bldP spid="14" grpId="0"/>
      <p:bldP spid="15" grpId="0"/>
      <p:bldP spid="16" grpId="0" animBg="1"/>
      <p:bldP spid="17" grpId="0"/>
      <p:bldP spid="20" grpId="0" animBg="1"/>
    </p:bldLst>
  </p:timing>
</p:sld>
</file>

<file path=ppt/slides/slide36.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TextBox 2"/>
          <p:cNvSpPr txBox="1"/>
          <p:nvPr/>
        </p:nvSpPr>
        <p:spPr>
          <a:xfrm>
            <a:off x="767408" y="315857"/>
            <a:ext cx="5519460" cy="1323439"/>
          </a:xfrm>
          <a:prstGeom prst="rect">
            <a:avLst/>
          </a:prstGeom>
          <a:noFill/>
        </p:spPr>
        <p:txBody>
          <a:bodyPr wrap="none" rtlCol="0">
            <a:spAutoFit/>
          </a:bodyPr>
          <a:lstStyle/>
          <a:p>
            <a:r>
              <a:rPr lang="en-US" sz="4000" dirty="0" err="1">
                <a:latin typeface="Roboto Slab" pitchFamily="2" charset="0"/>
                <a:ea typeface="Roboto Slab" pitchFamily="2" charset="0"/>
              </a:rPr>
              <a:t>Kaumera</a:t>
            </a:r>
            <a:r>
              <a:rPr lang="en-US" sz="4000" dirty="0">
                <a:latin typeface="Roboto Slab" pitchFamily="2" charset="0"/>
                <a:ea typeface="Roboto Slab" pitchFamily="2" charset="0"/>
              </a:rPr>
              <a:t> production </a:t>
            </a:r>
          </a:p>
          <a:p>
            <a:r>
              <a:rPr lang="en-US" sz="4000" dirty="0" err="1">
                <a:latin typeface="Roboto Slab" pitchFamily="2" charset="0"/>
                <a:ea typeface="Roboto Slab" pitchFamily="2" charset="0"/>
              </a:rPr>
              <a:t>Zutphen</a:t>
            </a:r>
            <a:r>
              <a:rPr lang="en-US" sz="4000" dirty="0">
                <a:latin typeface="Roboto Slab" pitchFamily="2" charset="0"/>
                <a:ea typeface="Roboto Slab" pitchFamily="2" charset="0"/>
              </a:rPr>
              <a:t>  500 ton/year</a:t>
            </a:r>
          </a:p>
        </p:txBody>
      </p:sp>
      <p:pic>
        <p:nvPicPr>
          <p:cNvPr id="4098" name="Picture 2" descr="Kaumera-Biobased grondstof afvalwater - Royal HaskoningDHV"/>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891416" y="2996952"/>
            <a:ext cx="1905000" cy="1428750"/>
          </a:xfrm>
          <a:prstGeom prst="rect">
            <a:avLst/>
          </a:prstGeom>
          <a:noFill/>
          <a:extLst>
            <a:ext uri="{909E8E84-426E-40DD-AFC4-6F175D3DCCD1}">
              <a14:hiddenFill xmlns:a14="http://schemas.microsoft.com/office/drawing/2010/main">
                <a:solidFill>
                  <a:srgbClr val="FFFFFF"/>
                </a:solidFill>
              </a14:hiddenFill>
            </a:ext>
          </a:extLst>
        </p:spPr>
      </p:pic>
      <p:pic>
        <p:nvPicPr>
          <p:cNvPr id="4100" name="Picture 4" descr="Lancering nieuwe grondstof uit afvalwater: Kaumera"/>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6317128" y="3088988"/>
            <a:ext cx="5874872" cy="3456384"/>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7"/>
          <p:cNvPicPr>
            <a:picLocks noChangeAspect="1"/>
          </p:cNvPicPr>
          <p:nvPr/>
        </p:nvPicPr>
        <p:blipFill rotWithShape="1">
          <a:blip r:embed="rId5" cstate="email">
            <a:extLst>
              <a:ext uri="{28A0092B-C50C-407E-A947-70E740481C1C}">
                <a14:useLocalDpi xmlns:a14="http://schemas.microsoft.com/office/drawing/2010/main"/>
              </a:ext>
            </a:extLst>
          </a:blip>
          <a:srcRect l="8752" r="24061"/>
          <a:stretch/>
        </p:blipFill>
        <p:spPr>
          <a:xfrm>
            <a:off x="3190524" y="3074209"/>
            <a:ext cx="3096344" cy="3456384"/>
          </a:xfrm>
          <a:prstGeom prst="rect">
            <a:avLst/>
          </a:prstGeom>
        </p:spPr>
      </p:pic>
      <p:pic>
        <p:nvPicPr>
          <p:cNvPr id="4102" name="Picture 6" descr="Koppert verduurzaamt grondstoffeninzet met Kaumera - Duurzaam Ondernemen"/>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rot="10800000" flipV="1">
            <a:off x="513809" y="4516751"/>
            <a:ext cx="3208541" cy="202539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41253581"/>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48130" name="Content Placeholder 2"/>
          <p:cNvSpPr>
            <a:spLocks noGrp="1"/>
          </p:cNvSpPr>
          <p:nvPr>
            <p:ph idx="1"/>
          </p:nvPr>
        </p:nvSpPr>
        <p:spPr>
          <a:xfrm>
            <a:off x="972974" y="1772816"/>
            <a:ext cx="7427282" cy="3843338"/>
          </a:xfrm>
        </p:spPr>
        <p:txBody>
          <a:bodyPr vert="horz" wrap="square" lIns="68552" tIns="34277" rIns="68552" bIns="34277" numCol="1" anchor="t" anchorCtr="0" compatLnSpc="1">
            <a:prstTxWarp prst="textNoShape">
              <a:avLst/>
            </a:prstTxWarp>
            <a:noAutofit/>
          </a:bodyPr>
          <a:lstStyle/>
          <a:p>
            <a:pPr>
              <a:lnSpc>
                <a:spcPct val="150000"/>
              </a:lnSpc>
              <a:spcBef>
                <a:spcPct val="0"/>
              </a:spcBef>
              <a:spcAft>
                <a:spcPts val="500"/>
              </a:spcAft>
              <a:buClr>
                <a:srgbClr val="92D050"/>
              </a:buClr>
              <a:buSzPct val="150000"/>
              <a:buFont typeface="Wingdings" panose="05000000000000000000" pitchFamily="2" charset="2"/>
              <a:buChar char="§"/>
            </a:pPr>
            <a:r>
              <a:rPr lang="en-US" altLang="nl-NL" sz="2400" dirty="0">
                <a:latin typeface="Roboto Slab" pitchFamily="2" charset="0"/>
                <a:ea typeface="Roboto Slab" pitchFamily="2" charset="0"/>
                <a:sym typeface="Wingdings" panose="05000000000000000000" pitchFamily="2" charset="2"/>
              </a:rPr>
              <a:t>Additional sludge reduction with 20 to 35%</a:t>
            </a:r>
          </a:p>
          <a:p>
            <a:pPr>
              <a:lnSpc>
                <a:spcPct val="150000"/>
              </a:lnSpc>
              <a:spcBef>
                <a:spcPct val="0"/>
              </a:spcBef>
              <a:spcAft>
                <a:spcPts val="500"/>
              </a:spcAft>
              <a:buClr>
                <a:srgbClr val="92D050"/>
              </a:buClr>
              <a:buSzPct val="150000"/>
              <a:buFont typeface="Wingdings" panose="05000000000000000000" pitchFamily="2" charset="2"/>
              <a:buChar char="§"/>
            </a:pPr>
            <a:r>
              <a:rPr lang="en-US" altLang="nl-NL" sz="2400" dirty="0">
                <a:latin typeface="Roboto Slab" pitchFamily="2" charset="0"/>
                <a:ea typeface="Roboto Slab" pitchFamily="2" charset="0"/>
                <a:sym typeface="Wingdings" panose="05000000000000000000" pitchFamily="2" charset="2"/>
              </a:rPr>
              <a:t>Hydrolysis of sludge - Methanation</a:t>
            </a:r>
          </a:p>
          <a:p>
            <a:pPr>
              <a:lnSpc>
                <a:spcPct val="150000"/>
              </a:lnSpc>
              <a:spcBef>
                <a:spcPct val="0"/>
              </a:spcBef>
              <a:spcAft>
                <a:spcPts val="500"/>
              </a:spcAft>
              <a:buClr>
                <a:srgbClr val="92D050"/>
              </a:buClr>
              <a:buSzPct val="150000"/>
              <a:buFont typeface="Wingdings" panose="05000000000000000000" pitchFamily="2" charset="2"/>
              <a:buChar char="§"/>
            </a:pPr>
            <a:r>
              <a:rPr lang="en-US" altLang="nl-NL" sz="2400" dirty="0">
                <a:latin typeface="Roboto Slab" pitchFamily="2" charset="0"/>
                <a:ea typeface="Roboto Slab" pitchFamily="2" charset="0"/>
              </a:rPr>
              <a:t>Positive earning model Kaumera recovery</a:t>
            </a:r>
          </a:p>
          <a:p>
            <a:pPr lvl="1">
              <a:lnSpc>
                <a:spcPct val="150000"/>
              </a:lnSpc>
              <a:spcBef>
                <a:spcPct val="0"/>
              </a:spcBef>
              <a:spcAft>
                <a:spcPts val="500"/>
              </a:spcAft>
              <a:buClr>
                <a:srgbClr val="92D050"/>
              </a:buClr>
              <a:buSzPct val="90000"/>
              <a:buFont typeface="Wingdings" panose="05000000000000000000" pitchFamily="2" charset="2"/>
              <a:buChar char="§"/>
            </a:pPr>
            <a:r>
              <a:rPr lang="en-US" altLang="nl-NL" sz="2400" dirty="0">
                <a:latin typeface="Roboto Slab" pitchFamily="2" charset="0"/>
                <a:ea typeface="Roboto Slab" pitchFamily="2" charset="0"/>
              </a:rPr>
              <a:t> Cost price extraction is 0.5 to 0.8 € per kg</a:t>
            </a:r>
          </a:p>
          <a:p>
            <a:pPr lvl="1">
              <a:lnSpc>
                <a:spcPct val="150000"/>
              </a:lnSpc>
              <a:spcBef>
                <a:spcPct val="0"/>
              </a:spcBef>
              <a:spcAft>
                <a:spcPts val="500"/>
              </a:spcAft>
              <a:buClr>
                <a:srgbClr val="92D050"/>
              </a:buClr>
              <a:buSzPct val="90000"/>
              <a:buFont typeface="Wingdings" panose="05000000000000000000" pitchFamily="2" charset="2"/>
              <a:buChar char="§"/>
            </a:pPr>
            <a:r>
              <a:rPr lang="en-US" altLang="nl-NL" sz="2400" dirty="0">
                <a:latin typeface="Roboto Slab" pitchFamily="2" charset="0"/>
                <a:ea typeface="Roboto Slab" pitchFamily="2" charset="0"/>
              </a:rPr>
              <a:t> Market price for alginate is 1.0 to 3.5 € per kg</a:t>
            </a:r>
          </a:p>
          <a:p>
            <a:pPr>
              <a:lnSpc>
                <a:spcPct val="150000"/>
              </a:lnSpc>
              <a:spcBef>
                <a:spcPct val="0"/>
              </a:spcBef>
              <a:spcAft>
                <a:spcPts val="500"/>
              </a:spcAft>
              <a:buClr>
                <a:srgbClr val="92D050"/>
              </a:buClr>
              <a:buSzPct val="150000"/>
              <a:buFont typeface="Wingdings" panose="05000000000000000000" pitchFamily="2" charset="2"/>
              <a:buChar char="§"/>
            </a:pPr>
            <a:r>
              <a:rPr lang="en-US" altLang="nl-NL" sz="2400" dirty="0">
                <a:latin typeface="Roboto Slab" pitchFamily="2" charset="0"/>
                <a:ea typeface="Roboto Slab" pitchFamily="2" charset="0"/>
              </a:rPr>
              <a:t>Resource recovery from wastewater </a:t>
            </a:r>
          </a:p>
          <a:p>
            <a:pPr>
              <a:lnSpc>
                <a:spcPct val="150000"/>
              </a:lnSpc>
              <a:spcBef>
                <a:spcPct val="0"/>
              </a:spcBef>
              <a:spcAft>
                <a:spcPts val="500"/>
              </a:spcAft>
              <a:buClr>
                <a:srgbClr val="92D050"/>
              </a:buClr>
              <a:buSzPct val="150000"/>
              <a:buFont typeface="Wingdings" panose="05000000000000000000" pitchFamily="2" charset="2"/>
              <a:buChar char="§"/>
            </a:pPr>
            <a:r>
              <a:rPr lang="en-US" altLang="nl-NL" sz="2400" dirty="0">
                <a:latin typeface="Roboto Slab" pitchFamily="2" charset="0"/>
                <a:ea typeface="Roboto Slab" pitchFamily="2" charset="0"/>
              </a:rPr>
              <a:t>Contribution towards circular economy</a:t>
            </a:r>
          </a:p>
          <a:p>
            <a:pPr lvl="1">
              <a:spcBef>
                <a:spcPct val="0"/>
              </a:spcBef>
              <a:spcAft>
                <a:spcPts val="500"/>
              </a:spcAft>
              <a:buClr>
                <a:schemeClr val="bg2"/>
              </a:buClr>
              <a:buSzPct val="150000"/>
              <a:buFont typeface="Arial" panose="020B0604020202020204" pitchFamily="34" charset="0"/>
              <a:buChar char="•"/>
            </a:pPr>
            <a:endParaRPr lang="en-US" altLang="nl-NL" sz="2400" dirty="0">
              <a:latin typeface="Roboto Slab" pitchFamily="2" charset="0"/>
              <a:ea typeface="Roboto Slab" pitchFamily="2" charset="0"/>
            </a:endParaRPr>
          </a:p>
          <a:p>
            <a:pPr lvl="1">
              <a:spcBef>
                <a:spcPct val="0"/>
              </a:spcBef>
              <a:spcAft>
                <a:spcPts val="500"/>
              </a:spcAft>
              <a:buClr>
                <a:schemeClr val="bg2"/>
              </a:buClr>
              <a:buSzPct val="150000"/>
              <a:buFont typeface="Arial" panose="020B0604020202020204" pitchFamily="34" charset="0"/>
              <a:buChar char="•"/>
            </a:pPr>
            <a:endParaRPr lang="en-US" altLang="nl-NL" sz="2400" dirty="0">
              <a:latin typeface="Roboto Slab" pitchFamily="2" charset="0"/>
              <a:ea typeface="Roboto Slab" pitchFamily="2" charset="0"/>
            </a:endParaRPr>
          </a:p>
          <a:p>
            <a:pPr marL="238125" indent="-238125">
              <a:spcBef>
                <a:spcPct val="0"/>
              </a:spcBef>
              <a:spcAft>
                <a:spcPts val="500"/>
              </a:spcAft>
              <a:buClr>
                <a:schemeClr val="bg2"/>
              </a:buClr>
              <a:buSzPct val="150000"/>
              <a:buFontTx/>
              <a:buChar char="•"/>
            </a:pPr>
            <a:endParaRPr lang="en-US" altLang="nl-NL" sz="2400" dirty="0">
              <a:latin typeface="Roboto Slab" pitchFamily="2" charset="0"/>
              <a:ea typeface="Roboto Slab" pitchFamily="2" charset="0"/>
            </a:endParaRPr>
          </a:p>
        </p:txBody>
      </p:sp>
      <p:sp>
        <p:nvSpPr>
          <p:cNvPr id="48133" name="TextBox 2"/>
          <p:cNvSpPr txBox="1">
            <a:spLocks noChangeArrowheads="1"/>
          </p:cNvSpPr>
          <p:nvPr/>
        </p:nvSpPr>
        <p:spPr bwMode="auto">
          <a:xfrm>
            <a:off x="811204" y="476335"/>
            <a:ext cx="6009979"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200">
                <a:solidFill>
                  <a:schemeClr val="tx1"/>
                </a:solidFill>
                <a:latin typeface="Tahoma" panose="020B0604030504040204" pitchFamily="34" charset="0"/>
                <a:cs typeface="Arial" panose="020B0604020202020204" pitchFamily="34" charset="0"/>
              </a:defRPr>
            </a:lvl1pPr>
            <a:lvl2pPr marL="742950" indent="-285750">
              <a:defRPr sz="2200">
                <a:solidFill>
                  <a:schemeClr val="tx1"/>
                </a:solidFill>
                <a:latin typeface="Tahoma" panose="020B0604030504040204" pitchFamily="34" charset="0"/>
                <a:cs typeface="Arial" panose="020B0604020202020204" pitchFamily="34" charset="0"/>
              </a:defRPr>
            </a:lvl2pPr>
            <a:lvl3pPr marL="1143000" indent="-228600">
              <a:defRPr sz="2200">
                <a:solidFill>
                  <a:schemeClr val="tx1"/>
                </a:solidFill>
                <a:latin typeface="Tahoma" panose="020B0604030504040204" pitchFamily="34" charset="0"/>
                <a:cs typeface="Arial" panose="020B0604020202020204" pitchFamily="34" charset="0"/>
              </a:defRPr>
            </a:lvl3pPr>
            <a:lvl4pPr marL="1600200" indent="-228600">
              <a:defRPr sz="2200">
                <a:solidFill>
                  <a:schemeClr val="tx1"/>
                </a:solidFill>
                <a:latin typeface="Tahoma" panose="020B0604030504040204" pitchFamily="34" charset="0"/>
                <a:cs typeface="Arial" panose="020B0604020202020204" pitchFamily="34" charset="0"/>
              </a:defRPr>
            </a:lvl4pPr>
            <a:lvl5pPr marL="2057400" indent="-228600">
              <a:defRPr sz="22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0"/>
              </a:spcBef>
              <a:spcAft>
                <a:spcPct val="0"/>
              </a:spcAft>
              <a:defRPr sz="22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0"/>
              </a:spcBef>
              <a:spcAft>
                <a:spcPct val="0"/>
              </a:spcAft>
              <a:defRPr sz="22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0"/>
              </a:spcBef>
              <a:spcAft>
                <a:spcPct val="0"/>
              </a:spcAft>
              <a:defRPr sz="22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0"/>
              </a:spcBef>
              <a:spcAft>
                <a:spcPct val="0"/>
              </a:spcAft>
              <a:defRPr sz="2200">
                <a:solidFill>
                  <a:schemeClr val="tx1"/>
                </a:solidFill>
                <a:latin typeface="Tahoma" panose="020B0604030504040204" pitchFamily="34" charset="0"/>
                <a:cs typeface="Arial" panose="020B0604020202020204" pitchFamily="34" charset="0"/>
              </a:defRPr>
            </a:lvl9pPr>
          </a:lstStyle>
          <a:p>
            <a:r>
              <a:rPr lang="en-US" altLang="en-US" sz="4000" dirty="0">
                <a:latin typeface="Roboto Slab" pitchFamily="2" charset="0"/>
                <a:ea typeface="Roboto Slab" pitchFamily="2" charset="0"/>
              </a:rPr>
              <a:t>Why recover </a:t>
            </a:r>
            <a:r>
              <a:rPr lang="en-US" altLang="en-US" sz="4000" dirty="0" err="1">
                <a:latin typeface="Roboto Slab" pitchFamily="2" charset="0"/>
                <a:ea typeface="Roboto Slab" pitchFamily="2" charset="0"/>
              </a:rPr>
              <a:t>Kaumera</a:t>
            </a:r>
            <a:r>
              <a:rPr lang="en-US" altLang="en-US" sz="2000" baseline="64000" dirty="0">
                <a:latin typeface="Roboto Slab" pitchFamily="2" charset="0"/>
                <a:ea typeface="Roboto Slab" pitchFamily="2" charset="0"/>
              </a:rPr>
              <a:t>®</a:t>
            </a:r>
            <a:r>
              <a:rPr lang="en-US" altLang="en-US" sz="4000" dirty="0">
                <a:latin typeface="Roboto Slab" pitchFamily="2" charset="0"/>
                <a:ea typeface="Roboto Slab" pitchFamily="2" charset="0"/>
              </a:rPr>
              <a:t>?</a:t>
            </a:r>
          </a:p>
        </p:txBody>
      </p:sp>
      <p:pic>
        <p:nvPicPr>
          <p:cNvPr id="5124" name="Picture 4" descr="Kaumera - Waterschap Rijn en IJssel"/>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8616280" y="3861048"/>
            <a:ext cx="3575720" cy="264814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70651513"/>
      </p:ext>
    </p:extLst>
  </p:cSld>
  <p:clrMapOvr>
    <a:masterClrMapping/>
  </p:clrMapOvr>
  <p:transition spd="slow"/>
</p:sld>
</file>

<file path=ppt/slides/slide38.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0E95B35-C6E8-44F9-8B8E-55E00A4F940E}"/>
              </a:ext>
            </a:extLst>
          </p:cNvPr>
          <p:cNvSpPr>
            <a:spLocks noGrp="1"/>
          </p:cNvSpPr>
          <p:nvPr>
            <p:ph type="title"/>
          </p:nvPr>
        </p:nvSpPr>
        <p:spPr>
          <a:xfrm>
            <a:off x="623392" y="0"/>
            <a:ext cx="10212917" cy="1066800"/>
          </a:xfrm>
        </p:spPr>
        <p:txBody>
          <a:bodyPr/>
          <a:lstStyle/>
          <a:p>
            <a:pPr>
              <a:defRPr/>
            </a:pPr>
            <a:r>
              <a:rPr lang="en-US" sz="4000" dirty="0">
                <a:latin typeface="Roboto Slab" pitchFamily="2" charset="0"/>
                <a:ea typeface="Roboto Slab" pitchFamily="2" charset="0"/>
              </a:rPr>
              <a:t>Conclusions</a:t>
            </a:r>
          </a:p>
        </p:txBody>
      </p:sp>
      <p:sp>
        <p:nvSpPr>
          <p:cNvPr id="3" name="Content Placeholder 2">
            <a:extLst>
              <a:ext uri="{FF2B5EF4-FFF2-40B4-BE49-F238E27FC236}">
                <a16:creationId xmlns:a16="http://schemas.microsoft.com/office/drawing/2014/main" id="{761B7F61-7B86-40F2-AD79-E3E5CDF8D0C5}"/>
              </a:ext>
            </a:extLst>
          </p:cNvPr>
          <p:cNvSpPr>
            <a:spLocks noGrp="1"/>
          </p:cNvSpPr>
          <p:nvPr>
            <p:ph idx="1"/>
          </p:nvPr>
        </p:nvSpPr>
        <p:spPr>
          <a:xfrm>
            <a:off x="780926" y="2037050"/>
            <a:ext cx="10198100" cy="3505200"/>
          </a:xfrm>
        </p:spPr>
        <p:txBody>
          <a:bodyPr/>
          <a:lstStyle/>
          <a:p>
            <a:pPr marL="0" indent="0">
              <a:lnSpc>
                <a:spcPct val="150000"/>
              </a:lnSpc>
              <a:buNone/>
              <a:defRPr/>
            </a:pPr>
            <a:r>
              <a:rPr lang="en-US" sz="2800" dirty="0">
                <a:latin typeface="Roboto Slab" pitchFamily="2" charset="0"/>
                <a:ea typeface="Roboto Slab" pitchFamily="2" charset="0"/>
              </a:rPr>
              <a:t>Important for innovation</a:t>
            </a:r>
          </a:p>
          <a:p>
            <a:pPr>
              <a:lnSpc>
                <a:spcPct val="150000"/>
              </a:lnSpc>
              <a:defRPr/>
            </a:pPr>
            <a:endParaRPr lang="en-US" sz="2800" dirty="0">
              <a:latin typeface="Roboto Slab" pitchFamily="2" charset="0"/>
              <a:ea typeface="Roboto Slab" pitchFamily="2" charset="0"/>
            </a:endParaRPr>
          </a:p>
          <a:p>
            <a:pPr marL="357188" indent="-357188">
              <a:lnSpc>
                <a:spcPct val="150000"/>
              </a:lnSpc>
              <a:buClr>
                <a:srgbClr val="92D050"/>
              </a:buClr>
              <a:buFont typeface="Wingdings" panose="05000000000000000000" pitchFamily="2" charset="2"/>
              <a:buChar char="§"/>
              <a:defRPr/>
            </a:pPr>
            <a:r>
              <a:rPr lang="en-US" sz="2800" dirty="0">
                <a:latin typeface="Roboto Slab" pitchFamily="2" charset="0"/>
                <a:ea typeface="Roboto Slab" pitchFamily="2" charset="0"/>
              </a:rPr>
              <a:t>Partnering - leadership</a:t>
            </a:r>
          </a:p>
          <a:p>
            <a:pPr marL="357188" indent="-357188">
              <a:lnSpc>
                <a:spcPct val="150000"/>
              </a:lnSpc>
              <a:buClr>
                <a:srgbClr val="92D050"/>
              </a:buClr>
              <a:buFont typeface="Wingdings" panose="05000000000000000000" pitchFamily="2" charset="2"/>
              <a:buChar char="§"/>
              <a:defRPr/>
            </a:pPr>
            <a:r>
              <a:rPr lang="en-US" sz="2800" dirty="0">
                <a:latin typeface="Roboto Slab" pitchFamily="2" charset="0"/>
                <a:ea typeface="Roboto Slab" pitchFamily="2" charset="0"/>
              </a:rPr>
              <a:t>Curiosity-driven research</a:t>
            </a:r>
          </a:p>
          <a:p>
            <a:pPr marL="357188" indent="-357188">
              <a:lnSpc>
                <a:spcPct val="150000"/>
              </a:lnSpc>
              <a:buClr>
                <a:srgbClr val="92D050"/>
              </a:buClr>
              <a:buFont typeface="Wingdings" panose="05000000000000000000" pitchFamily="2" charset="2"/>
              <a:buChar char="§"/>
              <a:defRPr/>
            </a:pPr>
            <a:r>
              <a:rPr lang="en-US" sz="2800" dirty="0">
                <a:latin typeface="Roboto Slab" pitchFamily="2" charset="0"/>
                <a:ea typeface="Roboto Slab" pitchFamily="2" charset="0"/>
              </a:rPr>
              <a:t>Good problem definition</a:t>
            </a:r>
          </a:p>
          <a:p>
            <a:pPr marL="0" indent="0">
              <a:lnSpc>
                <a:spcPct val="150000"/>
              </a:lnSpc>
              <a:buNone/>
              <a:defRPr/>
            </a:pPr>
            <a:endParaRPr lang="en-US" sz="2800" dirty="0">
              <a:latin typeface="Roboto Slab" pitchFamily="2" charset="0"/>
              <a:ea typeface="Roboto Slab" pitchFamily="2" charset="0"/>
            </a:endParaRPr>
          </a:p>
        </p:txBody>
      </p:sp>
      <p:pic>
        <p:nvPicPr>
          <p:cNvPr id="6146" name="Picture 2" descr="Time to stop using patents to measure innovation in universities | Opinion  | Chemistry World"/>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7621691" y="3356992"/>
            <a:ext cx="4572000" cy="3048001"/>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0E95B35-C6E8-44F9-8B8E-55E00A4F940E}"/>
              </a:ext>
            </a:extLst>
          </p:cNvPr>
          <p:cNvSpPr>
            <a:spLocks noGrp="1"/>
          </p:cNvSpPr>
          <p:nvPr>
            <p:ph type="title"/>
          </p:nvPr>
        </p:nvSpPr>
        <p:spPr/>
        <p:txBody>
          <a:bodyPr/>
          <a:lstStyle/>
          <a:p>
            <a:pPr>
              <a:defRPr/>
            </a:pPr>
            <a:r>
              <a:rPr lang="en-US" dirty="0">
                <a:solidFill>
                  <a:schemeClr val="bg2"/>
                </a:solidFill>
                <a:latin typeface="Roboto Slab" pitchFamily="2" charset="0"/>
                <a:ea typeface="Roboto Slab" pitchFamily="2" charset="0"/>
              </a:rPr>
              <a:t>Conclusions</a:t>
            </a:r>
          </a:p>
        </p:txBody>
      </p:sp>
      <p:sp>
        <p:nvSpPr>
          <p:cNvPr id="3" name="Content Placeholder 2">
            <a:extLst>
              <a:ext uri="{FF2B5EF4-FFF2-40B4-BE49-F238E27FC236}">
                <a16:creationId xmlns:a16="http://schemas.microsoft.com/office/drawing/2014/main" id="{761B7F61-7B86-40F2-AD79-E3E5CDF8D0C5}"/>
              </a:ext>
            </a:extLst>
          </p:cNvPr>
          <p:cNvSpPr>
            <a:spLocks noGrp="1"/>
          </p:cNvSpPr>
          <p:nvPr>
            <p:ph idx="1"/>
          </p:nvPr>
        </p:nvSpPr>
        <p:spPr/>
        <p:txBody>
          <a:bodyPr/>
          <a:lstStyle/>
          <a:p>
            <a:pPr marL="0" indent="0">
              <a:buNone/>
              <a:defRPr/>
            </a:pPr>
            <a:r>
              <a:rPr lang="en-US" dirty="0">
                <a:latin typeface="Roboto Slab" pitchFamily="2" charset="0"/>
                <a:ea typeface="Roboto Slab" pitchFamily="2" charset="0"/>
              </a:rPr>
              <a:t>Important for innovation</a:t>
            </a:r>
          </a:p>
          <a:p>
            <a:pPr>
              <a:defRPr/>
            </a:pPr>
            <a:endParaRPr lang="en-US" dirty="0">
              <a:latin typeface="Roboto Slab" pitchFamily="2" charset="0"/>
              <a:ea typeface="Roboto Slab" pitchFamily="2" charset="0"/>
            </a:endParaRPr>
          </a:p>
          <a:p>
            <a:pPr>
              <a:defRPr/>
            </a:pPr>
            <a:r>
              <a:rPr lang="en-US" dirty="0">
                <a:latin typeface="Roboto Slab" pitchFamily="2" charset="0"/>
                <a:ea typeface="Roboto Slab" pitchFamily="2" charset="0"/>
              </a:rPr>
              <a:t>Partnering - Leadership</a:t>
            </a:r>
          </a:p>
          <a:p>
            <a:pPr>
              <a:defRPr/>
            </a:pPr>
            <a:r>
              <a:rPr lang="en-US" dirty="0">
                <a:latin typeface="Roboto Slab" pitchFamily="2" charset="0"/>
                <a:ea typeface="Roboto Slab" pitchFamily="2" charset="0"/>
              </a:rPr>
              <a:t>Curiosity driven research</a:t>
            </a:r>
          </a:p>
          <a:p>
            <a:pPr>
              <a:defRPr/>
            </a:pPr>
            <a:r>
              <a:rPr lang="en-US" dirty="0">
                <a:latin typeface="Roboto Slab" pitchFamily="2" charset="0"/>
                <a:ea typeface="Roboto Slab" pitchFamily="2" charset="0"/>
              </a:rPr>
              <a:t>Good problem definition</a:t>
            </a:r>
          </a:p>
          <a:p>
            <a:pPr marL="0" indent="0">
              <a:buNone/>
              <a:defRPr/>
            </a:pPr>
            <a:endParaRPr lang="en-US" dirty="0">
              <a:latin typeface="Roboto Slab" pitchFamily="2" charset="0"/>
              <a:ea typeface="Roboto Slab" pitchFamily="2" charset="0"/>
            </a:endParaRPr>
          </a:p>
        </p:txBody>
      </p:sp>
      <p:pic>
        <p:nvPicPr>
          <p:cNvPr id="6146" name="Picture 2" descr="Time to stop using patents to measure innovation in universities | Opinion  | Chemistry World"/>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5879976" y="2265650"/>
            <a:ext cx="4572000" cy="3048001"/>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a:extLst>
              <a:ext uri="{FF2B5EF4-FFF2-40B4-BE49-F238E27FC236}">
                <a16:creationId xmlns:a16="http://schemas.microsoft.com/office/drawing/2014/main" id="{A1827B39-C9A1-426F-A22A-71364B0288C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401541018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9325D4B5-6C3B-4F07-8647-455B257A39C2}"/>
              </a:ext>
            </a:extLst>
          </p:cNvPr>
          <p:cNvSpPr>
            <a:spLocks noGrp="1" noChangeArrowheads="1"/>
          </p:cNvSpPr>
          <p:nvPr>
            <p:ph type="body" idx="1"/>
          </p:nvPr>
        </p:nvSpPr>
        <p:spPr>
          <a:xfrm>
            <a:off x="753276" y="1556792"/>
            <a:ext cx="9807220" cy="5184576"/>
          </a:xfrm>
          <a:noFill/>
          <a:extLst>
            <a:ext uri="{91240B29-F687-4F45-9708-019B960494DF}">
              <a14:hiddenLine xmlns:a14="http://schemas.microsoft.com/office/drawing/2010/main" w="9525">
                <a:solidFill>
                  <a:schemeClr val="hlink"/>
                </a:solidFill>
                <a:miter lim="800000"/>
                <a:headEnd/>
                <a:tailEnd/>
              </a14:hiddenLine>
            </a:ext>
          </a:extLst>
        </p:spPr>
        <p:txBody>
          <a:bodyPr/>
          <a:lstStyle/>
          <a:p>
            <a:pPr marL="457200" indent="-457200" algn="just">
              <a:lnSpc>
                <a:spcPct val="150000"/>
              </a:lnSpc>
              <a:buClr>
                <a:srgbClr val="92D050"/>
              </a:buClr>
              <a:buFont typeface="+mj-lt"/>
              <a:buAutoNum type="arabicPeriod"/>
            </a:pPr>
            <a:r>
              <a:rPr lang="nl-NL" altLang="en-US" sz="2400" dirty="0">
                <a:latin typeface="Roboto Slab" pitchFamily="2" charset="0"/>
                <a:ea typeface="Roboto Slab" pitchFamily="2" charset="0"/>
              </a:rPr>
              <a:t>Scientific question/curiosity		Why ...?</a:t>
            </a:r>
          </a:p>
          <a:p>
            <a:pPr marL="457200" indent="-457200" algn="just">
              <a:lnSpc>
                <a:spcPct val="150000"/>
              </a:lnSpc>
              <a:buClr>
                <a:srgbClr val="92D050"/>
              </a:buClr>
              <a:buFont typeface="+mj-lt"/>
              <a:buAutoNum type="arabicPeriod"/>
            </a:pPr>
            <a:r>
              <a:rPr lang="nl-NL" altLang="en-US" sz="2400" dirty="0">
                <a:latin typeface="Roboto Slab" pitchFamily="2" charset="0"/>
                <a:ea typeface="Roboto Slab" pitchFamily="2" charset="0"/>
              </a:rPr>
              <a:t>Technological challenge		How can I …?</a:t>
            </a:r>
          </a:p>
          <a:p>
            <a:pPr marL="457200" indent="-457200" algn="just">
              <a:lnSpc>
                <a:spcPct val="150000"/>
              </a:lnSpc>
              <a:buClr>
                <a:srgbClr val="92D050"/>
              </a:buClr>
              <a:buFont typeface="+mj-lt"/>
              <a:buAutoNum type="arabicPeriod"/>
            </a:pPr>
            <a:r>
              <a:rPr lang="nl-NL" altLang="en-US" sz="2400" dirty="0">
                <a:latin typeface="Roboto Slab" pitchFamily="2" charset="0"/>
                <a:ea typeface="Roboto Slab" pitchFamily="2" charset="0"/>
              </a:rPr>
              <a:t>Market demand			Can you …?</a:t>
            </a:r>
          </a:p>
          <a:p>
            <a:pPr algn="just">
              <a:lnSpc>
                <a:spcPct val="90000"/>
              </a:lnSpc>
              <a:buFontTx/>
              <a:buNone/>
            </a:pPr>
            <a:endParaRPr lang="en-GB" altLang="en-US" sz="2400" dirty="0">
              <a:latin typeface="Roboto Slab" pitchFamily="2" charset="0"/>
              <a:ea typeface="Roboto Slab" pitchFamily="2" charset="0"/>
            </a:endParaRPr>
          </a:p>
          <a:p>
            <a:pPr>
              <a:lnSpc>
                <a:spcPct val="90000"/>
              </a:lnSpc>
              <a:buFontTx/>
              <a:buNone/>
            </a:pPr>
            <a:r>
              <a:rPr lang="en-GB" altLang="en-US" sz="2400" dirty="0">
                <a:solidFill>
                  <a:srgbClr val="FF0000"/>
                </a:solidFill>
                <a:latin typeface="Roboto Slab" pitchFamily="2" charset="0"/>
                <a:ea typeface="Roboto Slab" pitchFamily="2" charset="0"/>
              </a:rPr>
              <a:t>The combination of the above leads to innovation</a:t>
            </a:r>
          </a:p>
        </p:txBody>
      </p:sp>
      <p:sp>
        <p:nvSpPr>
          <p:cNvPr id="9219" name="Rectangle 3">
            <a:extLst>
              <a:ext uri="{FF2B5EF4-FFF2-40B4-BE49-F238E27FC236}">
                <a16:creationId xmlns:a16="http://schemas.microsoft.com/office/drawing/2014/main" id="{80B17A23-B777-4810-9F8F-B359F125664F}"/>
              </a:ext>
            </a:extLst>
          </p:cNvPr>
          <p:cNvSpPr>
            <a:spLocks noGrp="1" noChangeArrowheads="1"/>
          </p:cNvSpPr>
          <p:nvPr>
            <p:ph type="title"/>
          </p:nvPr>
        </p:nvSpPr>
        <p:spPr>
          <a:xfrm>
            <a:off x="767408" y="0"/>
            <a:ext cx="10212917" cy="1066800"/>
          </a:xfr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nSpc>
                <a:spcPct val="120000"/>
              </a:lnSpc>
            </a:pPr>
            <a:r>
              <a:rPr lang="en-ZA" altLang="en-US" sz="4000" dirty="0">
                <a:latin typeface="Roboto Slab" pitchFamily="2" charset="0"/>
                <a:ea typeface="Roboto Slab" pitchFamily="2" charset="0"/>
              </a:rPr>
              <a:t>Drivers for innovation</a:t>
            </a:r>
          </a:p>
        </p:txBody>
      </p:sp>
      <p:pic>
        <p:nvPicPr>
          <p:cNvPr id="9220" name="Picture 4" descr="Lomans2">
            <a:extLst>
              <a:ext uri="{FF2B5EF4-FFF2-40B4-BE49-F238E27FC236}">
                <a16:creationId xmlns:a16="http://schemas.microsoft.com/office/drawing/2014/main" id="{C7CCC7D3-B930-4FEF-9561-802A820A9D97}"/>
              </a:ext>
            </a:extLst>
          </p:cNvPr>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753276" y="4051845"/>
            <a:ext cx="3240087" cy="2498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9221" name="Picture 5" descr="image001">
            <a:extLst>
              <a:ext uri="{FF2B5EF4-FFF2-40B4-BE49-F238E27FC236}">
                <a16:creationId xmlns:a16="http://schemas.microsoft.com/office/drawing/2014/main" id="{9F6F8748-B57F-4C0C-AEE9-9ECDA0323800}"/>
              </a:ext>
            </a:extLst>
          </p:cNvPr>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4672292" y="4051845"/>
            <a:ext cx="3384550" cy="2536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23" name="Text Box 7">
            <a:extLst>
              <a:ext uri="{FF2B5EF4-FFF2-40B4-BE49-F238E27FC236}">
                <a16:creationId xmlns:a16="http://schemas.microsoft.com/office/drawing/2014/main" id="{6CCFDDFD-26EB-4AC8-B687-26F8816F80CC}"/>
              </a:ext>
            </a:extLst>
          </p:cNvPr>
          <p:cNvSpPr txBox="1">
            <a:spLocks noChangeArrowheads="1"/>
          </p:cNvSpPr>
          <p:nvPr/>
        </p:nvSpPr>
        <p:spPr bwMode="auto">
          <a:xfrm>
            <a:off x="1132434" y="4149080"/>
            <a:ext cx="2481770" cy="430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sz="2200">
                <a:solidFill>
                  <a:schemeClr val="tx1"/>
                </a:solidFill>
                <a:latin typeface="Tahoma" panose="020B0604030504040204" pitchFamily="34" charset="0"/>
                <a:cs typeface="Arial" panose="020B0604020202020204" pitchFamily="34" charset="0"/>
              </a:defRPr>
            </a:lvl1pPr>
            <a:lvl2pPr marL="742950" indent="-285750">
              <a:defRPr sz="2200">
                <a:solidFill>
                  <a:schemeClr val="tx1"/>
                </a:solidFill>
                <a:latin typeface="Tahoma" panose="020B0604030504040204" pitchFamily="34" charset="0"/>
                <a:cs typeface="Arial" panose="020B0604020202020204" pitchFamily="34" charset="0"/>
              </a:defRPr>
            </a:lvl2pPr>
            <a:lvl3pPr marL="1143000" indent="-228600">
              <a:defRPr sz="2200">
                <a:solidFill>
                  <a:schemeClr val="tx1"/>
                </a:solidFill>
                <a:latin typeface="Tahoma" panose="020B0604030504040204" pitchFamily="34" charset="0"/>
                <a:cs typeface="Arial" panose="020B0604020202020204" pitchFamily="34" charset="0"/>
              </a:defRPr>
            </a:lvl3pPr>
            <a:lvl4pPr marL="1600200" indent="-228600">
              <a:defRPr sz="2200">
                <a:solidFill>
                  <a:schemeClr val="tx1"/>
                </a:solidFill>
                <a:latin typeface="Tahoma" panose="020B0604030504040204" pitchFamily="34" charset="0"/>
                <a:cs typeface="Arial" panose="020B0604020202020204" pitchFamily="34" charset="0"/>
              </a:defRPr>
            </a:lvl4pPr>
            <a:lvl5pPr marL="2057400" indent="-228600">
              <a:defRPr sz="22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0"/>
              </a:spcBef>
              <a:spcAft>
                <a:spcPct val="0"/>
              </a:spcAft>
              <a:defRPr sz="22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0"/>
              </a:spcBef>
              <a:spcAft>
                <a:spcPct val="0"/>
              </a:spcAft>
              <a:defRPr sz="22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0"/>
              </a:spcBef>
              <a:spcAft>
                <a:spcPct val="0"/>
              </a:spcAft>
              <a:defRPr sz="22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0"/>
              </a:spcBef>
              <a:spcAft>
                <a:spcPct val="0"/>
              </a:spcAft>
              <a:defRPr sz="2200">
                <a:solidFill>
                  <a:schemeClr val="tx1"/>
                </a:solidFill>
                <a:latin typeface="Tahoma" panose="020B0604030504040204" pitchFamily="34" charset="0"/>
                <a:cs typeface="Arial" panose="020B0604020202020204" pitchFamily="34" charset="0"/>
              </a:defRPr>
            </a:lvl9pPr>
          </a:lstStyle>
          <a:p>
            <a:pPr algn="r" eaLnBrk="1" hangingPunct="1"/>
            <a:r>
              <a:rPr lang="en-GB" altLang="en-US" dirty="0">
                <a:solidFill>
                  <a:schemeClr val="bg1"/>
                </a:solidFill>
                <a:effectLst>
                  <a:outerShdw blurRad="38100" dist="38100" dir="2700000" algn="tl">
                    <a:srgbClr val="000000">
                      <a:alpha val="43137"/>
                    </a:srgbClr>
                  </a:outerShdw>
                </a:effectLst>
                <a:latin typeface="Roboto Slab" pitchFamily="2" charset="0"/>
                <a:ea typeface="Roboto Slab" pitchFamily="2" charset="0"/>
              </a:rPr>
              <a:t>Siberia/Mongolia</a:t>
            </a:r>
          </a:p>
        </p:txBody>
      </p:sp>
      <p:sp>
        <p:nvSpPr>
          <p:cNvPr id="9224" name="Text Box 8">
            <a:extLst>
              <a:ext uri="{FF2B5EF4-FFF2-40B4-BE49-F238E27FC236}">
                <a16:creationId xmlns:a16="http://schemas.microsoft.com/office/drawing/2014/main" id="{59638470-8536-43CC-B4BB-B0F4D749315E}"/>
              </a:ext>
            </a:extLst>
          </p:cNvPr>
          <p:cNvSpPr txBox="1">
            <a:spLocks noChangeArrowheads="1"/>
          </p:cNvSpPr>
          <p:nvPr/>
        </p:nvSpPr>
        <p:spPr bwMode="auto">
          <a:xfrm>
            <a:off x="5154706" y="4149079"/>
            <a:ext cx="1181734" cy="430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sz="2200">
                <a:solidFill>
                  <a:schemeClr val="tx1"/>
                </a:solidFill>
                <a:latin typeface="Tahoma" panose="020B0604030504040204" pitchFamily="34" charset="0"/>
                <a:cs typeface="Arial" panose="020B0604020202020204" pitchFamily="34" charset="0"/>
              </a:defRPr>
            </a:lvl1pPr>
            <a:lvl2pPr marL="742950" indent="-285750">
              <a:defRPr sz="2200">
                <a:solidFill>
                  <a:schemeClr val="tx1"/>
                </a:solidFill>
                <a:latin typeface="Tahoma" panose="020B0604030504040204" pitchFamily="34" charset="0"/>
                <a:cs typeface="Arial" panose="020B0604020202020204" pitchFamily="34" charset="0"/>
              </a:defRPr>
            </a:lvl2pPr>
            <a:lvl3pPr marL="1143000" indent="-228600">
              <a:defRPr sz="2200">
                <a:solidFill>
                  <a:schemeClr val="tx1"/>
                </a:solidFill>
                <a:latin typeface="Tahoma" panose="020B0604030504040204" pitchFamily="34" charset="0"/>
                <a:cs typeface="Arial" panose="020B0604020202020204" pitchFamily="34" charset="0"/>
              </a:defRPr>
            </a:lvl3pPr>
            <a:lvl4pPr marL="1600200" indent="-228600">
              <a:defRPr sz="2200">
                <a:solidFill>
                  <a:schemeClr val="tx1"/>
                </a:solidFill>
                <a:latin typeface="Tahoma" panose="020B0604030504040204" pitchFamily="34" charset="0"/>
                <a:cs typeface="Arial" panose="020B0604020202020204" pitchFamily="34" charset="0"/>
              </a:defRPr>
            </a:lvl4pPr>
            <a:lvl5pPr marL="2057400" indent="-228600">
              <a:defRPr sz="22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0"/>
              </a:spcBef>
              <a:spcAft>
                <a:spcPct val="0"/>
              </a:spcAft>
              <a:defRPr sz="22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0"/>
              </a:spcBef>
              <a:spcAft>
                <a:spcPct val="0"/>
              </a:spcAft>
              <a:defRPr sz="22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0"/>
              </a:spcBef>
              <a:spcAft>
                <a:spcPct val="0"/>
              </a:spcAft>
              <a:defRPr sz="22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0"/>
              </a:spcBef>
              <a:spcAft>
                <a:spcPct val="0"/>
              </a:spcAft>
              <a:defRPr sz="2200">
                <a:solidFill>
                  <a:schemeClr val="tx1"/>
                </a:solidFill>
                <a:latin typeface="Tahoma" panose="020B0604030504040204" pitchFamily="34" charset="0"/>
                <a:cs typeface="Arial" panose="020B0604020202020204" pitchFamily="34" charset="0"/>
              </a:defRPr>
            </a:lvl9pPr>
          </a:lstStyle>
          <a:p>
            <a:pPr eaLnBrk="1" hangingPunct="1"/>
            <a:r>
              <a:rPr lang="en-GB" altLang="en-US" dirty="0">
                <a:solidFill>
                  <a:schemeClr val="bg1"/>
                </a:solidFill>
                <a:effectLst>
                  <a:outerShdw blurRad="38100" dist="38100" dir="2700000" algn="tl">
                    <a:srgbClr val="000000">
                      <a:alpha val="43137"/>
                    </a:srgbClr>
                  </a:outerShdw>
                </a:effectLst>
                <a:latin typeface="Roboto Slab" pitchFamily="2" charset="0"/>
                <a:ea typeface="Roboto Slab" pitchFamily="2" charset="0"/>
              </a:rPr>
              <a:t>Canada</a:t>
            </a:r>
          </a:p>
        </p:txBody>
      </p:sp>
      <p:sp>
        <p:nvSpPr>
          <p:cNvPr id="2" name="Arrow: Striped Right 1">
            <a:extLst>
              <a:ext uri="{FF2B5EF4-FFF2-40B4-BE49-F238E27FC236}">
                <a16:creationId xmlns:a16="http://schemas.microsoft.com/office/drawing/2014/main" id="{39C107A7-F761-43C2-9D25-CD2046674CD1}"/>
              </a:ext>
            </a:extLst>
          </p:cNvPr>
          <p:cNvSpPr/>
          <p:nvPr/>
        </p:nvSpPr>
        <p:spPr bwMode="auto">
          <a:xfrm>
            <a:off x="4079776" y="5157192"/>
            <a:ext cx="504056" cy="504056"/>
          </a:xfrm>
          <a:prstGeom prst="stripedRightArrow">
            <a:avLst/>
          </a:prstGeom>
          <a:solidFill>
            <a:srgbClr val="FF00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0" lang="en-GB" sz="2200" b="0" i="0" u="none" strike="noStrike" cap="none" normalizeH="0" baseline="0">
              <a:ln>
                <a:noFill/>
              </a:ln>
              <a:solidFill>
                <a:schemeClr val="tx1"/>
              </a:solidFill>
              <a:effectLst/>
              <a:latin typeface="Tahoma" pitchFamily="34" charset="0"/>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9218" name="Title 1">
            <a:extLst>
              <a:ext uri="{FF2B5EF4-FFF2-40B4-BE49-F238E27FC236}">
                <a16:creationId xmlns:a16="http://schemas.microsoft.com/office/drawing/2014/main" id="{9BD75E36-5AEB-4042-A934-CDB3E751CBAE}"/>
              </a:ext>
            </a:extLst>
          </p:cNvPr>
          <p:cNvSpPr>
            <a:spLocks noGrp="1"/>
          </p:cNvSpPr>
          <p:nvPr>
            <p:ph type="title"/>
          </p:nvPr>
        </p:nvSpPr>
        <p:spPr>
          <a:xfrm>
            <a:off x="650875" y="-11111"/>
            <a:ext cx="7975600" cy="1066800"/>
          </a:xfrm>
        </p:spPr>
        <p:txBody>
          <a:bodyPr/>
          <a:lstStyle/>
          <a:p>
            <a:pPr>
              <a:defRPr/>
            </a:pPr>
            <a:r>
              <a:rPr lang="en-GB" altLang="nl-NL" sz="4000" dirty="0">
                <a:latin typeface="Roboto Slab" pitchFamily="2" charset="0"/>
                <a:ea typeface="Roboto Slab" pitchFamily="2" charset="0"/>
              </a:rPr>
              <a:t>Innovation</a:t>
            </a:r>
            <a:endParaRPr lang="nl-NL" altLang="nl-NL" sz="4000" dirty="0">
              <a:latin typeface="Roboto Slab" pitchFamily="2" charset="0"/>
              <a:ea typeface="Roboto Slab" pitchFamily="2" charset="0"/>
            </a:endParaRPr>
          </a:p>
        </p:txBody>
      </p:sp>
      <p:sp>
        <p:nvSpPr>
          <p:cNvPr id="11267" name="TextBox 3">
            <a:extLst>
              <a:ext uri="{FF2B5EF4-FFF2-40B4-BE49-F238E27FC236}">
                <a16:creationId xmlns:a16="http://schemas.microsoft.com/office/drawing/2014/main" id="{36E5D08E-1F57-40E2-98B9-14465FA1321F}"/>
              </a:ext>
            </a:extLst>
          </p:cNvPr>
          <p:cNvSpPr txBox="1">
            <a:spLocks noChangeArrowheads="1"/>
          </p:cNvSpPr>
          <p:nvPr/>
        </p:nvSpPr>
        <p:spPr bwMode="auto">
          <a:xfrm>
            <a:off x="5093404" y="1725276"/>
            <a:ext cx="1391728"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ts val="2500"/>
              </a:lnSpc>
              <a:buClr>
                <a:schemeClr val="bg2"/>
              </a:buClr>
              <a:buChar char="•"/>
              <a:defRPr sz="2000">
                <a:solidFill>
                  <a:schemeClr val="tx1"/>
                </a:solidFill>
                <a:latin typeface="Tahoma" panose="020B0604030504040204" pitchFamily="34" charset="0"/>
              </a:defRPr>
            </a:lvl1pPr>
            <a:lvl2pPr marL="742950" indent="-285750">
              <a:lnSpc>
                <a:spcPts val="2500"/>
              </a:lnSpc>
              <a:buClr>
                <a:schemeClr val="bg2"/>
              </a:buClr>
              <a:buFont typeface="Times" panose="02020603050405020304" pitchFamily="18" charset="0"/>
              <a:buChar char="•"/>
              <a:defRPr>
                <a:solidFill>
                  <a:schemeClr val="tx1"/>
                </a:solidFill>
                <a:latin typeface="Tahoma" panose="020B0604030504040204" pitchFamily="34" charset="0"/>
              </a:defRPr>
            </a:lvl2pPr>
            <a:lvl3pPr marL="1143000" indent="-228600">
              <a:lnSpc>
                <a:spcPts val="2500"/>
              </a:lnSpc>
              <a:buClr>
                <a:schemeClr val="bg2"/>
              </a:buClr>
              <a:buFont typeface="Times" panose="02020603050405020304" pitchFamily="18" charset="0"/>
              <a:buChar char="•"/>
              <a:defRPr sz="1600">
                <a:solidFill>
                  <a:schemeClr val="tx1"/>
                </a:solidFill>
                <a:latin typeface="Tahoma" panose="020B0604030504040204" pitchFamily="34" charset="0"/>
              </a:defRPr>
            </a:lvl3pPr>
            <a:lvl4pPr marL="1600200" indent="-228600">
              <a:lnSpc>
                <a:spcPts val="2500"/>
              </a:lnSpc>
              <a:buClr>
                <a:schemeClr val="bg2"/>
              </a:buClr>
              <a:buFont typeface="Times" panose="02020603050405020304" pitchFamily="18" charset="0"/>
              <a:buChar char="•"/>
              <a:defRPr sz="1400">
                <a:solidFill>
                  <a:schemeClr val="tx1"/>
                </a:solidFill>
                <a:latin typeface="Tahoma" panose="020B0604030504040204" pitchFamily="34" charset="0"/>
              </a:defRPr>
            </a:lvl4pPr>
            <a:lvl5pPr marL="2057400" indent="-228600">
              <a:lnSpc>
                <a:spcPts val="2500"/>
              </a:lnSpc>
              <a:buClr>
                <a:schemeClr val="bg2"/>
              </a:buClr>
              <a:buChar char="•"/>
              <a:defRPr sz="1200">
                <a:solidFill>
                  <a:schemeClr val="tx1"/>
                </a:solidFill>
                <a:latin typeface="Tahoma" panose="020B0604030504040204" pitchFamily="34" charset="0"/>
              </a:defRPr>
            </a:lvl5pPr>
            <a:lvl6pPr marL="25146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6pPr>
            <a:lvl7pPr marL="29718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7pPr>
            <a:lvl8pPr marL="34290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8pPr>
            <a:lvl9pPr marL="38862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9pPr>
          </a:lstStyle>
          <a:p>
            <a:pPr algn="ctr" eaLnBrk="1" hangingPunct="1">
              <a:lnSpc>
                <a:spcPct val="100000"/>
              </a:lnSpc>
              <a:buClrTx/>
              <a:buFontTx/>
              <a:buNone/>
            </a:pPr>
            <a:r>
              <a:rPr lang="en-GB" altLang="nl-NL" sz="2200" dirty="0">
                <a:latin typeface="Roboto Slab" pitchFamily="2" charset="0"/>
                <a:ea typeface="Roboto Slab" pitchFamily="2" charset="0"/>
              </a:rPr>
              <a:t>Curiosity</a:t>
            </a:r>
          </a:p>
        </p:txBody>
      </p:sp>
      <p:sp>
        <p:nvSpPr>
          <p:cNvPr id="11268" name="TextBox 4">
            <a:extLst>
              <a:ext uri="{FF2B5EF4-FFF2-40B4-BE49-F238E27FC236}">
                <a16:creationId xmlns:a16="http://schemas.microsoft.com/office/drawing/2014/main" id="{ED62E4C1-2121-46EC-B972-C4C12A2742B3}"/>
              </a:ext>
            </a:extLst>
          </p:cNvPr>
          <p:cNvSpPr txBox="1">
            <a:spLocks noChangeArrowheads="1"/>
          </p:cNvSpPr>
          <p:nvPr/>
        </p:nvSpPr>
        <p:spPr bwMode="auto">
          <a:xfrm>
            <a:off x="4943872" y="2892762"/>
            <a:ext cx="1691489"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ts val="2500"/>
              </a:lnSpc>
              <a:buClr>
                <a:schemeClr val="bg2"/>
              </a:buClr>
              <a:buChar char="•"/>
              <a:defRPr sz="2000">
                <a:solidFill>
                  <a:schemeClr val="tx1"/>
                </a:solidFill>
                <a:latin typeface="Tahoma" panose="020B0604030504040204" pitchFamily="34" charset="0"/>
              </a:defRPr>
            </a:lvl1pPr>
            <a:lvl2pPr marL="742950" indent="-285750">
              <a:lnSpc>
                <a:spcPts val="2500"/>
              </a:lnSpc>
              <a:buClr>
                <a:schemeClr val="bg2"/>
              </a:buClr>
              <a:buFont typeface="Times" panose="02020603050405020304" pitchFamily="18" charset="0"/>
              <a:buChar char="•"/>
              <a:defRPr>
                <a:solidFill>
                  <a:schemeClr val="tx1"/>
                </a:solidFill>
                <a:latin typeface="Tahoma" panose="020B0604030504040204" pitchFamily="34" charset="0"/>
              </a:defRPr>
            </a:lvl2pPr>
            <a:lvl3pPr marL="1143000" indent="-228600">
              <a:lnSpc>
                <a:spcPts val="2500"/>
              </a:lnSpc>
              <a:buClr>
                <a:schemeClr val="bg2"/>
              </a:buClr>
              <a:buFont typeface="Times" panose="02020603050405020304" pitchFamily="18" charset="0"/>
              <a:buChar char="•"/>
              <a:defRPr sz="1600">
                <a:solidFill>
                  <a:schemeClr val="tx1"/>
                </a:solidFill>
                <a:latin typeface="Tahoma" panose="020B0604030504040204" pitchFamily="34" charset="0"/>
              </a:defRPr>
            </a:lvl3pPr>
            <a:lvl4pPr marL="1600200" indent="-228600">
              <a:lnSpc>
                <a:spcPts val="2500"/>
              </a:lnSpc>
              <a:buClr>
                <a:schemeClr val="bg2"/>
              </a:buClr>
              <a:buFont typeface="Times" panose="02020603050405020304" pitchFamily="18" charset="0"/>
              <a:buChar char="•"/>
              <a:defRPr sz="1400">
                <a:solidFill>
                  <a:schemeClr val="tx1"/>
                </a:solidFill>
                <a:latin typeface="Tahoma" panose="020B0604030504040204" pitchFamily="34" charset="0"/>
              </a:defRPr>
            </a:lvl4pPr>
            <a:lvl5pPr marL="2057400" indent="-228600">
              <a:lnSpc>
                <a:spcPts val="2500"/>
              </a:lnSpc>
              <a:buClr>
                <a:schemeClr val="bg2"/>
              </a:buClr>
              <a:buChar char="•"/>
              <a:defRPr sz="1200">
                <a:solidFill>
                  <a:schemeClr val="tx1"/>
                </a:solidFill>
                <a:latin typeface="Tahoma" panose="020B0604030504040204" pitchFamily="34" charset="0"/>
              </a:defRPr>
            </a:lvl5pPr>
            <a:lvl6pPr marL="25146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6pPr>
            <a:lvl7pPr marL="29718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7pPr>
            <a:lvl8pPr marL="34290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8pPr>
            <a:lvl9pPr marL="38862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9pPr>
          </a:lstStyle>
          <a:p>
            <a:pPr eaLnBrk="1" hangingPunct="1">
              <a:lnSpc>
                <a:spcPct val="100000"/>
              </a:lnSpc>
              <a:buClrTx/>
              <a:buFontTx/>
              <a:buNone/>
            </a:pPr>
            <a:r>
              <a:rPr lang="en-GB" altLang="nl-NL" sz="2200" dirty="0">
                <a:latin typeface="Roboto Slab" pitchFamily="2" charset="0"/>
                <a:ea typeface="Roboto Slab" pitchFamily="2" charset="0"/>
              </a:rPr>
              <a:t>Knowledge</a:t>
            </a:r>
            <a:endParaRPr lang="nl-NL" altLang="nl-NL" sz="2200" dirty="0">
              <a:latin typeface="Roboto Slab" pitchFamily="2" charset="0"/>
              <a:ea typeface="Roboto Slab" pitchFamily="2" charset="0"/>
            </a:endParaRPr>
          </a:p>
        </p:txBody>
      </p:sp>
      <p:sp>
        <p:nvSpPr>
          <p:cNvPr id="11271" name="TextBox 7">
            <a:extLst>
              <a:ext uri="{FF2B5EF4-FFF2-40B4-BE49-F238E27FC236}">
                <a16:creationId xmlns:a16="http://schemas.microsoft.com/office/drawing/2014/main" id="{35F0182E-2886-42C3-97AC-101049AEF33D}"/>
              </a:ext>
            </a:extLst>
          </p:cNvPr>
          <p:cNvSpPr txBox="1">
            <a:spLocks noChangeArrowheads="1"/>
          </p:cNvSpPr>
          <p:nvPr/>
        </p:nvSpPr>
        <p:spPr bwMode="auto">
          <a:xfrm>
            <a:off x="5184776" y="4941888"/>
            <a:ext cx="1300356"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ts val="2500"/>
              </a:lnSpc>
              <a:buClr>
                <a:schemeClr val="bg2"/>
              </a:buClr>
              <a:buChar char="•"/>
              <a:defRPr sz="2000">
                <a:solidFill>
                  <a:schemeClr val="tx1"/>
                </a:solidFill>
                <a:latin typeface="Tahoma" panose="020B0604030504040204" pitchFamily="34" charset="0"/>
              </a:defRPr>
            </a:lvl1pPr>
            <a:lvl2pPr marL="742950" indent="-285750">
              <a:lnSpc>
                <a:spcPts val="2500"/>
              </a:lnSpc>
              <a:buClr>
                <a:schemeClr val="bg2"/>
              </a:buClr>
              <a:buFont typeface="Times" panose="02020603050405020304" pitchFamily="18" charset="0"/>
              <a:buChar char="•"/>
              <a:defRPr>
                <a:solidFill>
                  <a:schemeClr val="tx1"/>
                </a:solidFill>
                <a:latin typeface="Tahoma" panose="020B0604030504040204" pitchFamily="34" charset="0"/>
              </a:defRPr>
            </a:lvl2pPr>
            <a:lvl3pPr marL="1143000" indent="-228600">
              <a:lnSpc>
                <a:spcPts val="2500"/>
              </a:lnSpc>
              <a:buClr>
                <a:schemeClr val="bg2"/>
              </a:buClr>
              <a:buFont typeface="Times" panose="02020603050405020304" pitchFamily="18" charset="0"/>
              <a:buChar char="•"/>
              <a:defRPr sz="1600">
                <a:solidFill>
                  <a:schemeClr val="tx1"/>
                </a:solidFill>
                <a:latin typeface="Tahoma" panose="020B0604030504040204" pitchFamily="34" charset="0"/>
              </a:defRPr>
            </a:lvl3pPr>
            <a:lvl4pPr marL="1600200" indent="-228600">
              <a:lnSpc>
                <a:spcPts val="2500"/>
              </a:lnSpc>
              <a:buClr>
                <a:schemeClr val="bg2"/>
              </a:buClr>
              <a:buFont typeface="Times" panose="02020603050405020304" pitchFamily="18" charset="0"/>
              <a:buChar char="•"/>
              <a:defRPr sz="1400">
                <a:solidFill>
                  <a:schemeClr val="tx1"/>
                </a:solidFill>
                <a:latin typeface="Tahoma" panose="020B0604030504040204" pitchFamily="34" charset="0"/>
              </a:defRPr>
            </a:lvl4pPr>
            <a:lvl5pPr marL="2057400" indent="-228600">
              <a:lnSpc>
                <a:spcPts val="2500"/>
              </a:lnSpc>
              <a:buClr>
                <a:schemeClr val="bg2"/>
              </a:buClr>
              <a:buChar char="•"/>
              <a:defRPr sz="1200">
                <a:solidFill>
                  <a:schemeClr val="tx1"/>
                </a:solidFill>
                <a:latin typeface="Tahoma" panose="020B0604030504040204" pitchFamily="34" charset="0"/>
              </a:defRPr>
            </a:lvl5pPr>
            <a:lvl6pPr marL="25146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6pPr>
            <a:lvl7pPr marL="29718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7pPr>
            <a:lvl8pPr marL="34290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8pPr>
            <a:lvl9pPr marL="38862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9pPr>
          </a:lstStyle>
          <a:p>
            <a:pPr eaLnBrk="1" hangingPunct="1">
              <a:lnSpc>
                <a:spcPct val="100000"/>
              </a:lnSpc>
              <a:buClrTx/>
              <a:buFontTx/>
              <a:buNone/>
            </a:pPr>
            <a:r>
              <a:rPr lang="en-GB" altLang="nl-NL" sz="2200">
                <a:latin typeface="Roboto Slab" pitchFamily="2" charset="0"/>
                <a:ea typeface="Roboto Slab" pitchFamily="2" charset="0"/>
              </a:rPr>
              <a:t>Problem</a:t>
            </a:r>
            <a:endParaRPr lang="nl-NL" altLang="nl-NL" sz="2200">
              <a:latin typeface="Roboto Slab" pitchFamily="2" charset="0"/>
              <a:ea typeface="Roboto Slab" pitchFamily="2" charset="0"/>
            </a:endParaRPr>
          </a:p>
        </p:txBody>
      </p:sp>
      <p:sp>
        <p:nvSpPr>
          <p:cNvPr id="11274" name="TextBox 11">
            <a:extLst>
              <a:ext uri="{FF2B5EF4-FFF2-40B4-BE49-F238E27FC236}">
                <a16:creationId xmlns:a16="http://schemas.microsoft.com/office/drawing/2014/main" id="{B0377669-413D-4ACD-85A9-2D6815BC5165}"/>
              </a:ext>
            </a:extLst>
          </p:cNvPr>
          <p:cNvSpPr txBox="1">
            <a:spLocks noChangeArrowheads="1"/>
          </p:cNvSpPr>
          <p:nvPr/>
        </p:nvSpPr>
        <p:spPr bwMode="auto">
          <a:xfrm>
            <a:off x="7515225" y="3860800"/>
            <a:ext cx="3365024"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ts val="2500"/>
              </a:lnSpc>
              <a:buClr>
                <a:schemeClr val="bg2"/>
              </a:buClr>
              <a:buChar char="•"/>
              <a:defRPr sz="2000">
                <a:solidFill>
                  <a:schemeClr val="tx1"/>
                </a:solidFill>
                <a:latin typeface="Tahoma" panose="020B0604030504040204" pitchFamily="34" charset="0"/>
              </a:defRPr>
            </a:lvl1pPr>
            <a:lvl2pPr marL="742950" indent="-285750">
              <a:lnSpc>
                <a:spcPts val="2500"/>
              </a:lnSpc>
              <a:buClr>
                <a:schemeClr val="bg2"/>
              </a:buClr>
              <a:buFont typeface="Times" panose="02020603050405020304" pitchFamily="18" charset="0"/>
              <a:buChar char="•"/>
              <a:defRPr>
                <a:solidFill>
                  <a:schemeClr val="tx1"/>
                </a:solidFill>
                <a:latin typeface="Tahoma" panose="020B0604030504040204" pitchFamily="34" charset="0"/>
              </a:defRPr>
            </a:lvl2pPr>
            <a:lvl3pPr marL="1143000" indent="-228600">
              <a:lnSpc>
                <a:spcPts val="2500"/>
              </a:lnSpc>
              <a:buClr>
                <a:schemeClr val="bg2"/>
              </a:buClr>
              <a:buFont typeface="Times" panose="02020603050405020304" pitchFamily="18" charset="0"/>
              <a:buChar char="•"/>
              <a:defRPr sz="1600">
                <a:solidFill>
                  <a:schemeClr val="tx1"/>
                </a:solidFill>
                <a:latin typeface="Tahoma" panose="020B0604030504040204" pitchFamily="34" charset="0"/>
              </a:defRPr>
            </a:lvl3pPr>
            <a:lvl4pPr marL="1600200" indent="-228600">
              <a:lnSpc>
                <a:spcPts val="2500"/>
              </a:lnSpc>
              <a:buClr>
                <a:schemeClr val="bg2"/>
              </a:buClr>
              <a:buFont typeface="Times" panose="02020603050405020304" pitchFamily="18" charset="0"/>
              <a:buChar char="•"/>
              <a:defRPr sz="1400">
                <a:solidFill>
                  <a:schemeClr val="tx1"/>
                </a:solidFill>
                <a:latin typeface="Tahoma" panose="020B0604030504040204" pitchFamily="34" charset="0"/>
              </a:defRPr>
            </a:lvl4pPr>
            <a:lvl5pPr marL="2057400" indent="-228600">
              <a:lnSpc>
                <a:spcPts val="2500"/>
              </a:lnSpc>
              <a:buClr>
                <a:schemeClr val="bg2"/>
              </a:buClr>
              <a:buChar char="•"/>
              <a:defRPr sz="1200">
                <a:solidFill>
                  <a:schemeClr val="tx1"/>
                </a:solidFill>
                <a:latin typeface="Tahoma" panose="020B0604030504040204" pitchFamily="34" charset="0"/>
              </a:defRPr>
            </a:lvl5pPr>
            <a:lvl6pPr marL="25146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6pPr>
            <a:lvl7pPr marL="29718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7pPr>
            <a:lvl8pPr marL="34290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8pPr>
            <a:lvl9pPr marL="38862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9pPr>
          </a:lstStyle>
          <a:p>
            <a:pPr eaLnBrk="1" hangingPunct="1">
              <a:lnSpc>
                <a:spcPct val="100000"/>
              </a:lnSpc>
              <a:buClrTx/>
              <a:buFontTx/>
              <a:buNone/>
            </a:pPr>
            <a:r>
              <a:rPr lang="en-GB" altLang="nl-NL" sz="2200" dirty="0">
                <a:latin typeface="Roboto Slab" pitchFamily="2" charset="0"/>
                <a:ea typeface="Roboto Slab" pitchFamily="2" charset="0"/>
              </a:rPr>
              <a:t>Potential for innovation</a:t>
            </a:r>
            <a:endParaRPr lang="nl-NL" altLang="nl-NL" sz="2200" dirty="0">
              <a:latin typeface="Roboto Slab" pitchFamily="2" charset="0"/>
              <a:ea typeface="Roboto Slab" pitchFamily="2" charset="0"/>
            </a:endParaRPr>
          </a:p>
        </p:txBody>
      </p:sp>
      <p:pic>
        <p:nvPicPr>
          <p:cNvPr id="11276" name="Picture 15" descr="http://boeddhistischdagblad.nl/wp-content/uploads/2012/12/negatief-denken-6.jpg">
            <a:extLst>
              <a:ext uri="{FF2B5EF4-FFF2-40B4-BE49-F238E27FC236}">
                <a16:creationId xmlns:a16="http://schemas.microsoft.com/office/drawing/2014/main" id="{0F0F28A3-F1D8-46D0-8349-1AC696736ACD}"/>
              </a:ext>
            </a:extLst>
          </p:cNvPr>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1851264" y="1676400"/>
            <a:ext cx="2135188" cy="1708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278" name="Picture 19" descr="https://encrypted-tbn3.gstatic.com/images?q=tbn:ANd9GcR2QCnysRo8q2eu5Lpr3No34KMgLYscflWGO-Ib7qaBveeMVS_N">
            <a:extLst>
              <a:ext uri="{FF2B5EF4-FFF2-40B4-BE49-F238E27FC236}">
                <a16:creationId xmlns:a16="http://schemas.microsoft.com/office/drawing/2014/main" id="{7F29D0DB-1F4B-4B56-AF89-CFC3E2310D54}"/>
              </a:ext>
            </a:extLst>
          </p:cNvPr>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8158755" y="1918777"/>
            <a:ext cx="2437860" cy="18229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Picture 2">
            <a:extLst>
              <a:ext uri="{FF2B5EF4-FFF2-40B4-BE49-F238E27FC236}">
                <a16:creationId xmlns:a16="http://schemas.microsoft.com/office/drawing/2014/main" id="{67182AAA-1591-479B-951C-25E49EF031B8}"/>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794989" y="4391820"/>
            <a:ext cx="3308596" cy="2031190"/>
          </a:xfrm>
          <a:prstGeom prst="rect">
            <a:avLst/>
          </a:prstGeom>
        </p:spPr>
      </p:pic>
      <p:sp>
        <p:nvSpPr>
          <p:cNvPr id="4" name="Arrow: Circular 3">
            <a:extLst>
              <a:ext uri="{FF2B5EF4-FFF2-40B4-BE49-F238E27FC236}">
                <a16:creationId xmlns:a16="http://schemas.microsoft.com/office/drawing/2014/main" id="{9B89D6FD-6C1F-44B2-85B2-DF026DFB6772}"/>
              </a:ext>
            </a:extLst>
          </p:cNvPr>
          <p:cNvSpPr/>
          <p:nvPr/>
        </p:nvSpPr>
        <p:spPr bwMode="auto">
          <a:xfrm rot="16200000">
            <a:off x="4185636" y="1720551"/>
            <a:ext cx="1511300" cy="1654775"/>
          </a:xfrm>
          <a:prstGeom prst="circularArrow">
            <a:avLst/>
          </a:prstGeom>
          <a:solidFill>
            <a:srgbClr val="92D05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0" lang="en-GB" sz="2200" b="0" i="0" u="none" strike="noStrike" cap="none" normalizeH="0" baseline="0">
              <a:ln>
                <a:noFill/>
              </a:ln>
              <a:solidFill>
                <a:schemeClr val="tx1"/>
              </a:solidFill>
              <a:effectLst/>
              <a:latin typeface="Tahoma" pitchFamily="34" charset="0"/>
            </a:endParaRPr>
          </a:p>
        </p:txBody>
      </p:sp>
      <p:sp>
        <p:nvSpPr>
          <p:cNvPr id="18" name="Arrow: Circular 17">
            <a:extLst>
              <a:ext uri="{FF2B5EF4-FFF2-40B4-BE49-F238E27FC236}">
                <a16:creationId xmlns:a16="http://schemas.microsoft.com/office/drawing/2014/main" id="{A29F88B0-88D7-4F6A-86B5-A2259DFE86FF}"/>
              </a:ext>
            </a:extLst>
          </p:cNvPr>
          <p:cNvSpPr/>
          <p:nvPr/>
        </p:nvSpPr>
        <p:spPr bwMode="auto">
          <a:xfrm rot="5400000">
            <a:off x="5867184" y="1729282"/>
            <a:ext cx="1511300" cy="1654775"/>
          </a:xfrm>
          <a:prstGeom prst="circularArrow">
            <a:avLst/>
          </a:prstGeom>
          <a:solidFill>
            <a:srgbClr val="92D05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0" lang="en-GB" sz="2200" b="0" i="0" u="none" strike="noStrike" cap="none" normalizeH="0" baseline="0">
              <a:ln>
                <a:noFill/>
              </a:ln>
              <a:solidFill>
                <a:schemeClr val="tx1"/>
              </a:solidFill>
              <a:effectLst/>
              <a:latin typeface="Tahoma" pitchFamily="34" charset="0"/>
            </a:endParaRPr>
          </a:p>
        </p:txBody>
      </p:sp>
      <p:sp>
        <p:nvSpPr>
          <p:cNvPr id="5" name="Arrow: Bent-Up 4">
            <a:extLst>
              <a:ext uri="{FF2B5EF4-FFF2-40B4-BE49-F238E27FC236}">
                <a16:creationId xmlns:a16="http://schemas.microsoft.com/office/drawing/2014/main" id="{EA4E3036-2E2A-4CB7-BE58-F106F3435C1A}"/>
              </a:ext>
            </a:extLst>
          </p:cNvPr>
          <p:cNvSpPr/>
          <p:nvPr/>
        </p:nvSpPr>
        <p:spPr bwMode="auto">
          <a:xfrm rot="5400000">
            <a:off x="6113796" y="3102202"/>
            <a:ext cx="790473" cy="1654775"/>
          </a:xfrm>
          <a:prstGeom prst="bentUpArrow">
            <a:avLst/>
          </a:prstGeom>
          <a:solidFill>
            <a:srgbClr val="92D05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r" eaLnBrk="1" hangingPunct="1"/>
            <a:endParaRPr lang="en-GB"/>
          </a:p>
        </p:txBody>
      </p:sp>
      <p:sp>
        <p:nvSpPr>
          <p:cNvPr id="21" name="Arrow: Bent-Up 20">
            <a:extLst>
              <a:ext uri="{FF2B5EF4-FFF2-40B4-BE49-F238E27FC236}">
                <a16:creationId xmlns:a16="http://schemas.microsoft.com/office/drawing/2014/main" id="{1BB263F0-B13C-4CE2-832E-48B521616E2B}"/>
              </a:ext>
            </a:extLst>
          </p:cNvPr>
          <p:cNvSpPr/>
          <p:nvPr/>
        </p:nvSpPr>
        <p:spPr bwMode="auto">
          <a:xfrm rot="5400000" flipH="1">
            <a:off x="6113795" y="3497438"/>
            <a:ext cx="790473" cy="1654775"/>
          </a:xfrm>
          <a:prstGeom prst="bentUpArrow">
            <a:avLst/>
          </a:prstGeom>
          <a:solidFill>
            <a:srgbClr val="92D05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r" eaLnBrk="1" hangingPunct="1"/>
            <a:endParaRPr lang="en-GB"/>
          </a:p>
        </p:txBody>
      </p:sp>
      <p:pic>
        <p:nvPicPr>
          <p:cNvPr id="1030" name="Picture 6" descr="Problem Yellow Warning Sign Caution Trouble Issue Stock Illustration -  Illustration of risk, problem: 31631475">
            <a:extLst>
              <a:ext uri="{FF2B5EF4-FFF2-40B4-BE49-F238E27FC236}">
                <a16:creationId xmlns:a16="http://schemas.microsoft.com/office/drawing/2014/main" id="{69EDCBAB-CB4C-49B2-8C79-652DAFD53A0D}"/>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928808" y="4076243"/>
            <a:ext cx="2234039" cy="231773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6" name="Content Placeholder 2"/>
          <p:cNvSpPr txBox="1">
            <a:spLocks/>
          </p:cNvSpPr>
          <p:nvPr/>
        </p:nvSpPr>
        <p:spPr>
          <a:xfrm>
            <a:off x="767408" y="2459897"/>
            <a:ext cx="11233248" cy="4022901"/>
          </a:xfrm>
          <a:prstGeom prst="rect">
            <a:avLst/>
          </a:prstGeom>
        </p:spPr>
        <p:txBody>
          <a:bodyPr vert="horz" lIns="0" tIns="0" rIns="0" bIns="0" rtlCol="0">
            <a:noAutofit/>
          </a:bodyPr>
          <a:lstStyle>
            <a:lvl1pPr marL="228600" indent="-360000" algn="l" defTabSz="360000" rtl="0" eaLnBrk="1" latinLnBrk="0" hangingPunct="1">
              <a:lnSpc>
                <a:spcPts val="2400"/>
              </a:lnSpc>
              <a:spcBef>
                <a:spcPts val="1600"/>
              </a:spcBef>
              <a:buClr>
                <a:schemeClr val="accent1"/>
              </a:buClr>
              <a:buFont typeface=".AppleSystemUIFont" charset="-120"/>
              <a:buChar char="›"/>
              <a:defRPr sz="1800" b="0" i="0" kern="1200" baseline="0">
                <a:solidFill>
                  <a:schemeClr val="accent1"/>
                </a:solidFill>
                <a:latin typeface="HollandSans Bold" charset="0"/>
                <a:ea typeface="+mn-ea"/>
                <a:cs typeface="+mn-cs"/>
              </a:defRPr>
            </a:lvl1pPr>
            <a:lvl2pPr marL="685800" indent="-360000" algn="l" defTabSz="360000" rtl="0" eaLnBrk="1" latinLnBrk="0" hangingPunct="1">
              <a:lnSpc>
                <a:spcPts val="1800"/>
              </a:lnSpc>
              <a:spcBef>
                <a:spcPts val="600"/>
              </a:spcBef>
              <a:buFont typeface=".AppleSystemUIFont" charset="-120"/>
              <a:buChar char="›"/>
              <a:defRPr sz="1800" b="0" i="0" kern="1200" baseline="0">
                <a:solidFill>
                  <a:srgbClr val="686A6E"/>
                </a:solidFill>
                <a:latin typeface="HollandSans Regular" charset="0"/>
                <a:ea typeface="+mn-ea"/>
                <a:cs typeface="+mn-cs"/>
              </a:defRPr>
            </a:lvl2pPr>
            <a:lvl3pPr marL="1143000" indent="-360000" algn="l" defTabSz="360000" rtl="0" eaLnBrk="1" latinLnBrk="0" hangingPunct="1">
              <a:lnSpc>
                <a:spcPts val="2400"/>
              </a:lnSpc>
              <a:spcBef>
                <a:spcPts val="500"/>
              </a:spcBef>
              <a:buFont typeface=".AppleSystemUIFont" charset="-120"/>
              <a:buChar char="›"/>
              <a:defRPr sz="1800" b="0" i="0" kern="1200" baseline="0">
                <a:solidFill>
                  <a:srgbClr val="686A6E"/>
                </a:solidFill>
                <a:latin typeface="HollandSans Regular" charset="0"/>
                <a:ea typeface="+mn-ea"/>
                <a:cs typeface="+mn-cs"/>
              </a:defRPr>
            </a:lvl3pPr>
            <a:lvl4pPr marL="1600200" indent="-360000" algn="l" defTabSz="360000" rtl="0" eaLnBrk="1" latinLnBrk="0" hangingPunct="1">
              <a:lnSpc>
                <a:spcPts val="2400"/>
              </a:lnSpc>
              <a:spcBef>
                <a:spcPts val="500"/>
              </a:spcBef>
              <a:buFont typeface=".AppleSystemUIFont" charset="-120"/>
              <a:buChar char="›"/>
              <a:defRPr sz="1800" b="0" i="0" kern="1200" baseline="0">
                <a:solidFill>
                  <a:srgbClr val="686A6E"/>
                </a:solidFill>
                <a:latin typeface="HollandSans Regular" charset="0"/>
                <a:ea typeface="+mn-ea"/>
                <a:cs typeface="+mn-cs"/>
              </a:defRPr>
            </a:lvl4pPr>
            <a:lvl5pPr marL="2057400" indent="-360000" algn="l" defTabSz="360000" rtl="0" eaLnBrk="1" latinLnBrk="0" hangingPunct="1">
              <a:lnSpc>
                <a:spcPts val="2400"/>
              </a:lnSpc>
              <a:spcBef>
                <a:spcPts val="500"/>
              </a:spcBef>
              <a:buFont typeface=".AppleSystemUIFont" charset="-120"/>
              <a:buChar char="›"/>
              <a:defRPr sz="1800" b="0" i="0" kern="1200" baseline="0">
                <a:solidFill>
                  <a:srgbClr val="686A6E"/>
                </a:solidFill>
                <a:latin typeface="HollandSans Regular" charset="0"/>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342900" indent="-342900" fontAlgn="auto">
              <a:lnSpc>
                <a:spcPct val="150000"/>
              </a:lnSpc>
              <a:spcAft>
                <a:spcPts val="0"/>
              </a:spcAft>
              <a:buClr>
                <a:srgbClr val="92D050"/>
              </a:buClr>
              <a:buFont typeface="Wingdings" panose="05000000000000000000" pitchFamily="2" charset="2"/>
              <a:buChar char="§"/>
              <a:defRPr/>
            </a:pPr>
            <a:r>
              <a:rPr lang="en-US" sz="2400" dirty="0">
                <a:solidFill>
                  <a:schemeClr val="tx1"/>
                </a:solidFill>
                <a:latin typeface="Roboto Slab" pitchFamily="2" charset="0"/>
                <a:ea typeface="Roboto Slab" pitchFamily="2" charset="0"/>
              </a:rPr>
              <a:t>Role of biopolymers in microbial Ecology  (BCFS, </a:t>
            </a:r>
            <a:r>
              <a:rPr lang="en-US" sz="2400" dirty="0" err="1">
                <a:solidFill>
                  <a:schemeClr val="tx1"/>
                </a:solidFill>
                <a:latin typeface="Roboto Slab" pitchFamily="2" charset="0"/>
                <a:ea typeface="Roboto Slab" pitchFamily="2" charset="0"/>
              </a:rPr>
              <a:t>Nereda</a:t>
            </a:r>
            <a:r>
              <a:rPr lang="en-US" sz="2400" dirty="0">
                <a:solidFill>
                  <a:schemeClr val="tx1"/>
                </a:solidFill>
                <a:latin typeface="Roboto Slab" pitchFamily="2" charset="0"/>
                <a:ea typeface="Roboto Slab" pitchFamily="2" charset="0"/>
              </a:rPr>
              <a:t>, PHA production)</a:t>
            </a:r>
          </a:p>
          <a:p>
            <a:pPr marL="342900" indent="-342900" fontAlgn="auto">
              <a:lnSpc>
                <a:spcPct val="150000"/>
              </a:lnSpc>
              <a:spcAft>
                <a:spcPts val="0"/>
              </a:spcAft>
              <a:buClr>
                <a:srgbClr val="92D050"/>
              </a:buClr>
              <a:buFont typeface="Wingdings" panose="05000000000000000000" pitchFamily="2" charset="2"/>
              <a:buChar char="§"/>
              <a:defRPr/>
            </a:pPr>
            <a:r>
              <a:rPr lang="en-US" sz="2400" dirty="0">
                <a:solidFill>
                  <a:schemeClr val="tx1"/>
                </a:solidFill>
                <a:latin typeface="Roboto Slab" pitchFamily="2" charset="0"/>
                <a:ea typeface="Roboto Slab" pitchFamily="2" charset="0"/>
              </a:rPr>
              <a:t>“N-Gap” in wastewater treatment plant (Anammox)</a:t>
            </a:r>
          </a:p>
          <a:p>
            <a:pPr marL="342900" indent="-342900" fontAlgn="auto">
              <a:lnSpc>
                <a:spcPct val="150000"/>
              </a:lnSpc>
              <a:spcAft>
                <a:spcPts val="0"/>
              </a:spcAft>
              <a:buClr>
                <a:srgbClr val="92D050"/>
              </a:buClr>
              <a:buFont typeface="Wingdings" panose="05000000000000000000" pitchFamily="2" charset="2"/>
              <a:buChar char="§"/>
              <a:defRPr/>
            </a:pPr>
            <a:r>
              <a:rPr lang="en-US" sz="2400" dirty="0">
                <a:solidFill>
                  <a:schemeClr val="tx1"/>
                </a:solidFill>
                <a:latin typeface="Roboto Slab" pitchFamily="2" charset="0"/>
                <a:ea typeface="Roboto Slab" pitchFamily="2" charset="0"/>
              </a:rPr>
              <a:t>Morphology formation in biofilms (</a:t>
            </a:r>
            <a:r>
              <a:rPr lang="en-US" sz="2400" dirty="0" err="1">
                <a:solidFill>
                  <a:schemeClr val="tx1"/>
                </a:solidFill>
                <a:latin typeface="Roboto Slab" pitchFamily="2" charset="0"/>
                <a:ea typeface="Roboto Slab" pitchFamily="2" charset="0"/>
              </a:rPr>
              <a:t>Nereda</a:t>
            </a:r>
            <a:r>
              <a:rPr lang="en-US" sz="2400" dirty="0">
                <a:solidFill>
                  <a:schemeClr val="tx1"/>
                </a:solidFill>
                <a:latin typeface="Roboto Slab" pitchFamily="2" charset="0"/>
                <a:ea typeface="Roboto Slab" pitchFamily="2" charset="0"/>
              </a:rPr>
              <a:t>, </a:t>
            </a:r>
            <a:r>
              <a:rPr lang="en-US" sz="2400" dirty="0" err="1">
                <a:solidFill>
                  <a:schemeClr val="tx1"/>
                </a:solidFill>
                <a:latin typeface="Roboto Slab" pitchFamily="2" charset="0"/>
                <a:ea typeface="Roboto Slab" pitchFamily="2" charset="0"/>
              </a:rPr>
              <a:t>Kaumera</a:t>
            </a:r>
            <a:r>
              <a:rPr lang="en-US" sz="2400" dirty="0">
                <a:solidFill>
                  <a:schemeClr val="tx1"/>
                </a:solidFill>
                <a:latin typeface="Roboto Slab" pitchFamily="2" charset="0"/>
                <a:ea typeface="Roboto Slab" pitchFamily="2" charset="0"/>
              </a:rPr>
              <a:t>)</a:t>
            </a:r>
          </a:p>
          <a:p>
            <a:pPr marL="342900" indent="-342900" fontAlgn="auto">
              <a:lnSpc>
                <a:spcPct val="150000"/>
              </a:lnSpc>
              <a:spcAft>
                <a:spcPts val="0"/>
              </a:spcAft>
              <a:buClr>
                <a:srgbClr val="92D050"/>
              </a:buClr>
              <a:buFont typeface="Wingdings" panose="05000000000000000000" pitchFamily="2" charset="2"/>
              <a:buChar char="§"/>
              <a:defRPr/>
            </a:pPr>
            <a:r>
              <a:rPr lang="en-US" sz="2400" dirty="0">
                <a:solidFill>
                  <a:schemeClr val="tx1"/>
                </a:solidFill>
                <a:latin typeface="Roboto Slab" pitchFamily="2" charset="0"/>
                <a:ea typeface="Roboto Slab" pitchFamily="2" charset="0"/>
              </a:rPr>
              <a:t>Alkaline microbiology  (H</a:t>
            </a:r>
            <a:r>
              <a:rPr lang="en-US" sz="2400" baseline="-25000" dirty="0">
                <a:solidFill>
                  <a:schemeClr val="tx1"/>
                </a:solidFill>
                <a:latin typeface="Roboto Slab" pitchFamily="2" charset="0"/>
                <a:ea typeface="Roboto Slab" pitchFamily="2" charset="0"/>
              </a:rPr>
              <a:t>2</a:t>
            </a:r>
            <a:r>
              <a:rPr lang="en-US" sz="2400" dirty="0">
                <a:solidFill>
                  <a:schemeClr val="tx1"/>
                </a:solidFill>
                <a:latin typeface="Roboto Slab" pitchFamily="2" charset="0"/>
                <a:ea typeface="Roboto Slab" pitchFamily="2" charset="0"/>
              </a:rPr>
              <a:t>S conversion)</a:t>
            </a:r>
          </a:p>
          <a:p>
            <a:pPr marL="342900" indent="-342900" fontAlgn="auto">
              <a:lnSpc>
                <a:spcPct val="150000"/>
              </a:lnSpc>
              <a:spcAft>
                <a:spcPts val="0"/>
              </a:spcAft>
              <a:buClr>
                <a:srgbClr val="92D050"/>
              </a:buClr>
              <a:buFont typeface="Wingdings" panose="05000000000000000000" pitchFamily="2" charset="2"/>
              <a:buChar char="§"/>
              <a:defRPr/>
            </a:pPr>
            <a:r>
              <a:rPr lang="en-US" sz="2400" dirty="0">
                <a:solidFill>
                  <a:schemeClr val="tx1"/>
                </a:solidFill>
                <a:latin typeface="Roboto Slab" pitchFamily="2" charset="0"/>
                <a:ea typeface="Roboto Slab" pitchFamily="2" charset="0"/>
              </a:rPr>
              <a:t>Iron behavior in treatment (</a:t>
            </a:r>
            <a:r>
              <a:rPr lang="en-US" sz="2400" dirty="0" err="1">
                <a:solidFill>
                  <a:schemeClr val="tx1"/>
                </a:solidFill>
                <a:latin typeface="Roboto Slab" pitchFamily="2" charset="0"/>
                <a:ea typeface="Roboto Slab" pitchFamily="2" charset="0"/>
              </a:rPr>
              <a:t>Vivianite</a:t>
            </a:r>
            <a:r>
              <a:rPr lang="en-US" sz="2400" dirty="0">
                <a:solidFill>
                  <a:schemeClr val="tx1"/>
                </a:solidFill>
                <a:latin typeface="Roboto Slab" pitchFamily="2" charset="0"/>
                <a:ea typeface="Roboto Slab" pitchFamily="2" charset="0"/>
              </a:rPr>
              <a:t>)</a:t>
            </a:r>
          </a:p>
          <a:p>
            <a:pPr fontAlgn="auto">
              <a:lnSpc>
                <a:spcPct val="150000"/>
              </a:lnSpc>
              <a:spcAft>
                <a:spcPts val="0"/>
              </a:spcAft>
              <a:buClr>
                <a:srgbClr val="FF6600"/>
              </a:buClr>
              <a:defRPr/>
            </a:pPr>
            <a:endParaRPr lang="en-US" sz="2400" dirty="0">
              <a:solidFill>
                <a:schemeClr val="tx1"/>
              </a:solidFill>
              <a:latin typeface="Roboto Slab" pitchFamily="2" charset="0"/>
              <a:ea typeface="Roboto Slab" pitchFamily="2" charset="0"/>
            </a:endParaRPr>
          </a:p>
        </p:txBody>
      </p:sp>
      <p:sp>
        <p:nvSpPr>
          <p:cNvPr id="7" name="Rectangle 3"/>
          <p:cNvSpPr txBox="1">
            <a:spLocks noChangeArrowheads="1"/>
          </p:cNvSpPr>
          <p:nvPr/>
        </p:nvSpPr>
        <p:spPr>
          <a:xfrm>
            <a:off x="695400" y="296962"/>
            <a:ext cx="10515600" cy="1325563"/>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lIns="0" tIns="0" rIns="0" bIns="0" rtlCol="0" anchor="t" anchorCtr="0">
            <a:normAutofit/>
          </a:bodyPr>
          <a:lstStyle>
            <a:lvl1pPr algn="l" defTabSz="914400" rtl="0" eaLnBrk="1" latinLnBrk="0" hangingPunct="1">
              <a:lnSpc>
                <a:spcPct val="90000"/>
              </a:lnSpc>
              <a:spcBef>
                <a:spcPct val="0"/>
              </a:spcBef>
              <a:buNone/>
              <a:defRPr sz="3600" b="0" i="0" kern="1200" baseline="0">
                <a:solidFill>
                  <a:schemeClr val="accent1"/>
                </a:solidFill>
                <a:latin typeface="HollandSans Regulier" charset="0"/>
                <a:ea typeface="+mj-ea"/>
                <a:cs typeface="+mj-cs"/>
              </a:defRPr>
            </a:lvl1pPr>
          </a:lstStyle>
          <a:p>
            <a:pPr fontAlgn="auto">
              <a:lnSpc>
                <a:spcPct val="120000"/>
              </a:lnSpc>
              <a:spcAft>
                <a:spcPts val="0"/>
              </a:spcAft>
            </a:pPr>
            <a:r>
              <a:rPr lang="en-ZA" altLang="en-US" sz="4000" dirty="0">
                <a:solidFill>
                  <a:schemeClr val="tx1"/>
                </a:solidFill>
                <a:latin typeface="Roboto Slab" pitchFamily="2" charset="0"/>
                <a:ea typeface="Roboto Slab" pitchFamily="2" charset="0"/>
              </a:rPr>
              <a:t>Curiosity-driven innovation</a:t>
            </a:r>
          </a:p>
        </p:txBody>
      </p:sp>
      <p:pic>
        <p:nvPicPr>
          <p:cNvPr id="1026" name="Picture 2" descr="Afbeeldingsresultaat voor curiosity"/>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8976321" y="4075094"/>
            <a:ext cx="3215680" cy="241176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5518764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13314" name="Picture 2" descr="120603r1_kl7,5"/>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4480650" y="4335463"/>
            <a:ext cx="2542559" cy="19835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315" name="Rectangle 2"/>
          <p:cNvSpPr>
            <a:spLocks noGrp="1" noChangeArrowheads="1"/>
          </p:cNvSpPr>
          <p:nvPr>
            <p:ph type="title" idx="4294967295"/>
          </p:nvPr>
        </p:nvSpPr>
        <p:spPr>
          <a:xfrm>
            <a:off x="695400" y="-4764"/>
            <a:ext cx="9649072" cy="1066800"/>
          </a:xfrm>
        </p:spPr>
        <p:txBody>
          <a:bodyPr/>
          <a:lstStyle/>
          <a:p>
            <a:pPr eaLnBrk="1" hangingPunct="1"/>
            <a:r>
              <a:rPr lang="en-GB" altLang="en-US" sz="4400" dirty="0">
                <a:latin typeface="Roboto Slab" pitchFamily="2" charset="0"/>
                <a:ea typeface="Roboto Slab" pitchFamily="2" charset="0"/>
              </a:rPr>
              <a:t>Innovation in water treatment</a:t>
            </a:r>
          </a:p>
        </p:txBody>
      </p:sp>
      <p:sp>
        <p:nvSpPr>
          <p:cNvPr id="13316" name="Rectangle 3"/>
          <p:cNvSpPr>
            <a:spLocks noGrp="1" noChangeArrowheads="1"/>
          </p:cNvSpPr>
          <p:nvPr>
            <p:ph type="body" idx="4294967295"/>
          </p:nvPr>
        </p:nvSpPr>
        <p:spPr>
          <a:xfrm>
            <a:off x="695400" y="1434307"/>
            <a:ext cx="5703887" cy="3505200"/>
          </a:xfrm>
        </p:spPr>
        <p:txBody>
          <a:bodyPr/>
          <a:lstStyle/>
          <a:p>
            <a:pPr marL="0" indent="0" eaLnBrk="1" hangingPunct="1">
              <a:spcAft>
                <a:spcPts val="1400"/>
              </a:spcAft>
              <a:buNone/>
            </a:pPr>
            <a:r>
              <a:rPr lang="en-GB" altLang="en-US" sz="2400" dirty="0">
                <a:latin typeface="Roboto Slab" pitchFamily="2" charset="0"/>
                <a:ea typeface="Roboto Slab" pitchFamily="2" charset="0"/>
              </a:rPr>
              <a:t>Focus points:</a:t>
            </a:r>
          </a:p>
          <a:p>
            <a:pPr eaLnBrk="1" hangingPunct="1">
              <a:spcAft>
                <a:spcPts val="1400"/>
              </a:spcAft>
              <a:buClr>
                <a:srgbClr val="92D050"/>
              </a:buClr>
              <a:buFont typeface="Wingdings" panose="05000000000000000000" pitchFamily="2" charset="2"/>
              <a:buChar char="§"/>
            </a:pPr>
            <a:r>
              <a:rPr lang="en-GB" altLang="en-US" sz="2400" dirty="0">
                <a:latin typeface="Roboto Slab" pitchFamily="2" charset="0"/>
                <a:ea typeface="Roboto Slab" pitchFamily="2" charset="0"/>
              </a:rPr>
              <a:t> Compactness</a:t>
            </a:r>
          </a:p>
          <a:p>
            <a:pPr eaLnBrk="1" hangingPunct="1">
              <a:spcAft>
                <a:spcPts val="1400"/>
              </a:spcAft>
              <a:buClr>
                <a:srgbClr val="92D050"/>
              </a:buClr>
              <a:buFont typeface="Wingdings" panose="05000000000000000000" pitchFamily="2" charset="2"/>
              <a:buChar char="§"/>
            </a:pPr>
            <a:r>
              <a:rPr lang="en-GB" altLang="en-US" sz="2400" dirty="0">
                <a:latin typeface="Roboto Slab" pitchFamily="2" charset="0"/>
                <a:ea typeface="Roboto Slab" pitchFamily="2" charset="0"/>
              </a:rPr>
              <a:t> Nutrient removal optimisation</a:t>
            </a:r>
          </a:p>
          <a:p>
            <a:pPr eaLnBrk="1" hangingPunct="1">
              <a:spcAft>
                <a:spcPts val="1400"/>
              </a:spcAft>
              <a:buClr>
                <a:srgbClr val="92D050"/>
              </a:buClr>
              <a:buFont typeface="Wingdings" panose="05000000000000000000" pitchFamily="2" charset="2"/>
              <a:buChar char="§"/>
            </a:pPr>
            <a:r>
              <a:rPr lang="en-GB" altLang="en-US" sz="2400" dirty="0">
                <a:latin typeface="Roboto Slab" pitchFamily="2" charset="0"/>
                <a:ea typeface="Roboto Slab" pitchFamily="2" charset="0"/>
              </a:rPr>
              <a:t> Energy minimisation</a:t>
            </a:r>
          </a:p>
          <a:p>
            <a:pPr eaLnBrk="1" hangingPunct="1">
              <a:spcAft>
                <a:spcPts val="1400"/>
              </a:spcAft>
              <a:buClr>
                <a:srgbClr val="92D050"/>
              </a:buClr>
              <a:buFont typeface="Wingdings" panose="05000000000000000000" pitchFamily="2" charset="2"/>
              <a:buChar char="§"/>
            </a:pPr>
            <a:r>
              <a:rPr lang="en-GB" altLang="en-US" sz="2400" dirty="0">
                <a:latin typeface="Roboto Slab" pitchFamily="2" charset="0"/>
                <a:ea typeface="Roboto Slab" pitchFamily="2" charset="0"/>
              </a:rPr>
              <a:t> Cost reduction</a:t>
            </a:r>
          </a:p>
          <a:p>
            <a:pPr eaLnBrk="1" hangingPunct="1">
              <a:spcAft>
                <a:spcPts val="1400"/>
              </a:spcAft>
              <a:buClr>
                <a:srgbClr val="92D050"/>
              </a:buClr>
              <a:buFont typeface="Wingdings" panose="05000000000000000000" pitchFamily="2" charset="2"/>
              <a:buChar char="§"/>
            </a:pPr>
            <a:r>
              <a:rPr lang="en-GB" altLang="en-US" sz="2400" dirty="0">
                <a:latin typeface="Roboto Slab" pitchFamily="2" charset="0"/>
                <a:ea typeface="Roboto Slab" pitchFamily="2" charset="0"/>
              </a:rPr>
              <a:t> System integration</a:t>
            </a:r>
          </a:p>
          <a:p>
            <a:pPr marL="0" indent="0" eaLnBrk="1" hangingPunct="1">
              <a:spcAft>
                <a:spcPts val="1400"/>
              </a:spcAft>
              <a:buNone/>
            </a:pPr>
            <a:r>
              <a:rPr lang="en-GB" altLang="en-US" sz="2400" dirty="0">
                <a:latin typeface="Roboto Slab" pitchFamily="2" charset="0"/>
                <a:ea typeface="Roboto Slab" pitchFamily="2" charset="0"/>
              </a:rPr>
              <a:t>Not or less:</a:t>
            </a:r>
          </a:p>
          <a:p>
            <a:pPr eaLnBrk="1" hangingPunct="1">
              <a:spcAft>
                <a:spcPts val="1400"/>
              </a:spcAft>
              <a:buClr>
                <a:srgbClr val="92D050"/>
              </a:buClr>
              <a:buFont typeface="Wingdings" panose="05000000000000000000" pitchFamily="2" charset="2"/>
              <a:buChar char="§"/>
            </a:pPr>
            <a:r>
              <a:rPr lang="en-GB" altLang="en-US" sz="2400" dirty="0">
                <a:latin typeface="Roboto Slab" pitchFamily="2" charset="0"/>
                <a:ea typeface="Roboto Slab" pitchFamily="2" charset="0"/>
              </a:rPr>
              <a:t> Energy generation</a:t>
            </a:r>
          </a:p>
          <a:p>
            <a:pPr eaLnBrk="1" hangingPunct="1">
              <a:spcAft>
                <a:spcPts val="1400"/>
              </a:spcAft>
              <a:buClr>
                <a:srgbClr val="92D050"/>
              </a:buClr>
              <a:buFont typeface="Wingdings" panose="05000000000000000000" pitchFamily="2" charset="2"/>
              <a:buChar char="§"/>
            </a:pPr>
            <a:r>
              <a:rPr lang="en-GB" altLang="en-US" sz="2400" dirty="0">
                <a:latin typeface="Roboto Slab" pitchFamily="2" charset="0"/>
                <a:ea typeface="Roboto Slab" pitchFamily="2" charset="0"/>
              </a:rPr>
              <a:t> Nutrient recovery</a:t>
            </a:r>
          </a:p>
          <a:p>
            <a:pPr eaLnBrk="1" hangingPunct="1">
              <a:spcAft>
                <a:spcPts val="1400"/>
              </a:spcAft>
              <a:buClr>
                <a:srgbClr val="92D050"/>
              </a:buClr>
              <a:buFont typeface="Wingdings" panose="05000000000000000000" pitchFamily="2" charset="2"/>
              <a:buChar char="§"/>
            </a:pPr>
            <a:r>
              <a:rPr lang="en-GB" altLang="en-US" sz="2400" dirty="0">
                <a:latin typeface="Roboto Slab" pitchFamily="2" charset="0"/>
                <a:ea typeface="Roboto Slab" pitchFamily="2" charset="0"/>
              </a:rPr>
              <a:t> Decentralisation</a:t>
            </a:r>
          </a:p>
          <a:p>
            <a:pPr marL="0" indent="0" eaLnBrk="1" hangingPunct="1">
              <a:spcAft>
                <a:spcPts val="1400"/>
              </a:spcAft>
              <a:buNone/>
            </a:pPr>
            <a:endParaRPr lang="en-GB" altLang="en-US" sz="2400" dirty="0">
              <a:latin typeface="Roboto Slab" pitchFamily="2" charset="0"/>
              <a:ea typeface="Roboto Slab" pitchFamily="2" charset="0"/>
            </a:endParaRPr>
          </a:p>
        </p:txBody>
      </p:sp>
      <p:sp>
        <p:nvSpPr>
          <p:cNvPr id="13317" name="Rectangle 14"/>
          <p:cNvSpPr>
            <a:spLocks noChangeArrowheads="1"/>
          </p:cNvSpPr>
          <p:nvPr/>
        </p:nvSpPr>
        <p:spPr bwMode="auto">
          <a:xfrm>
            <a:off x="8493126" y="4038600"/>
            <a:ext cx="2174875" cy="10795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lnSpc>
                <a:spcPts val="2500"/>
              </a:lnSpc>
              <a:buClr>
                <a:schemeClr val="bg2"/>
              </a:buClr>
              <a:buChar char="•"/>
              <a:defRPr sz="2000">
                <a:solidFill>
                  <a:schemeClr val="tx1"/>
                </a:solidFill>
                <a:latin typeface="Tahoma" panose="020B0604030504040204" pitchFamily="34" charset="0"/>
              </a:defRPr>
            </a:lvl1pPr>
            <a:lvl2pPr marL="742950" indent="-285750">
              <a:lnSpc>
                <a:spcPts val="2500"/>
              </a:lnSpc>
              <a:buClr>
                <a:schemeClr val="bg2"/>
              </a:buClr>
              <a:buFont typeface="Times" panose="02020603050405020304" pitchFamily="18" charset="0"/>
              <a:buChar char="•"/>
              <a:defRPr>
                <a:solidFill>
                  <a:schemeClr val="tx1"/>
                </a:solidFill>
                <a:latin typeface="Tahoma" panose="020B0604030504040204" pitchFamily="34" charset="0"/>
              </a:defRPr>
            </a:lvl2pPr>
            <a:lvl3pPr marL="1143000" indent="-228600">
              <a:lnSpc>
                <a:spcPts val="2500"/>
              </a:lnSpc>
              <a:buClr>
                <a:schemeClr val="bg2"/>
              </a:buClr>
              <a:buFont typeface="Times" panose="02020603050405020304" pitchFamily="18" charset="0"/>
              <a:buChar char="•"/>
              <a:defRPr sz="1600">
                <a:solidFill>
                  <a:schemeClr val="tx1"/>
                </a:solidFill>
                <a:latin typeface="Tahoma" panose="020B0604030504040204" pitchFamily="34" charset="0"/>
              </a:defRPr>
            </a:lvl3pPr>
            <a:lvl4pPr marL="1600200" indent="-228600">
              <a:lnSpc>
                <a:spcPts val="2500"/>
              </a:lnSpc>
              <a:buClr>
                <a:schemeClr val="bg2"/>
              </a:buClr>
              <a:buFont typeface="Times" panose="02020603050405020304" pitchFamily="18" charset="0"/>
              <a:buChar char="•"/>
              <a:defRPr sz="1400">
                <a:solidFill>
                  <a:schemeClr val="tx1"/>
                </a:solidFill>
                <a:latin typeface="Tahoma" panose="020B0604030504040204" pitchFamily="34" charset="0"/>
              </a:defRPr>
            </a:lvl4pPr>
            <a:lvl5pPr marL="2057400" indent="-228600">
              <a:lnSpc>
                <a:spcPts val="2500"/>
              </a:lnSpc>
              <a:buClr>
                <a:schemeClr val="bg2"/>
              </a:buClr>
              <a:buChar char="•"/>
              <a:defRPr sz="1200">
                <a:solidFill>
                  <a:schemeClr val="tx1"/>
                </a:solidFill>
                <a:latin typeface="Tahoma" panose="020B0604030504040204" pitchFamily="34" charset="0"/>
              </a:defRPr>
            </a:lvl5pPr>
            <a:lvl6pPr marL="25146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6pPr>
            <a:lvl7pPr marL="29718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7pPr>
            <a:lvl8pPr marL="34290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8pPr>
            <a:lvl9pPr marL="38862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9pPr>
          </a:lstStyle>
          <a:p>
            <a:pPr algn="ctr" eaLnBrk="1" hangingPunct="1">
              <a:lnSpc>
                <a:spcPct val="100000"/>
              </a:lnSpc>
              <a:buClrTx/>
              <a:buFontTx/>
              <a:buNone/>
            </a:pPr>
            <a:endParaRPr lang="nl-NL" altLang="en-US" sz="2200">
              <a:latin typeface="Roboto Slab" pitchFamily="2" charset="0"/>
              <a:ea typeface="Roboto Slab" pitchFamily="2" charset="0"/>
            </a:endParaRPr>
          </a:p>
        </p:txBody>
      </p:sp>
      <p:sp>
        <p:nvSpPr>
          <p:cNvPr id="13320" name="Rectangle 10"/>
          <p:cNvSpPr>
            <a:spLocks noChangeArrowheads="1"/>
          </p:cNvSpPr>
          <p:nvPr/>
        </p:nvSpPr>
        <p:spPr bwMode="auto">
          <a:xfrm>
            <a:off x="8493126" y="1981200"/>
            <a:ext cx="2174875" cy="10795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lnSpc>
                <a:spcPts val="2500"/>
              </a:lnSpc>
              <a:buClr>
                <a:schemeClr val="bg2"/>
              </a:buClr>
              <a:buChar char="•"/>
              <a:defRPr sz="2000">
                <a:solidFill>
                  <a:schemeClr val="tx1"/>
                </a:solidFill>
                <a:latin typeface="Tahoma" panose="020B0604030504040204" pitchFamily="34" charset="0"/>
              </a:defRPr>
            </a:lvl1pPr>
            <a:lvl2pPr marL="742950" indent="-285750">
              <a:lnSpc>
                <a:spcPts val="2500"/>
              </a:lnSpc>
              <a:buClr>
                <a:schemeClr val="bg2"/>
              </a:buClr>
              <a:buFont typeface="Times" panose="02020603050405020304" pitchFamily="18" charset="0"/>
              <a:buChar char="•"/>
              <a:defRPr>
                <a:solidFill>
                  <a:schemeClr val="tx1"/>
                </a:solidFill>
                <a:latin typeface="Tahoma" panose="020B0604030504040204" pitchFamily="34" charset="0"/>
              </a:defRPr>
            </a:lvl2pPr>
            <a:lvl3pPr marL="1143000" indent="-228600">
              <a:lnSpc>
                <a:spcPts val="2500"/>
              </a:lnSpc>
              <a:buClr>
                <a:schemeClr val="bg2"/>
              </a:buClr>
              <a:buFont typeface="Times" panose="02020603050405020304" pitchFamily="18" charset="0"/>
              <a:buChar char="•"/>
              <a:defRPr sz="1600">
                <a:solidFill>
                  <a:schemeClr val="tx1"/>
                </a:solidFill>
                <a:latin typeface="Tahoma" panose="020B0604030504040204" pitchFamily="34" charset="0"/>
              </a:defRPr>
            </a:lvl3pPr>
            <a:lvl4pPr marL="1600200" indent="-228600">
              <a:lnSpc>
                <a:spcPts val="2500"/>
              </a:lnSpc>
              <a:buClr>
                <a:schemeClr val="bg2"/>
              </a:buClr>
              <a:buFont typeface="Times" panose="02020603050405020304" pitchFamily="18" charset="0"/>
              <a:buChar char="•"/>
              <a:defRPr sz="1400">
                <a:solidFill>
                  <a:schemeClr val="tx1"/>
                </a:solidFill>
                <a:latin typeface="Tahoma" panose="020B0604030504040204" pitchFamily="34" charset="0"/>
              </a:defRPr>
            </a:lvl4pPr>
            <a:lvl5pPr marL="2057400" indent="-228600">
              <a:lnSpc>
                <a:spcPts val="2500"/>
              </a:lnSpc>
              <a:buClr>
                <a:schemeClr val="bg2"/>
              </a:buClr>
              <a:buChar char="•"/>
              <a:defRPr sz="1200">
                <a:solidFill>
                  <a:schemeClr val="tx1"/>
                </a:solidFill>
                <a:latin typeface="Tahoma" panose="020B0604030504040204" pitchFamily="34" charset="0"/>
              </a:defRPr>
            </a:lvl5pPr>
            <a:lvl6pPr marL="25146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6pPr>
            <a:lvl7pPr marL="29718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7pPr>
            <a:lvl8pPr marL="34290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8pPr>
            <a:lvl9pPr marL="3886200" indent="-228600" eaLnBrk="0" fontAlgn="base" hangingPunct="0">
              <a:lnSpc>
                <a:spcPts val="2500"/>
              </a:lnSpc>
              <a:spcBef>
                <a:spcPct val="0"/>
              </a:spcBef>
              <a:spcAft>
                <a:spcPct val="0"/>
              </a:spcAft>
              <a:buClr>
                <a:schemeClr val="bg2"/>
              </a:buClr>
              <a:buChar char="•"/>
              <a:defRPr sz="1200">
                <a:solidFill>
                  <a:schemeClr val="tx1"/>
                </a:solidFill>
                <a:latin typeface="Tahoma" panose="020B0604030504040204" pitchFamily="34" charset="0"/>
              </a:defRPr>
            </a:lvl9pPr>
          </a:lstStyle>
          <a:p>
            <a:pPr algn="ctr" eaLnBrk="1" hangingPunct="1">
              <a:lnSpc>
                <a:spcPct val="100000"/>
              </a:lnSpc>
              <a:buClrTx/>
              <a:buFontTx/>
              <a:buNone/>
            </a:pPr>
            <a:endParaRPr lang="nl-NL" altLang="en-US" sz="2200">
              <a:latin typeface="Roboto Slab" pitchFamily="2" charset="0"/>
              <a:ea typeface="Roboto Slab" pitchFamily="2" charset="0"/>
            </a:endParaRPr>
          </a:p>
        </p:txBody>
      </p:sp>
      <p:pic>
        <p:nvPicPr>
          <p:cNvPr id="13321" name="Picture 12"/>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7257103" y="4293096"/>
            <a:ext cx="2800007" cy="20259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3322" name="Picture 13"/>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10291004" y="4144999"/>
            <a:ext cx="1900237" cy="2306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74450046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BFF94A-0F44-435B-A918-0CE267FA41BF}"/>
              </a:ext>
            </a:extLst>
          </p:cNvPr>
          <p:cNvSpPr>
            <a:spLocks noGrp="1"/>
          </p:cNvSpPr>
          <p:nvPr>
            <p:ph type="title"/>
          </p:nvPr>
        </p:nvSpPr>
        <p:spPr>
          <a:xfrm>
            <a:off x="695400" y="11561"/>
            <a:ext cx="10212917" cy="1066800"/>
          </a:xfrm>
        </p:spPr>
        <p:txBody>
          <a:bodyPr/>
          <a:lstStyle/>
          <a:p>
            <a:pPr>
              <a:defRPr/>
            </a:pPr>
            <a:r>
              <a:rPr lang="en-US" sz="4000" dirty="0">
                <a:latin typeface="Roboto Slab" pitchFamily="2" charset="0"/>
                <a:ea typeface="Roboto Slab" pitchFamily="2" charset="0"/>
              </a:rPr>
              <a:t>Linear innovation model</a:t>
            </a:r>
          </a:p>
        </p:txBody>
      </p:sp>
      <p:pic>
        <p:nvPicPr>
          <p:cNvPr id="15362" name="Picture 2" descr="The conventional linear model of innovation | Download Scientific Diagram">
            <a:extLst>
              <a:ext uri="{FF2B5EF4-FFF2-40B4-BE49-F238E27FC236}">
                <a16:creationId xmlns:a16="http://schemas.microsoft.com/office/drawing/2014/main" id="{5C1EAF0D-1F90-4FB3-B60A-89322998F22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95400" y="3212976"/>
            <a:ext cx="10427825" cy="1656184"/>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BFF94A-0F44-435B-A918-0CE267FA41BF}"/>
              </a:ext>
            </a:extLst>
          </p:cNvPr>
          <p:cNvSpPr>
            <a:spLocks noGrp="1"/>
          </p:cNvSpPr>
          <p:nvPr>
            <p:ph type="title"/>
          </p:nvPr>
        </p:nvSpPr>
        <p:spPr>
          <a:xfrm>
            <a:off x="695400" y="11561"/>
            <a:ext cx="10212917" cy="1066800"/>
          </a:xfrm>
        </p:spPr>
        <p:txBody>
          <a:bodyPr/>
          <a:lstStyle/>
          <a:p>
            <a:pPr>
              <a:defRPr/>
            </a:pPr>
            <a:r>
              <a:rPr lang="en-US" sz="4000" dirty="0">
                <a:latin typeface="Roboto Slab" pitchFamily="2" charset="0"/>
                <a:ea typeface="Roboto Slab" pitchFamily="2" charset="0"/>
              </a:rPr>
              <a:t>Cyclic innovation model (CIM)</a:t>
            </a:r>
          </a:p>
        </p:txBody>
      </p:sp>
      <p:pic>
        <p:nvPicPr>
          <p:cNvPr id="4" name="Picture 3">
            <a:extLst>
              <a:ext uri="{FF2B5EF4-FFF2-40B4-BE49-F238E27FC236}">
                <a16:creationId xmlns:a16="http://schemas.microsoft.com/office/drawing/2014/main" id="{3B915B17-CEF7-4910-8461-848D7A06A04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74778" y="1700808"/>
            <a:ext cx="7167825" cy="4400421"/>
          </a:xfrm>
          <a:prstGeom prst="rect">
            <a:avLst/>
          </a:prstGeom>
        </p:spPr>
      </p:pic>
      <p:sp>
        <p:nvSpPr>
          <p:cNvPr id="3" name="TextBox 2">
            <a:extLst>
              <a:ext uri="{FF2B5EF4-FFF2-40B4-BE49-F238E27FC236}">
                <a16:creationId xmlns:a16="http://schemas.microsoft.com/office/drawing/2014/main" id="{D19C27CB-43FE-4A32-AE8B-78F76F41CC57}"/>
              </a:ext>
            </a:extLst>
          </p:cNvPr>
          <p:cNvSpPr txBox="1"/>
          <p:nvPr/>
        </p:nvSpPr>
        <p:spPr>
          <a:xfrm>
            <a:off x="7320136" y="5805264"/>
            <a:ext cx="1664238" cy="369332"/>
          </a:xfrm>
          <a:prstGeom prst="rect">
            <a:avLst/>
          </a:prstGeom>
          <a:solidFill>
            <a:schemeClr val="bg1"/>
          </a:solidFill>
        </p:spPr>
        <p:txBody>
          <a:bodyPr wrap="none" rtlCol="0">
            <a:spAutoFit/>
          </a:bodyPr>
          <a:lstStyle/>
          <a:p>
            <a:r>
              <a:rPr lang="en-US" sz="1800" dirty="0">
                <a:latin typeface="Roboto Slab" pitchFamily="2" charset="0"/>
                <a:ea typeface="Roboto Slab" pitchFamily="2" charset="0"/>
              </a:rPr>
              <a:t>A.J. </a:t>
            </a:r>
            <a:r>
              <a:rPr lang="en-US" sz="1800" dirty="0" err="1">
                <a:latin typeface="Roboto Slab" pitchFamily="2" charset="0"/>
                <a:ea typeface="Roboto Slab" pitchFamily="2" charset="0"/>
              </a:rPr>
              <a:t>Berkhout</a:t>
            </a:r>
            <a:endParaRPr lang="en-GB" sz="1800" dirty="0">
              <a:latin typeface="Roboto Slab" pitchFamily="2" charset="0"/>
              <a:ea typeface="Roboto Slab" pitchFamily="2" charset="0"/>
            </a:endParaRPr>
          </a:p>
        </p:txBody>
      </p:sp>
    </p:spTree>
    <p:extLst>
      <p:ext uri="{BB962C8B-B14F-4D97-AF65-F5344CB8AC3E}">
        <p14:creationId xmlns:p14="http://schemas.microsoft.com/office/powerpoint/2010/main" val="2964866931"/>
      </p:ext>
    </p:extLst>
  </p:cSld>
  <p:clrMapOvr>
    <a:masterClrMapping/>
  </p:clrMapOvr>
</p:sld>
</file>

<file path=ppt/theme/theme1.xml><?xml version="1.0" encoding="utf-8"?>
<a:theme xmlns:a="http://schemas.openxmlformats.org/drawingml/2006/main" name="Default Design">
  <a:themeElements>
    <a:clrScheme name="">
      <a:dk1>
        <a:srgbClr val="000000"/>
      </a:dk1>
      <a:lt1>
        <a:srgbClr val="FFFFFF"/>
      </a:lt1>
      <a:dk2>
        <a:srgbClr val="000000"/>
      </a:dk2>
      <a:lt2>
        <a:srgbClr val="108BD9"/>
      </a:lt2>
      <a:accent1>
        <a:srgbClr val="ADC610"/>
      </a:accent1>
      <a:accent2>
        <a:srgbClr val="002B60"/>
      </a:accent2>
      <a:accent3>
        <a:srgbClr val="FFFFFF"/>
      </a:accent3>
      <a:accent4>
        <a:srgbClr val="000000"/>
      </a:accent4>
      <a:accent5>
        <a:srgbClr val="D3DFAA"/>
      </a:accent5>
      <a:accent6>
        <a:srgbClr val="002656"/>
      </a:accent6>
      <a:hlink>
        <a:srgbClr val="A10058"/>
      </a:hlink>
      <a:folHlink>
        <a:srgbClr val="66BCAA"/>
      </a:folHlink>
    </a:clrScheme>
    <a:fontScheme name="Default Design">
      <a:majorFont>
        <a:latin typeface="Bookman Old Style"/>
        <a:ea typeface=""/>
        <a:cs typeface=""/>
      </a:majorFont>
      <a:minorFont>
        <a:latin typeface="Tahoma"/>
        <a:ea typeface=""/>
        <a:cs typeface=""/>
      </a:minorFont>
    </a:fontScheme>
    <a:fmtScheme name="Kantoor">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r" defTabSz="914400" rtl="0" eaLnBrk="1" fontAlgn="base" latinLnBrk="0" hangingPunct="1">
          <a:lnSpc>
            <a:spcPct val="100000"/>
          </a:lnSpc>
          <a:spcBef>
            <a:spcPct val="0"/>
          </a:spcBef>
          <a:spcAft>
            <a:spcPct val="0"/>
          </a:spcAft>
          <a:buClrTx/>
          <a:buSzTx/>
          <a:buFontTx/>
          <a:buNone/>
          <a:tabLst/>
          <a:defRPr kumimoji="0" lang="en-US" sz="2200" b="0" i="0" u="none" strike="noStrike" cap="none" normalizeH="0" baseline="0" smtClean="0">
            <a:ln>
              <a:noFill/>
            </a:ln>
            <a:solidFill>
              <a:schemeClr val="tx1"/>
            </a:solidFill>
            <a:effectLst/>
            <a:latin typeface="Tahoma"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r" defTabSz="914400" rtl="0" eaLnBrk="1" fontAlgn="base" latinLnBrk="0" hangingPunct="1">
          <a:lnSpc>
            <a:spcPct val="100000"/>
          </a:lnSpc>
          <a:spcBef>
            <a:spcPct val="0"/>
          </a:spcBef>
          <a:spcAft>
            <a:spcPct val="0"/>
          </a:spcAft>
          <a:buClrTx/>
          <a:buSzTx/>
          <a:buFontTx/>
          <a:buNone/>
          <a:tabLst/>
          <a:defRPr kumimoji="0" lang="en-US" sz="2200" b="0" i="0" u="none" strike="noStrike" cap="none" normalizeH="0" baseline="0" smtClean="0">
            <a:ln>
              <a:noFill/>
            </a:ln>
            <a:solidFill>
              <a:schemeClr val="tx1"/>
            </a:solidFill>
            <a:effectLst/>
            <a:latin typeface="Tahoma" pitchFamily="34" charset="0"/>
          </a:defRPr>
        </a:defPPr>
      </a:lstStyle>
    </a:lnDef>
  </a:objectDefaults>
  <a:extraClrSchemeLst>
    <a:extraClrScheme>
      <a:clrScheme name="Default Design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
      <a:clrScheme name="Default Design 1">
        <a:dk1>
          <a:srgbClr val="000000"/>
        </a:dk1>
        <a:lt1>
          <a:srgbClr val="FFFFFF"/>
        </a:lt1>
        <a:dk2>
          <a:srgbClr val="000000"/>
        </a:dk2>
        <a:lt2>
          <a:srgbClr val="108BD9"/>
        </a:lt2>
        <a:accent1>
          <a:srgbClr val="C1C700"/>
        </a:accent1>
        <a:accent2>
          <a:srgbClr val="003B74"/>
        </a:accent2>
        <a:accent3>
          <a:srgbClr val="FFFFFF"/>
        </a:accent3>
        <a:accent4>
          <a:srgbClr val="000000"/>
        </a:accent4>
        <a:accent5>
          <a:srgbClr val="DDE0AA"/>
        </a:accent5>
        <a:accent6>
          <a:srgbClr val="003568"/>
        </a:accent6>
        <a:hlink>
          <a:srgbClr val="C2006E"/>
        </a:hlink>
        <a:folHlink>
          <a:srgbClr val="7FC6B8"/>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thema">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Kantoor">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Kantoor">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thema">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Kantoor">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Kantoor">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Sjabloon presentatie nieuwe huisstijl</Template>
  <TotalTime>24720</TotalTime>
  <Words>2063</Words>
  <Application>Microsoft Office PowerPoint</Application>
  <PresentationFormat>Widescreen</PresentationFormat>
  <Paragraphs>303</Paragraphs>
  <Slides>39</Slides>
  <Notes>20</Notes>
  <HiddenSlides>0</HiddenSlides>
  <MMClips>0</MMClips>
  <ScaleCrop>false</ScaleCrop>
  <HeadingPairs>
    <vt:vector size="6" baseType="variant">
      <vt:variant>
        <vt:lpstr>Fonts Used</vt:lpstr>
      </vt:variant>
      <vt:variant>
        <vt:i4>12</vt:i4>
      </vt:variant>
      <vt:variant>
        <vt:lpstr>Theme</vt:lpstr>
      </vt:variant>
      <vt:variant>
        <vt:i4>2</vt:i4>
      </vt:variant>
      <vt:variant>
        <vt:lpstr>Slide Titles</vt:lpstr>
      </vt:variant>
      <vt:variant>
        <vt:i4>39</vt:i4>
      </vt:variant>
    </vt:vector>
  </HeadingPairs>
  <TitlesOfParts>
    <vt:vector size="53" baseType="lpstr">
      <vt:lpstr>MS PGothic</vt:lpstr>
      <vt:lpstr>MS PGothic</vt:lpstr>
      <vt:lpstr>.AppleSystemUIFont</vt:lpstr>
      <vt:lpstr>Arial</vt:lpstr>
      <vt:lpstr>Bookman Old Style</vt:lpstr>
      <vt:lpstr>Calibri</vt:lpstr>
      <vt:lpstr>Calibri Light</vt:lpstr>
      <vt:lpstr>Roboto Slab</vt:lpstr>
      <vt:lpstr>Tahoma</vt:lpstr>
      <vt:lpstr>Times</vt:lpstr>
      <vt:lpstr>Times New Roman</vt:lpstr>
      <vt:lpstr>Wingdings</vt:lpstr>
      <vt:lpstr>Default Design</vt:lpstr>
      <vt:lpstr>Office Theme</vt:lpstr>
      <vt:lpstr>PowerPoint Presentation</vt:lpstr>
      <vt:lpstr>PowerPoint Presentation</vt:lpstr>
      <vt:lpstr>Definition of innovation</vt:lpstr>
      <vt:lpstr>Drivers for innovation</vt:lpstr>
      <vt:lpstr>Innovation</vt:lpstr>
      <vt:lpstr>PowerPoint Presentation</vt:lpstr>
      <vt:lpstr>Innovation in water treatment</vt:lpstr>
      <vt:lpstr>Linear innovation model</vt:lpstr>
      <vt:lpstr>Cyclic innovation model (CIM)</vt:lpstr>
      <vt:lpstr>System error (I)</vt:lpstr>
      <vt:lpstr>PowerPoint Presentation</vt:lpstr>
      <vt:lpstr>System error (II)</vt:lpstr>
      <vt:lpstr>PowerPoint Presentation</vt:lpstr>
      <vt:lpstr>PowerPoint Presentation</vt:lpstr>
      <vt:lpstr>PowerPoint Presentation</vt:lpstr>
      <vt:lpstr>Development Anammox</vt:lpstr>
      <vt:lpstr>Granules and Anammox®             reactor in China</vt:lpstr>
      <vt:lpstr>Mainstream: Need for Plug Flow</vt:lpstr>
      <vt:lpstr>PowerPoint Presentation</vt:lpstr>
      <vt:lpstr>Aerobic Granular Sludge</vt:lpstr>
      <vt:lpstr>Nereda® WWTP Epe First full-scale aerobic granular sludge plant</vt:lpstr>
      <vt:lpstr>New process based on granular sludge - Nereda®</vt:lpstr>
      <vt:lpstr>Largest Nereda®: Ringsend WWTP</vt:lpstr>
      <vt:lpstr>Aerobic Granular Sludge - Nereda® - Development</vt:lpstr>
      <vt:lpstr>Success factors</vt:lpstr>
      <vt:lpstr>PowerPoint Presentation</vt:lpstr>
      <vt:lpstr>Waterboard system  as success factor</vt:lpstr>
      <vt:lpstr>PowerPoint Presentation</vt:lpstr>
      <vt:lpstr>PowerPoint Presentation</vt:lpstr>
      <vt:lpstr>Patents</vt:lpstr>
      <vt:lpstr>PowerPoint Presentation</vt:lpstr>
      <vt:lpstr>As long as you do not recognise a resource it is not available</vt:lpstr>
      <vt:lpstr>But what makes  the granular sludge</vt:lpstr>
      <vt:lpstr>Novel materials</vt:lpstr>
      <vt:lpstr>PowerPoint Presentation</vt:lpstr>
      <vt:lpstr>PowerPoint Presentation</vt:lpstr>
      <vt:lpstr>PowerPoint Presentation</vt:lpstr>
      <vt:lpstr>Conclusions</vt:lpstr>
      <vt:lpstr>Conclusions</vt:lpstr>
    </vt:vector>
  </TitlesOfParts>
  <Company>TU Delft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PowerPoint-presentatie</dc:title>
  <dc:creator>Netwerkgebruiker SBS</dc:creator>
  <cp:lastModifiedBy>Damir Brdanovic</cp:lastModifiedBy>
  <cp:revision>536</cp:revision>
  <cp:lastPrinted>2018-09-18T07:28:55Z</cp:lastPrinted>
  <dcterms:created xsi:type="dcterms:W3CDTF">2003-02-14T12:59:34Z</dcterms:created>
  <dcterms:modified xsi:type="dcterms:W3CDTF">2024-08-25T13:23:43Z</dcterms:modified>
</cp:coreProperties>
</file>