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771" r:id="rId2"/>
    <p:sldId id="772" r:id="rId3"/>
    <p:sldId id="781" r:id="rId4"/>
    <p:sldId id="780" r:id="rId5"/>
    <p:sldId id="779" r:id="rId6"/>
    <p:sldId id="778" r:id="rId7"/>
    <p:sldId id="777" r:id="rId8"/>
    <p:sldId id="776" r:id="rId9"/>
    <p:sldId id="775" r:id="rId10"/>
    <p:sldId id="774" r:id="rId11"/>
    <p:sldId id="773" r:id="rId12"/>
    <p:sldId id="7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12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D5C48-BD4E-469D-99EF-7C301097CE6A}" type="datetimeFigureOut">
              <a:rPr lang="en-GB" smtClean="0"/>
              <a:t>14/01/2025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BD06A-73CD-4A17-968A-4C4D4334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438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17D47E00-6C69-4523-990C-063D1359604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1221A64-6119-43DC-8DA9-87FF4710C5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z="180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0C7E6993-CC33-45C4-AF96-2B0B4DF1F3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69CE8B-97A7-4AEC-A662-129D831796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053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8A8B-D833-43B2-8A15-E3192493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DF881-1729-46C6-B143-98A9035C2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42777-4AC5-4300-AB7B-5E659E43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E294-1A41-43BA-B8A2-79E52D600171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50205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36138-7939-4B5A-A39A-D7824B36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9BFA-F81D-4D79-BCA6-642B3C17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A022-4F96-4256-84DE-8E0A40F89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0E82E-607C-4DEB-A251-0D824292BB0B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75105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41E47-931A-4A55-93F7-7A1108580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FE8E-9DBD-47DC-A080-94EB84C6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0890-2D0C-4C09-813A-AB03AB1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108B-E68C-45DC-A0EA-C457F4CCAC78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1215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A50B3-DB7D-43AC-BD98-9FFFC1CB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4CFB8-E83B-47D2-98D2-3A837222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64E19-DEB8-43B1-96EA-25725C4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F9E1-F9F2-4B59-83E0-144CC79103B2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0359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E995-115B-4905-81FC-FA5B1407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7A66-70A0-46AF-AB7A-BC8C76F6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8B17-76D8-4179-BB80-CC06445E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BD37-D7DB-4A6B-81D0-E05A2E54F82D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360204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82B7E-264F-47DA-A5C3-04687773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6EA5EE-8390-4E11-AB7A-701A2873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285E4-2DBB-4CDA-BBEE-48488C5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63BA-C278-423E-9A51-E70B4C4031CA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6651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FE3CC22-479B-4E73-BBA6-68C57DA3A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261478-41ED-44D4-9AEC-678FC99E5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D5DC0-4D43-43CC-9BC3-D2E142B1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7B7B8-241A-4512-BEBE-B0DE61591653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409830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1DB19D-8F61-42EE-ACB0-D8DAEA36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4769F-AA9B-4099-BF7C-63444DABF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72D73B-5B01-4A98-BCD4-73C0F5E5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1549-CCC8-4C3D-AAB3-5D1869E0BA30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4995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0D63D1-2E35-40A2-B6AE-AE1A1AAE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6FE33-3541-4280-85D1-10B3EA5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6EFC58-0368-4F9A-96C6-AEAFF522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742D-7CB4-46D6-A25F-B8EF2E42E028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654251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D92EC0-DC7B-4894-A2B6-534F2F1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EA1CDF-B3BC-4381-A5C9-221E7C19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EE8458-8DAF-4480-9D16-8BCEF86F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8DD3-D59B-4B56-9A39-B49597FA9D23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911245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28E4B3-DDA3-483B-9191-45054628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A7960-F7B1-415C-8C96-C587B16A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D0C6D-E486-4B57-9DD1-1AAE8A62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3FFC-48AC-4E15-93DB-F1F922D2F071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274349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D6BF11-583A-4AE9-A7F5-E74CB5B8CA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34146E-EA11-4A82-A6D2-B20C9385F1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3DF8B-F00C-49CB-ACCC-5FD5E66A7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286EB-C9F1-4AE6-B04D-612D6A4A3F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CA8D-170E-43D0-B592-4D0FC724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BCC83D88-08EB-4C4A-9BB6-0F12B6DE8D0D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66133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>
            <a:extLst>
              <a:ext uri="{FF2B5EF4-FFF2-40B4-BE49-F238E27FC236}">
                <a16:creationId xmlns:a16="http://schemas.microsoft.com/office/drawing/2014/main" id="{3B143519-D100-4DC4-B946-EBDF6F156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857250"/>
            <a:ext cx="6532562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Course on Wastewater Treatment Developments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Past, Present, and Future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of Wastewater Treatment – A Personal Perspective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Nancy G. Love</a:t>
            </a:r>
            <a:endParaRPr kumimoji="0" lang="en-US" altLang="zh-CN" sz="28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5BFCD-2425-4D3E-9ED2-DC0B5623C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089" y="5691809"/>
            <a:ext cx="1668855" cy="106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66359"/>
      </p:ext>
    </p:extLst>
  </p:cSld>
  <p:clrMapOvr>
    <a:masterClrMapping/>
  </p:clrMapOvr>
  <p:transition spd="slow" advTm="32533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4FAC9-878B-48F3-8163-762EC7994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1F2D49-ACF6-47FA-93FB-E9C1A8A96E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283" y="1825625"/>
            <a:ext cx="7725434" cy="4351338"/>
          </a:xfrm>
        </p:spPr>
      </p:pic>
    </p:spTree>
    <p:extLst>
      <p:ext uri="{BB962C8B-B14F-4D97-AF65-F5344CB8AC3E}">
        <p14:creationId xmlns:p14="http://schemas.microsoft.com/office/powerpoint/2010/main" val="1108639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23663-4128-47E6-9258-932B676F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EAC426D-56D0-457A-86B0-AFC74D2215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4" y="1107324"/>
            <a:ext cx="10515600" cy="4067511"/>
          </a:xfrm>
        </p:spPr>
      </p:pic>
    </p:spTree>
    <p:extLst>
      <p:ext uri="{BB962C8B-B14F-4D97-AF65-F5344CB8AC3E}">
        <p14:creationId xmlns:p14="http://schemas.microsoft.com/office/powerpoint/2010/main" val="2639389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26F5C-D4B5-45C0-8524-F3A83380A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C9640CA-3B0A-40F4-9FAB-0D9A1A1F21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90267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D61F1-326E-405D-A3F6-39CE94DEC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C92609-5F6F-42DC-A303-DD12D69687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42" y="254211"/>
            <a:ext cx="11360043" cy="6238663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4363059-2C59-44D4-B9B3-2AFEF84F7DDD}"/>
              </a:ext>
            </a:extLst>
          </p:cNvPr>
          <p:cNvSpPr/>
          <p:nvPr/>
        </p:nvSpPr>
        <p:spPr>
          <a:xfrm>
            <a:off x="94827" y="6479328"/>
            <a:ext cx="11548533" cy="110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966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35351-B9E8-4319-B83E-187FE51B5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2F6AEB-8C82-461D-859A-CC1DC78F94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70" y="443865"/>
            <a:ext cx="10810201" cy="5862108"/>
          </a:xfrm>
        </p:spPr>
      </p:pic>
    </p:spTree>
    <p:extLst>
      <p:ext uri="{BB962C8B-B14F-4D97-AF65-F5344CB8AC3E}">
        <p14:creationId xmlns:p14="http://schemas.microsoft.com/office/powerpoint/2010/main" val="3695066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1550D-5E6E-499D-92AB-173518596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6128B05-E745-4CB4-9E76-BDC312CF3A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72" y="1825625"/>
            <a:ext cx="8076856" cy="4351338"/>
          </a:xfrm>
        </p:spPr>
      </p:pic>
    </p:spTree>
    <p:extLst>
      <p:ext uri="{BB962C8B-B14F-4D97-AF65-F5344CB8AC3E}">
        <p14:creationId xmlns:p14="http://schemas.microsoft.com/office/powerpoint/2010/main" val="1849742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667E4-B2D8-44A2-BA8F-D49BA283E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CB750F-174A-4835-A1E3-68B3B8B727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19573"/>
            <a:ext cx="9747282" cy="533707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B1E9176-3C28-4649-B157-547FEED9E5D7}"/>
              </a:ext>
            </a:extLst>
          </p:cNvPr>
          <p:cNvSpPr/>
          <p:nvPr/>
        </p:nvSpPr>
        <p:spPr>
          <a:xfrm>
            <a:off x="209973" y="6135051"/>
            <a:ext cx="11548533" cy="110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298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DF375-BC18-46CA-90EC-817BA47E1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836867-E64C-478E-9DE5-3EF80FAEF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716" y="1825625"/>
            <a:ext cx="8608568" cy="4351338"/>
          </a:xfrm>
        </p:spPr>
      </p:pic>
    </p:spTree>
    <p:extLst>
      <p:ext uri="{BB962C8B-B14F-4D97-AF65-F5344CB8AC3E}">
        <p14:creationId xmlns:p14="http://schemas.microsoft.com/office/powerpoint/2010/main" val="3191610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76117-7A45-4262-B5C9-A3D9CD910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67B25D-7286-47E3-86B4-705B754F9B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308" y="1253331"/>
            <a:ext cx="7798343" cy="4351338"/>
          </a:xfrm>
        </p:spPr>
      </p:pic>
    </p:spTree>
    <p:extLst>
      <p:ext uri="{BB962C8B-B14F-4D97-AF65-F5344CB8AC3E}">
        <p14:creationId xmlns:p14="http://schemas.microsoft.com/office/powerpoint/2010/main" val="481729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7F019-704E-460A-9614-237536627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51C4E5B-8292-4412-8564-C4F21CEB57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147" y="1825625"/>
            <a:ext cx="7821705" cy="4351338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0D9BE00-014B-41CF-8946-D695F9519A7A}"/>
              </a:ext>
            </a:extLst>
          </p:cNvPr>
          <p:cNvSpPr/>
          <p:nvPr/>
        </p:nvSpPr>
        <p:spPr>
          <a:xfrm flipV="1">
            <a:off x="9116907" y="5709920"/>
            <a:ext cx="2526453" cy="769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110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216-5C2C-4A49-BFC3-8DD51B848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4D0644-C03C-47ED-8DFA-64DC956EE2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9" y="307019"/>
            <a:ext cx="11040382" cy="6243962"/>
          </a:xfrm>
        </p:spPr>
      </p:pic>
    </p:spTree>
    <p:extLst>
      <p:ext uri="{BB962C8B-B14F-4D97-AF65-F5344CB8AC3E}">
        <p14:creationId xmlns:p14="http://schemas.microsoft.com/office/powerpoint/2010/main" val="229079271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23</Words>
  <Application>Microsoft Office PowerPoint</Application>
  <PresentationFormat>Widescreen</PresentationFormat>
  <Paragraphs>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DengXian</vt:lpstr>
      <vt:lpstr>SimSun</vt:lpstr>
      <vt:lpstr>Arial</vt:lpstr>
      <vt:lpstr>Calibri</vt:lpstr>
      <vt:lpstr>Calibri Light</vt:lpstr>
      <vt:lpstr>Roboto Slab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</cp:revision>
  <dcterms:created xsi:type="dcterms:W3CDTF">2025-01-14T10:04:26Z</dcterms:created>
  <dcterms:modified xsi:type="dcterms:W3CDTF">2025-01-14T11:11:40Z</dcterms:modified>
</cp:coreProperties>
</file>