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0" r:id="rId2"/>
    <p:sldMasterId id="2147483682" r:id="rId3"/>
  </p:sldMasterIdLst>
  <p:notesMasterIdLst>
    <p:notesMasterId r:id="rId35"/>
  </p:notesMasterIdLst>
  <p:sldIdLst>
    <p:sldId id="456" r:id="rId4"/>
    <p:sldId id="452" r:id="rId5"/>
    <p:sldId id="392" r:id="rId6"/>
    <p:sldId id="429" r:id="rId7"/>
    <p:sldId id="438" r:id="rId8"/>
    <p:sldId id="436" r:id="rId9"/>
    <p:sldId id="399" r:id="rId10"/>
    <p:sldId id="432" r:id="rId11"/>
    <p:sldId id="445" r:id="rId12"/>
    <p:sldId id="393" r:id="rId13"/>
    <p:sldId id="421" r:id="rId14"/>
    <p:sldId id="442" r:id="rId15"/>
    <p:sldId id="433" r:id="rId16"/>
    <p:sldId id="434" r:id="rId17"/>
    <p:sldId id="435" r:id="rId18"/>
    <p:sldId id="446" r:id="rId19"/>
    <p:sldId id="441" r:id="rId20"/>
    <p:sldId id="394" r:id="rId21"/>
    <p:sldId id="443" r:id="rId22"/>
    <p:sldId id="402" r:id="rId23"/>
    <p:sldId id="416" r:id="rId24"/>
    <p:sldId id="426" r:id="rId25"/>
    <p:sldId id="453" r:id="rId26"/>
    <p:sldId id="427" r:id="rId27"/>
    <p:sldId id="369" r:id="rId28"/>
    <p:sldId id="428" r:id="rId29"/>
    <p:sldId id="373" r:id="rId30"/>
    <p:sldId id="374" r:id="rId31"/>
    <p:sldId id="455" r:id="rId32"/>
    <p:sldId id="737" r:id="rId33"/>
    <p:sldId id="376" r:id="rId34"/>
  </p:sldIdLst>
  <p:sldSz cx="9144000" cy="5143500" type="screen16x9"/>
  <p:notesSz cx="6858000" cy="9144000"/>
  <p:defaultTextStyle>
    <a:defPPr>
      <a:defRPr lang="nl-NL"/>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460">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EDFF"/>
    <a:srgbClr val="0066FF"/>
    <a:srgbClr val="CCECFF"/>
    <a:srgbClr val="FFCC00"/>
    <a:srgbClr val="FFE3A3"/>
    <a:srgbClr val="FFC943"/>
    <a:srgbClr val="7F7F7F"/>
    <a:srgbClr val="FFDB57"/>
    <a:srgbClr val="FEE3AC"/>
    <a:srgbClr val="F6C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5" autoAdjust="0"/>
    <p:restoredTop sz="83313" autoAdjust="0"/>
  </p:normalViewPr>
  <p:slideViewPr>
    <p:cSldViewPr snapToGrid="0" snapToObjects="1">
      <p:cViewPr varScale="1">
        <p:scale>
          <a:sx n="143" d="100"/>
          <a:sy n="143" d="100"/>
        </p:scale>
        <p:origin x="582" y="108"/>
      </p:cViewPr>
      <p:guideLst>
        <p:guide orient="horz" pos="1460"/>
        <p:guide/>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0E3EF-8B81-42A9-B3F2-A4FE5650BE9B}" type="datetimeFigureOut">
              <a:rPr lang="x-none" smtClean="0"/>
              <a:t>2/28/2025</a:t>
            </a:fld>
            <a:endParaRPr lang="x-non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x-non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08FA2A-6837-4CD7-A7A9-FC243CC6C37B}" type="slidenum">
              <a:rPr lang="x-none" smtClean="0"/>
              <a:t>‹#›</a:t>
            </a:fld>
            <a:endParaRPr lang="x-none"/>
          </a:p>
        </p:txBody>
      </p:sp>
    </p:spTree>
    <p:extLst>
      <p:ext uri="{BB962C8B-B14F-4D97-AF65-F5344CB8AC3E}">
        <p14:creationId xmlns:p14="http://schemas.microsoft.com/office/powerpoint/2010/main" val="4001735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3</a:t>
            </a:fld>
            <a:endParaRPr lang="x-none"/>
          </a:p>
        </p:txBody>
      </p:sp>
    </p:spTree>
    <p:extLst>
      <p:ext uri="{BB962C8B-B14F-4D97-AF65-F5344CB8AC3E}">
        <p14:creationId xmlns:p14="http://schemas.microsoft.com/office/powerpoint/2010/main" val="2848050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18</a:t>
            </a:fld>
            <a:endParaRPr lang="x-none"/>
          </a:p>
        </p:txBody>
      </p:sp>
    </p:spTree>
    <p:extLst>
      <p:ext uri="{BB962C8B-B14F-4D97-AF65-F5344CB8AC3E}">
        <p14:creationId xmlns:p14="http://schemas.microsoft.com/office/powerpoint/2010/main" val="1468598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20</a:t>
            </a:fld>
            <a:endParaRPr lang="x-none"/>
          </a:p>
        </p:txBody>
      </p:sp>
    </p:spTree>
    <p:extLst>
      <p:ext uri="{BB962C8B-B14F-4D97-AF65-F5344CB8AC3E}">
        <p14:creationId xmlns:p14="http://schemas.microsoft.com/office/powerpoint/2010/main" val="870311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21</a:t>
            </a:fld>
            <a:endParaRPr lang="x-none"/>
          </a:p>
        </p:txBody>
      </p:sp>
    </p:spTree>
    <p:extLst>
      <p:ext uri="{BB962C8B-B14F-4D97-AF65-F5344CB8AC3E}">
        <p14:creationId xmlns:p14="http://schemas.microsoft.com/office/powerpoint/2010/main" val="3136005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22</a:t>
            </a:fld>
            <a:endParaRPr lang="x-none"/>
          </a:p>
        </p:txBody>
      </p:sp>
    </p:spTree>
    <p:extLst>
      <p:ext uri="{BB962C8B-B14F-4D97-AF65-F5344CB8AC3E}">
        <p14:creationId xmlns:p14="http://schemas.microsoft.com/office/powerpoint/2010/main" val="118144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23</a:t>
            </a:fld>
            <a:endParaRPr lang="x-none"/>
          </a:p>
        </p:txBody>
      </p:sp>
    </p:spTree>
    <p:extLst>
      <p:ext uri="{BB962C8B-B14F-4D97-AF65-F5344CB8AC3E}">
        <p14:creationId xmlns:p14="http://schemas.microsoft.com/office/powerpoint/2010/main" val="1556282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24</a:t>
            </a:fld>
            <a:endParaRPr lang="x-none"/>
          </a:p>
        </p:txBody>
      </p:sp>
    </p:spTree>
    <p:extLst>
      <p:ext uri="{BB962C8B-B14F-4D97-AF65-F5344CB8AC3E}">
        <p14:creationId xmlns:p14="http://schemas.microsoft.com/office/powerpoint/2010/main" val="3448037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25</a:t>
            </a:fld>
            <a:endParaRPr lang="x-none"/>
          </a:p>
        </p:txBody>
      </p:sp>
    </p:spTree>
    <p:extLst>
      <p:ext uri="{BB962C8B-B14F-4D97-AF65-F5344CB8AC3E}">
        <p14:creationId xmlns:p14="http://schemas.microsoft.com/office/powerpoint/2010/main" val="1717301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26</a:t>
            </a:fld>
            <a:endParaRPr lang="x-none"/>
          </a:p>
        </p:txBody>
      </p:sp>
    </p:spTree>
    <p:extLst>
      <p:ext uri="{BB962C8B-B14F-4D97-AF65-F5344CB8AC3E}">
        <p14:creationId xmlns:p14="http://schemas.microsoft.com/office/powerpoint/2010/main" val="1532259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27</a:t>
            </a:fld>
            <a:endParaRPr lang="x-none"/>
          </a:p>
        </p:txBody>
      </p:sp>
    </p:spTree>
    <p:extLst>
      <p:ext uri="{BB962C8B-B14F-4D97-AF65-F5344CB8AC3E}">
        <p14:creationId xmlns:p14="http://schemas.microsoft.com/office/powerpoint/2010/main" val="3091602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28</a:t>
            </a:fld>
            <a:endParaRPr lang="x-none"/>
          </a:p>
        </p:txBody>
      </p:sp>
    </p:spTree>
    <p:extLst>
      <p:ext uri="{BB962C8B-B14F-4D97-AF65-F5344CB8AC3E}">
        <p14:creationId xmlns:p14="http://schemas.microsoft.com/office/powerpoint/2010/main" val="308760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7</a:t>
            </a:fld>
            <a:endParaRPr lang="x-none"/>
          </a:p>
        </p:txBody>
      </p:sp>
    </p:spTree>
    <p:extLst>
      <p:ext uri="{BB962C8B-B14F-4D97-AF65-F5344CB8AC3E}">
        <p14:creationId xmlns:p14="http://schemas.microsoft.com/office/powerpoint/2010/main" val="123467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29</a:t>
            </a:fld>
            <a:endParaRPr lang="x-none"/>
          </a:p>
        </p:txBody>
      </p:sp>
    </p:spTree>
    <p:extLst>
      <p:ext uri="{BB962C8B-B14F-4D97-AF65-F5344CB8AC3E}">
        <p14:creationId xmlns:p14="http://schemas.microsoft.com/office/powerpoint/2010/main" val="2136603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D008FA2A-6837-4CD7-A7A9-FC243CC6C37B}" type="slidenum">
              <a:rPr kumimoji="0" lang="x-non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31</a:t>
            </a:fld>
            <a:endParaRPr kumimoji="0" lang="x-non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28024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90488" y="744538"/>
            <a:ext cx="6616700" cy="3722687"/>
          </a:xfrm>
          <a:ln/>
        </p:spPr>
      </p:sp>
      <p:sp>
        <p:nvSpPr>
          <p:cNvPr id="29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ltLang="en-US"/>
          </a:p>
        </p:txBody>
      </p:sp>
    </p:spTree>
    <p:extLst>
      <p:ext uri="{BB962C8B-B14F-4D97-AF65-F5344CB8AC3E}">
        <p14:creationId xmlns:p14="http://schemas.microsoft.com/office/powerpoint/2010/main" val="3407802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9</a:t>
            </a:fld>
            <a:endParaRPr lang="x-none"/>
          </a:p>
        </p:txBody>
      </p:sp>
    </p:spTree>
    <p:extLst>
      <p:ext uri="{BB962C8B-B14F-4D97-AF65-F5344CB8AC3E}">
        <p14:creationId xmlns:p14="http://schemas.microsoft.com/office/powerpoint/2010/main" val="35711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10</a:t>
            </a:fld>
            <a:endParaRPr lang="x-none"/>
          </a:p>
        </p:txBody>
      </p:sp>
    </p:spTree>
    <p:extLst>
      <p:ext uri="{BB962C8B-B14F-4D97-AF65-F5344CB8AC3E}">
        <p14:creationId xmlns:p14="http://schemas.microsoft.com/office/powerpoint/2010/main" val="3514612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11</a:t>
            </a:fld>
            <a:endParaRPr lang="x-none"/>
          </a:p>
        </p:txBody>
      </p:sp>
    </p:spTree>
    <p:extLst>
      <p:ext uri="{BB962C8B-B14F-4D97-AF65-F5344CB8AC3E}">
        <p14:creationId xmlns:p14="http://schemas.microsoft.com/office/powerpoint/2010/main" val="1960053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Biopolymer </a:t>
            </a:r>
            <a:r>
              <a:rPr lang="en-GB" dirty="0">
                <a:sym typeface="Wingdings" panose="05000000000000000000" pitchFamily="2" charset="2"/>
              </a:rPr>
              <a:t> and you see that that granule also contain a biopolymer…is produced by the bacteria and actually an important reason why granules are obtained. The biopolymer is EPS especially produced by bacteria that able to store carbon under feast conditions, like the PAO’s and GAO’s that are present in normal activated sludge as well.</a:t>
            </a:r>
            <a:endParaRPr lang="en-GB" dirty="0"/>
          </a:p>
        </p:txBody>
      </p:sp>
      <p:sp>
        <p:nvSpPr>
          <p:cNvPr id="4" name="Date Placeholder 3"/>
          <p:cNvSpPr>
            <a:spLocks noGrp="1"/>
          </p:cNvSpPr>
          <p:nvPr>
            <p:ph type="dt" idx="1"/>
          </p:nvPr>
        </p:nvSpPr>
        <p:spPr/>
        <p:txBody>
          <a:bodyPr/>
          <a:lstStyle/>
          <a:p>
            <a:fld id="{7D027AFF-F21B-45CA-83E4-306C41332FD2}" type="datetime1">
              <a:rPr lang="en-GB" smtClean="0"/>
              <a:t>28/02/2025</a:t>
            </a:fld>
            <a:endParaRPr lang="en-GB" dirty="0"/>
          </a:p>
        </p:txBody>
      </p:sp>
      <p:sp>
        <p:nvSpPr>
          <p:cNvPr id="5" name="Slide Number Placeholder 4"/>
          <p:cNvSpPr>
            <a:spLocks noGrp="1"/>
          </p:cNvSpPr>
          <p:nvPr>
            <p:ph type="sldNum" sz="quarter" idx="5"/>
          </p:nvPr>
        </p:nvSpPr>
        <p:spPr/>
        <p:txBody>
          <a:bodyPr/>
          <a:lstStyle/>
          <a:p>
            <a:fld id="{39C6360D-640D-4769-B230-0EDE5D3F7EE4}" type="slidenum">
              <a:rPr lang="en-GB" smtClean="0"/>
              <a:t>12</a:t>
            </a:fld>
            <a:endParaRPr lang="en-GB" dirty="0"/>
          </a:p>
        </p:txBody>
      </p:sp>
    </p:spTree>
    <p:extLst>
      <p:ext uri="{BB962C8B-B14F-4D97-AF65-F5344CB8AC3E}">
        <p14:creationId xmlns:p14="http://schemas.microsoft.com/office/powerpoint/2010/main" val="1606240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16</a:t>
            </a:fld>
            <a:endParaRPr lang="x-none"/>
          </a:p>
        </p:txBody>
      </p:sp>
    </p:spTree>
    <p:extLst>
      <p:ext uri="{BB962C8B-B14F-4D97-AF65-F5344CB8AC3E}">
        <p14:creationId xmlns:p14="http://schemas.microsoft.com/office/powerpoint/2010/main" val="2461900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D008FA2A-6837-4CD7-A7A9-FC243CC6C37B}" type="slidenum">
              <a:rPr lang="x-none" smtClean="0"/>
              <a:t>17</a:t>
            </a:fld>
            <a:endParaRPr lang="x-none"/>
          </a:p>
        </p:txBody>
      </p:sp>
    </p:spTree>
    <p:extLst>
      <p:ext uri="{BB962C8B-B14F-4D97-AF65-F5344CB8AC3E}">
        <p14:creationId xmlns:p14="http://schemas.microsoft.com/office/powerpoint/2010/main" val="2979568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s Text slide">
    <p:spTree>
      <p:nvGrpSpPr>
        <p:cNvPr id="1" name=""/>
        <p:cNvGrpSpPr/>
        <p:nvPr/>
      </p:nvGrpSpPr>
      <p:grpSpPr>
        <a:xfrm>
          <a:off x="0" y="0"/>
          <a:ext cx="0" cy="0"/>
          <a:chOff x="0" y="0"/>
          <a:chExt cx="0" cy="0"/>
        </a:xfrm>
      </p:grpSpPr>
      <p:sp>
        <p:nvSpPr>
          <p:cNvPr id="6" name="Tijdelijke aanduiding voor illustratie 4"/>
          <p:cNvSpPr>
            <a:spLocks noGrp="1"/>
          </p:cNvSpPr>
          <p:nvPr>
            <p:ph type="clipArt" sz="quarter" idx="20" hasCustomPrompt="1"/>
          </p:nvPr>
        </p:nvSpPr>
        <p:spPr>
          <a:xfrm>
            <a:off x="0" y="0"/>
            <a:ext cx="117929" cy="1454451"/>
          </a:xfrm>
          <a:solidFill>
            <a:srgbClr val="088AE0"/>
          </a:solidFill>
          <a:ln>
            <a:noFill/>
          </a:ln>
        </p:spPr>
        <p:txBody>
          <a:bodyPr/>
          <a:lstStyle>
            <a:lvl1pPr>
              <a:defRPr sz="800"/>
            </a:lvl1pPr>
          </a:lstStyle>
          <a:p>
            <a:r>
              <a:rPr lang="nl-NL" dirty="0"/>
              <a:t> </a:t>
            </a:r>
          </a:p>
        </p:txBody>
      </p:sp>
      <p:sp>
        <p:nvSpPr>
          <p:cNvPr id="2" name="Titel 1"/>
          <p:cNvSpPr>
            <a:spLocks noGrp="1"/>
          </p:cNvSpPr>
          <p:nvPr>
            <p:ph type="title"/>
          </p:nvPr>
        </p:nvSpPr>
        <p:spPr/>
        <p:txBody>
          <a:bodyPr/>
          <a:lstStyle>
            <a:lvl1pPr>
              <a:defRPr>
                <a:solidFill>
                  <a:srgbClr val="7F7F7F"/>
                </a:solidFill>
              </a:defRPr>
            </a:lvl1pPr>
          </a:lstStyle>
          <a:p>
            <a:r>
              <a:rPr lang="nl-NL" dirty="0"/>
              <a:t>Titelstijl van model bewerken</a:t>
            </a:r>
          </a:p>
        </p:txBody>
      </p:sp>
      <p:sp>
        <p:nvSpPr>
          <p:cNvPr id="3" name="Tijdelijke aanduiding voor inhoud 2"/>
          <p:cNvSpPr>
            <a:spLocks noGrp="1"/>
          </p:cNvSpPr>
          <p:nvPr>
            <p:ph idx="1"/>
          </p:nvPr>
        </p:nvSpPr>
        <p:spPr>
          <a:xfrm>
            <a:off x="457200" y="1454451"/>
            <a:ext cx="8229599" cy="3523460"/>
          </a:xfrm>
        </p:spPr>
        <p:txBody>
          <a:bodyPr>
            <a:normAutofit/>
          </a:bodyPr>
          <a:lstStyle>
            <a:lvl1pPr>
              <a:defRPr sz="2400">
                <a:solidFill>
                  <a:srgbClr val="3C3C3C"/>
                </a:solidFill>
              </a:defRPr>
            </a:lvl1pPr>
            <a:lvl2pPr>
              <a:defRPr sz="2400">
                <a:solidFill>
                  <a:srgbClr val="3C3C3C"/>
                </a:solidFill>
              </a:defRPr>
            </a:lvl2pPr>
            <a:lvl3pPr>
              <a:defRPr sz="2400">
                <a:solidFill>
                  <a:srgbClr val="3C3C3C"/>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dirty="0" err="1"/>
              <a:t>Click to edit Master text styles</a:t>
            </a:r>
          </a:p>
          <a:p>
            <a:pPr lvl="1"/>
            <a:r>
              <a:rPr lang="en-US" dirty="0" err="1"/>
              <a:t>Second level</a:t>
            </a:r>
          </a:p>
          <a:p>
            <a:pPr lvl="2"/>
            <a:r>
              <a:rPr lang="en-US" dirty="0" err="1"/>
              <a:t>Third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le imag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rgbClr val="7F7F7F"/>
                </a:solidFill>
              </a:defRPr>
            </a:lvl1pPr>
          </a:lstStyle>
          <a:p>
            <a:r>
              <a:rPr lang="nl-NL" dirty="0"/>
              <a:t>Titelstijl van model bewerken</a:t>
            </a:r>
          </a:p>
        </p:txBody>
      </p:sp>
      <p:sp>
        <p:nvSpPr>
          <p:cNvPr id="7" name="Tijdelijke aanduiding voor afbeelding 6"/>
          <p:cNvSpPr>
            <a:spLocks noGrp="1"/>
          </p:cNvSpPr>
          <p:nvPr>
            <p:ph type="pic" sz="quarter" idx="10"/>
          </p:nvPr>
        </p:nvSpPr>
        <p:spPr>
          <a:xfrm>
            <a:off x="457200" y="1651000"/>
            <a:ext cx="2546350" cy="1454150"/>
          </a:xfrm>
          <a:solidFill>
            <a:srgbClr val="D9D9D9"/>
          </a:solidFill>
        </p:spPr>
        <p:txBody>
          <a:bodyPr/>
          <a:lstStyle>
            <a:lvl1pPr>
              <a:defRPr sz="1000" i="1"/>
            </a:lvl1pPr>
          </a:lstStyle>
          <a:p>
            <a:endParaRPr lang="nl-NL" dirty="0"/>
          </a:p>
        </p:txBody>
      </p:sp>
      <p:sp>
        <p:nvSpPr>
          <p:cNvPr id="8" name="Tijdelijke aanduiding voor afbeelding 6"/>
          <p:cNvSpPr>
            <a:spLocks noGrp="1"/>
          </p:cNvSpPr>
          <p:nvPr>
            <p:ph type="pic" sz="quarter" idx="11"/>
          </p:nvPr>
        </p:nvSpPr>
        <p:spPr>
          <a:xfrm>
            <a:off x="3298825" y="1651000"/>
            <a:ext cx="2546350" cy="1454150"/>
          </a:xfrm>
          <a:solidFill>
            <a:srgbClr val="D9D9D9"/>
          </a:solidFill>
        </p:spPr>
        <p:txBody>
          <a:bodyPr/>
          <a:lstStyle>
            <a:lvl1pPr>
              <a:defRPr sz="1000" i="1"/>
            </a:lvl1pPr>
          </a:lstStyle>
          <a:p>
            <a:endParaRPr lang="nl-NL" dirty="0"/>
          </a:p>
        </p:txBody>
      </p:sp>
      <p:sp>
        <p:nvSpPr>
          <p:cNvPr id="9" name="Tijdelijke aanduiding voor afbeelding 6"/>
          <p:cNvSpPr>
            <a:spLocks noGrp="1"/>
          </p:cNvSpPr>
          <p:nvPr>
            <p:ph type="pic" sz="quarter" idx="12"/>
          </p:nvPr>
        </p:nvSpPr>
        <p:spPr>
          <a:xfrm>
            <a:off x="6140450" y="1651000"/>
            <a:ext cx="2546350" cy="1454150"/>
          </a:xfrm>
          <a:solidFill>
            <a:srgbClr val="D9D9D9"/>
          </a:solidFill>
        </p:spPr>
        <p:txBody>
          <a:bodyPr/>
          <a:lstStyle>
            <a:lvl1pPr>
              <a:defRPr sz="1000" i="1"/>
            </a:lvl1pPr>
          </a:lstStyle>
          <a:p>
            <a:endParaRPr lang="nl-NL" dirty="0"/>
          </a:p>
        </p:txBody>
      </p:sp>
      <p:sp>
        <p:nvSpPr>
          <p:cNvPr id="11" name="Tijdelijke aanduiding voor tekst 10"/>
          <p:cNvSpPr>
            <a:spLocks noGrp="1"/>
          </p:cNvSpPr>
          <p:nvPr>
            <p:ph type="body" sz="quarter" idx="13" hasCustomPrompt="1"/>
          </p:nvPr>
        </p:nvSpPr>
        <p:spPr>
          <a:xfrm>
            <a:off x="457200" y="3275013"/>
            <a:ext cx="2546350" cy="525462"/>
          </a:xfrm>
        </p:spPr>
        <p:txBody>
          <a:bodyPr/>
          <a:lstStyle>
            <a:lvl1pPr algn="ctr">
              <a:defRPr/>
            </a:lvl1pPr>
          </a:lstStyle>
          <a:p>
            <a:pPr lvl="0"/>
            <a:r>
              <a:rPr lang="nl-NL" dirty="0" err="1"/>
              <a:t>Description</a:t>
            </a:r>
            <a:endParaRPr lang="nl-NL" dirty="0"/>
          </a:p>
        </p:txBody>
      </p:sp>
      <p:sp>
        <p:nvSpPr>
          <p:cNvPr id="12" name="Tijdelijke aanduiding voor tekst 10"/>
          <p:cNvSpPr>
            <a:spLocks noGrp="1"/>
          </p:cNvSpPr>
          <p:nvPr>
            <p:ph type="body" sz="quarter" idx="14" hasCustomPrompt="1"/>
          </p:nvPr>
        </p:nvSpPr>
        <p:spPr>
          <a:xfrm>
            <a:off x="3298825" y="3275013"/>
            <a:ext cx="2546350" cy="525462"/>
          </a:xfrm>
        </p:spPr>
        <p:txBody>
          <a:bodyPr/>
          <a:lstStyle>
            <a:lvl1pPr algn="ctr">
              <a:defRPr/>
            </a:lvl1pPr>
          </a:lstStyle>
          <a:p>
            <a:pPr lvl="0"/>
            <a:r>
              <a:rPr lang="nl-NL" dirty="0" err="1"/>
              <a:t>Description</a:t>
            </a:r>
            <a:endParaRPr lang="nl-NL" dirty="0"/>
          </a:p>
        </p:txBody>
      </p:sp>
      <p:sp>
        <p:nvSpPr>
          <p:cNvPr id="13" name="Tijdelijke aanduiding voor tekst 10"/>
          <p:cNvSpPr>
            <a:spLocks noGrp="1"/>
          </p:cNvSpPr>
          <p:nvPr>
            <p:ph type="body" sz="quarter" idx="15" hasCustomPrompt="1"/>
          </p:nvPr>
        </p:nvSpPr>
        <p:spPr>
          <a:xfrm>
            <a:off x="6140450" y="3275013"/>
            <a:ext cx="2546350" cy="525462"/>
          </a:xfrm>
        </p:spPr>
        <p:txBody>
          <a:bodyPr/>
          <a:lstStyle>
            <a:lvl1pPr algn="ctr">
              <a:defRPr/>
            </a:lvl1pPr>
          </a:lstStyle>
          <a:p>
            <a:pPr lvl="0"/>
            <a:r>
              <a:rPr lang="nl-NL" dirty="0" err="1"/>
              <a:t>Description</a:t>
            </a:r>
            <a:endParaRPr lang="nl-NL" dirty="0"/>
          </a:p>
        </p:txBody>
      </p:sp>
      <p:sp>
        <p:nvSpPr>
          <p:cNvPr id="18" name="Tijdelijke aanduiding voor illustratie 4"/>
          <p:cNvSpPr>
            <a:spLocks noGrp="1"/>
          </p:cNvSpPr>
          <p:nvPr>
            <p:ph type="clipArt" sz="quarter" idx="20" hasCustomPrompt="1"/>
          </p:nvPr>
        </p:nvSpPr>
        <p:spPr>
          <a:xfrm>
            <a:off x="0" y="0"/>
            <a:ext cx="117929" cy="1454451"/>
          </a:xfrm>
          <a:solidFill>
            <a:srgbClr val="088AE0"/>
          </a:solidFill>
          <a:ln>
            <a:noFill/>
          </a:ln>
        </p:spPr>
        <p:txBody>
          <a:bodyPr/>
          <a:lstStyle>
            <a:lvl1pPr>
              <a:defRPr sz="800"/>
            </a:lvl1pPr>
          </a:lstStyle>
          <a:p>
            <a:r>
              <a:rPr lang="nl-NL" dirty="0"/>
              <a:t> </a:t>
            </a:r>
          </a:p>
        </p:txBody>
      </p:sp>
      <p:sp>
        <p:nvSpPr>
          <p:cNvPr id="15" name="Tijdelijke aanduiding voor tekst 10"/>
          <p:cNvSpPr>
            <a:spLocks noGrp="1"/>
          </p:cNvSpPr>
          <p:nvPr>
            <p:ph type="body" sz="quarter" idx="17" hasCustomPrompt="1"/>
          </p:nvPr>
        </p:nvSpPr>
        <p:spPr>
          <a:xfrm rot="16200000">
            <a:off x="4991213" y="2251188"/>
            <a:ext cx="1454151" cy="253773"/>
          </a:xfrm>
        </p:spPr>
        <p:txBody>
          <a:bodyPr anchor="ctr"/>
          <a:lstStyle>
            <a:lvl1pPr algn="l">
              <a:defRPr sz="800" i="1">
                <a:solidFill>
                  <a:schemeClr val="tx1">
                    <a:lumMod val="75000"/>
                  </a:schemeClr>
                </a:solidFill>
              </a:defRPr>
            </a:lvl1pPr>
          </a:lstStyle>
          <a:p>
            <a:pPr lvl="0"/>
            <a:r>
              <a:rPr lang="nl-NL" dirty="0"/>
              <a:t>Click </a:t>
            </a:r>
            <a:r>
              <a:rPr lang="nl-NL" dirty="0" err="1"/>
              <a:t>to</a:t>
            </a:r>
            <a:r>
              <a:rPr lang="nl-NL" dirty="0"/>
              <a:t> enter </a:t>
            </a:r>
            <a:r>
              <a:rPr lang="nl-NL" dirty="0" err="1"/>
              <a:t>credits</a:t>
            </a:r>
            <a:endParaRPr lang="nl-NL" dirty="0"/>
          </a:p>
        </p:txBody>
      </p:sp>
      <p:sp>
        <p:nvSpPr>
          <p:cNvPr id="16" name="Tijdelijke aanduiding voor tekst 10"/>
          <p:cNvSpPr>
            <a:spLocks noGrp="1"/>
          </p:cNvSpPr>
          <p:nvPr>
            <p:ph type="body" sz="quarter" idx="18" hasCustomPrompt="1"/>
          </p:nvPr>
        </p:nvSpPr>
        <p:spPr>
          <a:xfrm rot="16200000">
            <a:off x="7832838" y="2251188"/>
            <a:ext cx="1454151" cy="253773"/>
          </a:xfrm>
        </p:spPr>
        <p:txBody>
          <a:bodyPr anchor="ctr"/>
          <a:lstStyle>
            <a:lvl1pPr algn="l">
              <a:defRPr sz="800" i="1">
                <a:solidFill>
                  <a:schemeClr val="tx1">
                    <a:lumMod val="75000"/>
                  </a:schemeClr>
                </a:solidFill>
              </a:defRPr>
            </a:lvl1pPr>
          </a:lstStyle>
          <a:p>
            <a:pPr lvl="0"/>
            <a:r>
              <a:rPr lang="nl-NL" dirty="0"/>
              <a:t>Click </a:t>
            </a:r>
            <a:r>
              <a:rPr lang="nl-NL" dirty="0" err="1"/>
              <a:t>to</a:t>
            </a:r>
            <a:r>
              <a:rPr lang="nl-NL" dirty="0"/>
              <a:t> enter </a:t>
            </a:r>
            <a:r>
              <a:rPr lang="nl-NL" dirty="0" err="1"/>
              <a:t>credits</a:t>
            </a:r>
            <a:endParaRPr lang="nl-NL" dirty="0"/>
          </a:p>
        </p:txBody>
      </p:sp>
      <p:sp>
        <p:nvSpPr>
          <p:cNvPr id="17" name="Tijdelijke aanduiding voor tekst 10"/>
          <p:cNvSpPr>
            <a:spLocks noGrp="1"/>
          </p:cNvSpPr>
          <p:nvPr>
            <p:ph type="body" sz="quarter" idx="19" hasCustomPrompt="1"/>
          </p:nvPr>
        </p:nvSpPr>
        <p:spPr>
          <a:xfrm rot="16200000">
            <a:off x="2162061" y="2251188"/>
            <a:ext cx="1454151" cy="253773"/>
          </a:xfrm>
        </p:spPr>
        <p:txBody>
          <a:bodyPr anchor="ctr"/>
          <a:lstStyle>
            <a:lvl1pPr algn="l">
              <a:defRPr sz="800" i="1">
                <a:solidFill>
                  <a:schemeClr val="tx1">
                    <a:lumMod val="75000"/>
                  </a:schemeClr>
                </a:solidFill>
              </a:defRPr>
            </a:lvl1pPr>
          </a:lstStyle>
          <a:p>
            <a:pPr lvl="0"/>
            <a:r>
              <a:rPr lang="nl-NL" dirty="0"/>
              <a:t>Click </a:t>
            </a:r>
            <a:r>
              <a:rPr lang="nl-NL" dirty="0" err="1"/>
              <a:t>to</a:t>
            </a:r>
            <a:r>
              <a:rPr lang="nl-NL" dirty="0"/>
              <a:t> enter </a:t>
            </a:r>
            <a:r>
              <a:rPr lang="nl-NL" dirty="0" err="1"/>
              <a:t>credits</a:t>
            </a:r>
            <a:endParaRPr lang="nl-NL" dirty="0"/>
          </a:p>
        </p:txBody>
      </p:sp>
    </p:spTree>
    <p:extLst>
      <p:ext uri="{BB962C8B-B14F-4D97-AF65-F5344CB8AC3E}">
        <p14:creationId xmlns:p14="http://schemas.microsoft.com/office/powerpoint/2010/main" val="757220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with ima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rgbClr val="7F7F7F"/>
                </a:solidFill>
              </a:defRPr>
            </a:lvl1pPr>
          </a:lstStyle>
          <a:p>
            <a:r>
              <a:rPr lang="nl-NL" dirty="0"/>
              <a:t>Titelstijl van model bewerken</a:t>
            </a:r>
          </a:p>
        </p:txBody>
      </p:sp>
      <p:sp>
        <p:nvSpPr>
          <p:cNvPr id="9" name="Tijdelijke aanduiding voor afbeelding 6"/>
          <p:cNvSpPr>
            <a:spLocks noGrp="1"/>
          </p:cNvSpPr>
          <p:nvPr>
            <p:ph type="pic" sz="quarter" idx="12"/>
          </p:nvPr>
        </p:nvSpPr>
        <p:spPr>
          <a:xfrm>
            <a:off x="4564529" y="1454451"/>
            <a:ext cx="4122271" cy="2438099"/>
          </a:xfrm>
          <a:solidFill>
            <a:srgbClr val="D9D9D9"/>
          </a:solidFill>
        </p:spPr>
        <p:txBody>
          <a:bodyPr/>
          <a:lstStyle>
            <a:lvl1pPr>
              <a:defRPr sz="1000" i="1"/>
            </a:lvl1pPr>
          </a:lstStyle>
          <a:p>
            <a:endParaRPr lang="nl-NL" dirty="0"/>
          </a:p>
        </p:txBody>
      </p:sp>
      <p:sp>
        <p:nvSpPr>
          <p:cNvPr id="18" name="Tijdelijke aanduiding voor illustratie 4"/>
          <p:cNvSpPr>
            <a:spLocks noGrp="1"/>
          </p:cNvSpPr>
          <p:nvPr>
            <p:ph type="clipArt" sz="quarter" idx="20" hasCustomPrompt="1"/>
          </p:nvPr>
        </p:nvSpPr>
        <p:spPr>
          <a:xfrm>
            <a:off x="0" y="0"/>
            <a:ext cx="117929" cy="1454451"/>
          </a:xfrm>
          <a:solidFill>
            <a:srgbClr val="088AE0"/>
          </a:solidFill>
          <a:ln>
            <a:noFill/>
          </a:ln>
        </p:spPr>
        <p:txBody>
          <a:bodyPr/>
          <a:lstStyle>
            <a:lvl1pPr>
              <a:defRPr sz="800"/>
            </a:lvl1pPr>
          </a:lstStyle>
          <a:p>
            <a:r>
              <a:rPr lang="nl-NL" dirty="0"/>
              <a:t> </a:t>
            </a:r>
          </a:p>
        </p:txBody>
      </p:sp>
      <p:sp>
        <p:nvSpPr>
          <p:cNvPr id="16" name="Tijdelijke aanduiding voor tekst 10"/>
          <p:cNvSpPr>
            <a:spLocks noGrp="1"/>
          </p:cNvSpPr>
          <p:nvPr>
            <p:ph type="body" sz="quarter" idx="18" hasCustomPrompt="1"/>
          </p:nvPr>
        </p:nvSpPr>
        <p:spPr>
          <a:xfrm rot="16200000">
            <a:off x="6631102" y="2465500"/>
            <a:ext cx="4772025" cy="253773"/>
          </a:xfrm>
        </p:spPr>
        <p:txBody>
          <a:bodyPr anchor="ctr"/>
          <a:lstStyle>
            <a:lvl1pPr algn="l">
              <a:defRPr sz="800" b="0" i="1">
                <a:solidFill>
                  <a:srgbClr val="CCCCCC"/>
                </a:solidFill>
                <a:latin typeface="Calibri Light"/>
                <a:cs typeface="Calibri Light"/>
              </a:defRPr>
            </a:lvl1pPr>
          </a:lstStyle>
          <a:p>
            <a:pPr lvl="0"/>
            <a:r>
              <a:rPr lang="nl-NL" dirty="0"/>
              <a:t>Click </a:t>
            </a:r>
            <a:r>
              <a:rPr lang="nl-NL" dirty="0" err="1"/>
              <a:t>to</a:t>
            </a:r>
            <a:r>
              <a:rPr lang="nl-NL" dirty="0"/>
              <a:t> enter </a:t>
            </a:r>
            <a:r>
              <a:rPr lang="nl-NL" dirty="0" err="1"/>
              <a:t>credits</a:t>
            </a:r>
            <a:endParaRPr lang="nl-NL" dirty="0"/>
          </a:p>
        </p:txBody>
      </p:sp>
      <p:sp>
        <p:nvSpPr>
          <p:cNvPr id="14" name="Tijdelijke aanduiding voor inhoud 2"/>
          <p:cNvSpPr>
            <a:spLocks noGrp="1"/>
          </p:cNvSpPr>
          <p:nvPr>
            <p:ph idx="1" hasCustomPrompt="1"/>
          </p:nvPr>
        </p:nvSpPr>
        <p:spPr>
          <a:xfrm>
            <a:off x="457200" y="1454451"/>
            <a:ext cx="3980329" cy="3169843"/>
          </a:xfrm>
        </p:spPr>
        <p:txBody>
          <a:bodyPr>
            <a:normAutofit/>
          </a:bodyPr>
          <a:lstStyle>
            <a:lvl1pPr>
              <a:defRPr sz="2400">
                <a:solidFill>
                  <a:srgbClr val="3C3C3C"/>
                </a:solidFill>
              </a:defRPr>
            </a:lvl1pPr>
            <a:lvl2pPr>
              <a:defRPr sz="2400">
                <a:solidFill>
                  <a:srgbClr val="3C3C3C"/>
                </a:solidFill>
              </a:defRPr>
            </a:lvl2pPr>
            <a:lvl3pPr>
              <a:defRPr sz="2400">
                <a:solidFill>
                  <a:srgbClr val="3C3C3C"/>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dirty="0"/>
              <a:t>Place content here……</a:t>
            </a:r>
          </a:p>
        </p:txBody>
      </p:sp>
    </p:spTree>
    <p:extLst>
      <p:ext uri="{BB962C8B-B14F-4D97-AF65-F5344CB8AC3E}">
        <p14:creationId xmlns:p14="http://schemas.microsoft.com/office/powerpoint/2010/main" val="13753596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36388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64500" y="891415"/>
            <a:ext cx="8383500" cy="3842100"/>
          </a:xfrm>
        </p:spPr>
        <p:txBody>
          <a:bodyPr>
            <a:normAutofit/>
          </a:bodyPr>
          <a:lstStyle>
            <a:lvl1pPr marL="239960" indent="-239960">
              <a:lnSpc>
                <a:spcPct val="100000"/>
              </a:lnSpc>
              <a:spcBef>
                <a:spcPts val="0"/>
              </a:spcBef>
              <a:spcAft>
                <a:spcPts val="504"/>
              </a:spcAft>
              <a:buClr>
                <a:schemeClr val="accent1"/>
              </a:buClr>
              <a:buFont typeface="Wingdings" panose="05000000000000000000" pitchFamily="2" charset="2"/>
              <a:buChar char="n"/>
              <a:defRPr sz="1125"/>
            </a:lvl1pPr>
            <a:lvl2pPr>
              <a:lnSpc>
                <a:spcPct val="100000"/>
              </a:lnSpc>
              <a:spcBef>
                <a:spcPts val="0"/>
              </a:spcBef>
              <a:spcAft>
                <a:spcPts val="504"/>
              </a:spcAft>
              <a:buClr>
                <a:schemeClr val="accent1"/>
              </a:buClr>
              <a:defRPr sz="1125"/>
            </a:lvl2pPr>
            <a:lvl3pPr>
              <a:lnSpc>
                <a:spcPct val="100000"/>
              </a:lnSpc>
              <a:spcBef>
                <a:spcPts val="0"/>
              </a:spcBef>
              <a:spcAft>
                <a:spcPts val="504"/>
              </a:spcAft>
              <a:buClr>
                <a:schemeClr val="accent1"/>
              </a:buClr>
              <a:defRPr sz="1125"/>
            </a:lvl3pPr>
            <a:lvl4pPr>
              <a:lnSpc>
                <a:spcPct val="100000"/>
              </a:lnSpc>
              <a:spcBef>
                <a:spcPts val="0"/>
              </a:spcBef>
              <a:spcAft>
                <a:spcPts val="504"/>
              </a:spcAft>
              <a:buClr>
                <a:schemeClr val="accent1"/>
              </a:buClr>
              <a:defRPr sz="1125"/>
            </a:lvl4pPr>
            <a:lvl5pPr>
              <a:lnSpc>
                <a:spcPct val="100000"/>
              </a:lnSpc>
              <a:spcBef>
                <a:spcPts val="0"/>
              </a:spcBef>
              <a:spcAft>
                <a:spcPts val="504"/>
              </a:spcAft>
              <a:buClr>
                <a:schemeClr val="accent1"/>
              </a:buClr>
              <a:defRPr sz="1125"/>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el 3"/>
          <p:cNvSpPr>
            <a:spLocks noGrp="1"/>
          </p:cNvSpPr>
          <p:nvPr>
            <p:ph type="title"/>
          </p:nvPr>
        </p:nvSpPr>
        <p:spPr/>
        <p:txBody>
          <a:bodyPr/>
          <a:lstStyle>
            <a:lvl1pPr>
              <a:defRPr/>
            </a:lvl1pPr>
          </a:lstStyle>
          <a:p>
            <a:r>
              <a:rPr lang="en-US"/>
              <a:t>Click to edit Master title style</a:t>
            </a:r>
            <a:endParaRPr lang="nl-NL" dirty="0"/>
          </a:p>
        </p:txBody>
      </p:sp>
      <p:sp>
        <p:nvSpPr>
          <p:cNvPr id="5" name="Slide Number Placeholder 5"/>
          <p:cNvSpPr>
            <a:spLocks noGrp="1"/>
          </p:cNvSpPr>
          <p:nvPr>
            <p:ph type="sldNum" sz="quarter" idx="10"/>
          </p:nvPr>
        </p:nvSpPr>
        <p:spPr>
          <a:xfrm>
            <a:off x="0" y="0"/>
            <a:ext cx="0" cy="0"/>
          </a:xfrm>
        </p:spPr>
        <p:txBody>
          <a:bodyPr/>
          <a:lstStyle>
            <a:lvl1pPr eaLnBrk="1" hangingPunct="1">
              <a:defRPr>
                <a:solidFill>
                  <a:srgbClr val="72971B"/>
                </a:solidFill>
              </a:defRPr>
            </a:lvl1pPr>
          </a:lstStyle>
          <a:p>
            <a:pPr>
              <a:defRPr/>
            </a:pPr>
            <a:endParaRPr lang="en-GB"/>
          </a:p>
        </p:txBody>
      </p:sp>
    </p:spTree>
    <p:extLst>
      <p:ext uri="{BB962C8B-B14F-4D97-AF65-F5344CB8AC3E}">
        <p14:creationId xmlns:p14="http://schemas.microsoft.com/office/powerpoint/2010/main" val="1056324031"/>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D9B3223-9BE2-45CC-96F2-8F3C92144883}"/>
              </a:ext>
            </a:extLst>
          </p:cNvPr>
          <p:cNvSpPr>
            <a:spLocks noGrp="1"/>
          </p:cNvSpPr>
          <p:nvPr>
            <p:ph type="dt" sz="half" idx="10"/>
          </p:nvPr>
        </p:nvSpPr>
        <p:spPr/>
        <p:txBody>
          <a:bodyPr/>
          <a:lstStyle>
            <a:lvl1pPr>
              <a:defRPr/>
            </a:lvl1pPr>
          </a:lstStyle>
          <a:p>
            <a:pPr>
              <a:defRPr/>
            </a:pPr>
            <a:fld id="{B45DCDC7-FFAD-4BE1-A7E9-CE03DAA5C696}" type="datetimeFigureOut">
              <a:rPr lang="en-GB"/>
              <a:pPr>
                <a:defRPr/>
              </a:pPr>
              <a:t>28/02/2025</a:t>
            </a:fld>
            <a:endParaRPr lang="en-GB"/>
          </a:p>
        </p:txBody>
      </p:sp>
      <p:sp>
        <p:nvSpPr>
          <p:cNvPr id="5" name="Footer Placeholder 4">
            <a:extLst>
              <a:ext uri="{FF2B5EF4-FFF2-40B4-BE49-F238E27FC236}">
                <a16:creationId xmlns:a16="http://schemas.microsoft.com/office/drawing/2014/main" id="{BC72BD0F-9667-44A7-B144-F42FF78E45B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7A27D50-296A-4EC9-867C-8F5FB161A509}"/>
              </a:ext>
            </a:extLst>
          </p:cNvPr>
          <p:cNvSpPr>
            <a:spLocks noGrp="1"/>
          </p:cNvSpPr>
          <p:nvPr>
            <p:ph type="sldNum" sz="quarter" idx="12"/>
          </p:nvPr>
        </p:nvSpPr>
        <p:spPr/>
        <p:txBody>
          <a:bodyPr/>
          <a:lstStyle>
            <a:lvl1pPr>
              <a:defRPr/>
            </a:lvl1pPr>
          </a:lstStyle>
          <a:p>
            <a:pPr>
              <a:defRPr/>
            </a:pPr>
            <a:fld id="{439D0CF7-3591-462A-B7AF-AF0F43283E0C}" type="slidenum">
              <a:rPr lang="en-GB"/>
              <a:pPr>
                <a:defRPr/>
              </a:pPr>
              <a:t>‹#›</a:t>
            </a:fld>
            <a:endParaRPr lang="en-GB"/>
          </a:p>
        </p:txBody>
      </p:sp>
    </p:spTree>
    <p:extLst>
      <p:ext uri="{BB962C8B-B14F-4D97-AF65-F5344CB8AC3E}">
        <p14:creationId xmlns:p14="http://schemas.microsoft.com/office/powerpoint/2010/main" val="32121315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A79BBF4-6BE3-400C-B55F-E5F9C6B2C370}"/>
              </a:ext>
            </a:extLst>
          </p:cNvPr>
          <p:cNvSpPr>
            <a:spLocks noGrp="1"/>
          </p:cNvSpPr>
          <p:nvPr>
            <p:ph type="dt" sz="half" idx="10"/>
          </p:nvPr>
        </p:nvSpPr>
        <p:spPr/>
        <p:txBody>
          <a:bodyPr/>
          <a:lstStyle>
            <a:lvl1pPr>
              <a:defRPr/>
            </a:lvl1pPr>
          </a:lstStyle>
          <a:p>
            <a:pPr>
              <a:defRPr/>
            </a:pPr>
            <a:fld id="{EC37178F-DB6F-47AE-993C-D59027DA4E53}" type="datetimeFigureOut">
              <a:rPr lang="en-GB"/>
              <a:pPr>
                <a:defRPr/>
              </a:pPr>
              <a:t>28/02/2025</a:t>
            </a:fld>
            <a:endParaRPr lang="en-GB"/>
          </a:p>
        </p:txBody>
      </p:sp>
      <p:sp>
        <p:nvSpPr>
          <p:cNvPr id="5" name="Footer Placeholder 4">
            <a:extLst>
              <a:ext uri="{FF2B5EF4-FFF2-40B4-BE49-F238E27FC236}">
                <a16:creationId xmlns:a16="http://schemas.microsoft.com/office/drawing/2014/main" id="{9C440423-0C3B-4CAD-969C-B426891DD69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F04A28C-44B6-4C54-B012-4BC60C451BC6}"/>
              </a:ext>
            </a:extLst>
          </p:cNvPr>
          <p:cNvSpPr>
            <a:spLocks noGrp="1"/>
          </p:cNvSpPr>
          <p:nvPr>
            <p:ph type="sldNum" sz="quarter" idx="12"/>
          </p:nvPr>
        </p:nvSpPr>
        <p:spPr/>
        <p:txBody>
          <a:bodyPr/>
          <a:lstStyle>
            <a:lvl1pPr>
              <a:defRPr/>
            </a:lvl1pPr>
          </a:lstStyle>
          <a:p>
            <a:pPr>
              <a:defRPr/>
            </a:pPr>
            <a:fld id="{D7600FFB-80F5-45FA-86FA-F823BB736445}" type="slidenum">
              <a:rPr lang="en-GB"/>
              <a:pPr>
                <a:defRPr/>
              </a:pPr>
              <a:t>‹#›</a:t>
            </a:fld>
            <a:endParaRPr lang="en-GB"/>
          </a:p>
        </p:txBody>
      </p:sp>
    </p:spTree>
    <p:extLst>
      <p:ext uri="{BB962C8B-B14F-4D97-AF65-F5344CB8AC3E}">
        <p14:creationId xmlns:p14="http://schemas.microsoft.com/office/powerpoint/2010/main" val="24607836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B596CF0-ED28-4BA0-AE90-A96238DB9EEB}"/>
              </a:ext>
            </a:extLst>
          </p:cNvPr>
          <p:cNvSpPr>
            <a:spLocks noGrp="1"/>
          </p:cNvSpPr>
          <p:nvPr>
            <p:ph type="dt" sz="half" idx="10"/>
          </p:nvPr>
        </p:nvSpPr>
        <p:spPr/>
        <p:txBody>
          <a:bodyPr/>
          <a:lstStyle>
            <a:lvl1pPr>
              <a:defRPr/>
            </a:lvl1pPr>
          </a:lstStyle>
          <a:p>
            <a:pPr>
              <a:defRPr/>
            </a:pPr>
            <a:fld id="{C51CBDC0-642C-4BD3-8939-298941D37BD9}" type="datetimeFigureOut">
              <a:rPr lang="en-GB"/>
              <a:pPr>
                <a:defRPr/>
              </a:pPr>
              <a:t>28/02/2025</a:t>
            </a:fld>
            <a:endParaRPr lang="en-GB"/>
          </a:p>
        </p:txBody>
      </p:sp>
      <p:sp>
        <p:nvSpPr>
          <p:cNvPr id="5" name="Footer Placeholder 4">
            <a:extLst>
              <a:ext uri="{FF2B5EF4-FFF2-40B4-BE49-F238E27FC236}">
                <a16:creationId xmlns:a16="http://schemas.microsoft.com/office/drawing/2014/main" id="{DDC75FBE-A9B3-4593-B4F3-AC642DBE81A5}"/>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09808C24-7080-4A5D-A131-AEDF5D2ABE5F}"/>
              </a:ext>
            </a:extLst>
          </p:cNvPr>
          <p:cNvSpPr>
            <a:spLocks noGrp="1"/>
          </p:cNvSpPr>
          <p:nvPr>
            <p:ph type="sldNum" sz="quarter" idx="12"/>
          </p:nvPr>
        </p:nvSpPr>
        <p:spPr/>
        <p:txBody>
          <a:bodyPr/>
          <a:lstStyle>
            <a:lvl1pPr>
              <a:defRPr/>
            </a:lvl1pPr>
          </a:lstStyle>
          <a:p>
            <a:pPr>
              <a:defRPr/>
            </a:pPr>
            <a:fld id="{1C3C0A68-CB2F-437F-BDA6-3677E680FAB0}" type="slidenum">
              <a:rPr lang="en-GB"/>
              <a:pPr>
                <a:defRPr/>
              </a:pPr>
              <a:t>‹#›</a:t>
            </a:fld>
            <a:endParaRPr lang="en-GB"/>
          </a:p>
        </p:txBody>
      </p:sp>
    </p:spTree>
    <p:extLst>
      <p:ext uri="{BB962C8B-B14F-4D97-AF65-F5344CB8AC3E}">
        <p14:creationId xmlns:p14="http://schemas.microsoft.com/office/powerpoint/2010/main" val="2555087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F504CCF8-E5C9-4809-846D-6412BA366BB3}"/>
              </a:ext>
            </a:extLst>
          </p:cNvPr>
          <p:cNvSpPr>
            <a:spLocks noGrp="1"/>
          </p:cNvSpPr>
          <p:nvPr>
            <p:ph type="dt" sz="half" idx="10"/>
          </p:nvPr>
        </p:nvSpPr>
        <p:spPr/>
        <p:txBody>
          <a:bodyPr/>
          <a:lstStyle>
            <a:lvl1pPr>
              <a:defRPr/>
            </a:lvl1pPr>
          </a:lstStyle>
          <a:p>
            <a:pPr>
              <a:defRPr/>
            </a:pPr>
            <a:fld id="{DC263A1A-5B58-49CA-BB12-52090B8F3865}" type="datetimeFigureOut">
              <a:rPr lang="en-GB"/>
              <a:pPr>
                <a:defRPr/>
              </a:pPr>
              <a:t>28/02/2025</a:t>
            </a:fld>
            <a:endParaRPr lang="en-GB"/>
          </a:p>
        </p:txBody>
      </p:sp>
      <p:sp>
        <p:nvSpPr>
          <p:cNvPr id="6" name="Footer Placeholder 4">
            <a:extLst>
              <a:ext uri="{FF2B5EF4-FFF2-40B4-BE49-F238E27FC236}">
                <a16:creationId xmlns:a16="http://schemas.microsoft.com/office/drawing/2014/main" id="{54287B72-5AAC-4B87-8ABA-2A2BDD12B82C}"/>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874A1DC8-1E23-43FF-AE5C-FC9F906484B2}"/>
              </a:ext>
            </a:extLst>
          </p:cNvPr>
          <p:cNvSpPr>
            <a:spLocks noGrp="1"/>
          </p:cNvSpPr>
          <p:nvPr>
            <p:ph type="sldNum" sz="quarter" idx="12"/>
          </p:nvPr>
        </p:nvSpPr>
        <p:spPr/>
        <p:txBody>
          <a:bodyPr/>
          <a:lstStyle>
            <a:lvl1pPr>
              <a:defRPr/>
            </a:lvl1pPr>
          </a:lstStyle>
          <a:p>
            <a:pPr>
              <a:defRPr/>
            </a:pPr>
            <a:fld id="{D1D04A39-3A7F-4B36-8D41-F4C6ABC060D2}" type="slidenum">
              <a:rPr lang="en-GB"/>
              <a:pPr>
                <a:defRPr/>
              </a:pPr>
              <a:t>‹#›</a:t>
            </a:fld>
            <a:endParaRPr lang="en-GB"/>
          </a:p>
        </p:txBody>
      </p:sp>
    </p:spTree>
    <p:extLst>
      <p:ext uri="{BB962C8B-B14F-4D97-AF65-F5344CB8AC3E}">
        <p14:creationId xmlns:p14="http://schemas.microsoft.com/office/powerpoint/2010/main" val="23028689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53F47BA0-628C-4B70-9745-B5BD0A4B0EE5}"/>
              </a:ext>
            </a:extLst>
          </p:cNvPr>
          <p:cNvSpPr>
            <a:spLocks noGrp="1"/>
          </p:cNvSpPr>
          <p:nvPr>
            <p:ph type="dt" sz="half" idx="10"/>
          </p:nvPr>
        </p:nvSpPr>
        <p:spPr/>
        <p:txBody>
          <a:bodyPr/>
          <a:lstStyle>
            <a:lvl1pPr>
              <a:defRPr/>
            </a:lvl1pPr>
          </a:lstStyle>
          <a:p>
            <a:pPr>
              <a:defRPr/>
            </a:pPr>
            <a:fld id="{192493AB-11D1-4DA5-9CA1-377F18F9ACBE}" type="datetimeFigureOut">
              <a:rPr lang="en-GB"/>
              <a:pPr>
                <a:defRPr/>
              </a:pPr>
              <a:t>28/02/2025</a:t>
            </a:fld>
            <a:endParaRPr lang="en-GB"/>
          </a:p>
        </p:txBody>
      </p:sp>
      <p:sp>
        <p:nvSpPr>
          <p:cNvPr id="8" name="Footer Placeholder 4">
            <a:extLst>
              <a:ext uri="{FF2B5EF4-FFF2-40B4-BE49-F238E27FC236}">
                <a16:creationId xmlns:a16="http://schemas.microsoft.com/office/drawing/2014/main" id="{13CC1E2C-61C3-4DDA-AB54-A46EC164CB5E}"/>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E9E945FD-5B25-4502-96AE-60A884005B33}"/>
              </a:ext>
            </a:extLst>
          </p:cNvPr>
          <p:cNvSpPr>
            <a:spLocks noGrp="1"/>
          </p:cNvSpPr>
          <p:nvPr>
            <p:ph type="sldNum" sz="quarter" idx="12"/>
          </p:nvPr>
        </p:nvSpPr>
        <p:spPr/>
        <p:txBody>
          <a:bodyPr/>
          <a:lstStyle>
            <a:lvl1pPr>
              <a:defRPr/>
            </a:lvl1pPr>
          </a:lstStyle>
          <a:p>
            <a:pPr>
              <a:defRPr/>
            </a:pPr>
            <a:fld id="{672133A8-1EDB-410F-AB8B-B07ADE25C8D9}" type="slidenum">
              <a:rPr lang="en-GB"/>
              <a:pPr>
                <a:defRPr/>
              </a:pPr>
              <a:t>‹#›</a:t>
            </a:fld>
            <a:endParaRPr lang="en-GB"/>
          </a:p>
        </p:txBody>
      </p:sp>
    </p:spTree>
    <p:extLst>
      <p:ext uri="{BB962C8B-B14F-4D97-AF65-F5344CB8AC3E}">
        <p14:creationId xmlns:p14="http://schemas.microsoft.com/office/powerpoint/2010/main" val="23547044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367DD31-E2B7-4C7C-8EC2-8CAE4E4EF7ED}"/>
              </a:ext>
            </a:extLst>
          </p:cNvPr>
          <p:cNvSpPr>
            <a:spLocks noGrp="1"/>
          </p:cNvSpPr>
          <p:nvPr>
            <p:ph type="dt" sz="half" idx="10"/>
          </p:nvPr>
        </p:nvSpPr>
        <p:spPr/>
        <p:txBody>
          <a:bodyPr/>
          <a:lstStyle>
            <a:lvl1pPr>
              <a:defRPr/>
            </a:lvl1pPr>
          </a:lstStyle>
          <a:p>
            <a:pPr>
              <a:defRPr/>
            </a:pPr>
            <a:fld id="{6107A93F-DE9D-4FBF-9FF2-6F3543A2EA51}" type="datetimeFigureOut">
              <a:rPr lang="en-GB"/>
              <a:pPr>
                <a:defRPr/>
              </a:pPr>
              <a:t>28/02/2025</a:t>
            </a:fld>
            <a:endParaRPr lang="en-GB"/>
          </a:p>
        </p:txBody>
      </p:sp>
      <p:sp>
        <p:nvSpPr>
          <p:cNvPr id="4" name="Footer Placeholder 4">
            <a:extLst>
              <a:ext uri="{FF2B5EF4-FFF2-40B4-BE49-F238E27FC236}">
                <a16:creationId xmlns:a16="http://schemas.microsoft.com/office/drawing/2014/main" id="{890BB525-90B5-42F8-BC34-4CABD756C45B}"/>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6FC2EF4B-45A9-41C2-B910-389E26A72052}"/>
              </a:ext>
            </a:extLst>
          </p:cNvPr>
          <p:cNvSpPr>
            <a:spLocks noGrp="1"/>
          </p:cNvSpPr>
          <p:nvPr>
            <p:ph type="sldNum" sz="quarter" idx="12"/>
          </p:nvPr>
        </p:nvSpPr>
        <p:spPr/>
        <p:txBody>
          <a:bodyPr/>
          <a:lstStyle>
            <a:lvl1pPr>
              <a:defRPr/>
            </a:lvl1pPr>
          </a:lstStyle>
          <a:p>
            <a:pPr>
              <a:defRPr/>
            </a:pPr>
            <a:fld id="{4A7CEFF8-4AAB-4B9E-8FF0-F853BD08F828}" type="slidenum">
              <a:rPr lang="en-GB"/>
              <a:pPr>
                <a:defRPr/>
              </a:pPr>
              <a:t>‹#›</a:t>
            </a:fld>
            <a:endParaRPr lang="en-GB"/>
          </a:p>
        </p:txBody>
      </p:sp>
    </p:spTree>
    <p:extLst>
      <p:ext uri="{BB962C8B-B14F-4D97-AF65-F5344CB8AC3E}">
        <p14:creationId xmlns:p14="http://schemas.microsoft.com/office/powerpoint/2010/main" val="2389057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rmula (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rgbClr val="7F7F7F"/>
                </a:solidFill>
              </a:defRPr>
            </a:lvl1pPr>
          </a:lstStyle>
          <a:p>
            <a:r>
              <a:rPr lang="nl-NL" dirty="0"/>
              <a:t>Titelstijl van model bewerken</a:t>
            </a:r>
          </a:p>
        </p:txBody>
      </p:sp>
      <p:sp>
        <p:nvSpPr>
          <p:cNvPr id="3" name="Tijdelijke aanduiding voor inhoud 2"/>
          <p:cNvSpPr>
            <a:spLocks noGrp="1"/>
          </p:cNvSpPr>
          <p:nvPr>
            <p:ph idx="1" hasCustomPrompt="1"/>
          </p:nvPr>
        </p:nvSpPr>
        <p:spPr>
          <a:xfrm>
            <a:off x="457200" y="1454451"/>
            <a:ext cx="8229599" cy="1010843"/>
          </a:xfrm>
        </p:spPr>
        <p:txBody>
          <a:bodyPr>
            <a:normAutofit/>
          </a:bodyPr>
          <a:lstStyle>
            <a:lvl1pPr>
              <a:defRPr sz="2400">
                <a:solidFill>
                  <a:srgbClr val="3C3C3C"/>
                </a:solidFill>
              </a:defRPr>
            </a:lvl1pPr>
            <a:lvl2pPr>
              <a:defRPr sz="2400">
                <a:solidFill>
                  <a:srgbClr val="3C3C3C"/>
                </a:solidFill>
              </a:defRPr>
            </a:lvl2pPr>
            <a:lvl3pPr>
              <a:defRPr sz="2400">
                <a:solidFill>
                  <a:srgbClr val="3C3C3C"/>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dirty="0" err="1"/>
              <a:t>Discription</a:t>
            </a:r>
            <a:r>
              <a:rPr lang="en-US" dirty="0"/>
              <a:t> for the formulas could be placed here…</a:t>
            </a:r>
          </a:p>
        </p:txBody>
      </p:sp>
      <p:sp>
        <p:nvSpPr>
          <p:cNvPr id="6" name="Tijdelijke aanduiding voor illustratie 4"/>
          <p:cNvSpPr>
            <a:spLocks noGrp="1"/>
          </p:cNvSpPr>
          <p:nvPr>
            <p:ph type="clipArt" sz="quarter" idx="20" hasCustomPrompt="1"/>
          </p:nvPr>
        </p:nvSpPr>
        <p:spPr>
          <a:xfrm>
            <a:off x="0" y="0"/>
            <a:ext cx="117929" cy="1454451"/>
          </a:xfrm>
          <a:solidFill>
            <a:srgbClr val="088AE0"/>
          </a:solidFill>
          <a:ln>
            <a:noFill/>
          </a:ln>
        </p:spPr>
        <p:txBody>
          <a:bodyPr/>
          <a:lstStyle>
            <a:lvl1pPr>
              <a:defRPr sz="800"/>
            </a:lvl1pPr>
          </a:lstStyle>
          <a:p>
            <a:r>
              <a:rPr lang="nl-NL" dirty="0"/>
              <a:t> </a:t>
            </a:r>
          </a:p>
        </p:txBody>
      </p:sp>
      <p:sp>
        <p:nvSpPr>
          <p:cNvPr id="5" name="Tijdelijke aanduiding voor tekst 4"/>
          <p:cNvSpPr>
            <a:spLocks noGrp="1"/>
          </p:cNvSpPr>
          <p:nvPr>
            <p:ph type="body" sz="quarter" idx="21" hasCustomPrompt="1"/>
          </p:nvPr>
        </p:nvSpPr>
        <p:spPr>
          <a:xfrm>
            <a:off x="457201" y="2547938"/>
            <a:ext cx="3883212" cy="1643062"/>
          </a:xfrm>
          <a:solidFill>
            <a:srgbClr val="CCCCCC"/>
          </a:solidFill>
        </p:spPr>
        <p:txBody>
          <a:bodyPr lIns="180000" tIns="90000" rIns="180000" bIns="90000"/>
          <a:lstStyle>
            <a:lvl1pPr>
              <a:defRPr i="1"/>
            </a:lvl1pPr>
          </a:lstStyle>
          <a:p>
            <a:pPr lvl="0"/>
            <a:r>
              <a:rPr lang="nl-NL" dirty="0" err="1"/>
              <a:t>Example</a:t>
            </a:r>
            <a:r>
              <a:rPr lang="nl-NL" dirty="0"/>
              <a:t> tekst </a:t>
            </a:r>
            <a:r>
              <a:rPr lang="nl-NL" dirty="0" err="1"/>
              <a:t>for</a:t>
            </a:r>
            <a:r>
              <a:rPr lang="nl-NL" dirty="0"/>
              <a:t> </a:t>
            </a:r>
            <a:r>
              <a:rPr lang="nl-NL" dirty="0" err="1"/>
              <a:t>formula</a:t>
            </a:r>
            <a:r>
              <a:rPr lang="nl-NL" dirty="0"/>
              <a:t> 1</a:t>
            </a:r>
          </a:p>
          <a:p>
            <a:pPr lvl="0"/>
            <a:r>
              <a:rPr lang="nl-NL" dirty="0" err="1"/>
              <a:t>Formula</a:t>
            </a:r>
            <a:r>
              <a:rPr lang="nl-NL" dirty="0"/>
              <a:t> </a:t>
            </a:r>
            <a:r>
              <a:rPr lang="nl-NL" dirty="0" err="1"/>
              <a:t>could</a:t>
            </a:r>
            <a:r>
              <a:rPr lang="nl-NL" dirty="0"/>
              <a:t> </a:t>
            </a:r>
            <a:r>
              <a:rPr lang="nl-NL" dirty="0" err="1"/>
              <a:t>be</a:t>
            </a:r>
            <a:r>
              <a:rPr lang="nl-NL" dirty="0"/>
              <a:t>:</a:t>
            </a:r>
          </a:p>
          <a:p>
            <a:pPr lvl="0"/>
            <a:r>
              <a:rPr lang="nl-NL" dirty="0"/>
              <a:t>A + B = C</a:t>
            </a:r>
          </a:p>
        </p:txBody>
      </p:sp>
      <p:sp>
        <p:nvSpPr>
          <p:cNvPr id="7" name="Tijdelijke aanduiding voor tekst 4"/>
          <p:cNvSpPr>
            <a:spLocks noGrp="1"/>
          </p:cNvSpPr>
          <p:nvPr>
            <p:ph type="body" sz="quarter" idx="22" hasCustomPrompt="1"/>
          </p:nvPr>
        </p:nvSpPr>
        <p:spPr>
          <a:xfrm>
            <a:off x="4803587" y="2547938"/>
            <a:ext cx="3883212" cy="1643062"/>
          </a:xfrm>
          <a:solidFill>
            <a:srgbClr val="CCCCCC"/>
          </a:solidFill>
        </p:spPr>
        <p:txBody>
          <a:bodyPr lIns="180000" tIns="90000" rIns="180000" bIns="90000"/>
          <a:lstStyle>
            <a:lvl1pPr>
              <a:defRPr i="1"/>
            </a:lvl1pPr>
          </a:lstStyle>
          <a:p>
            <a:pPr lvl="0"/>
            <a:r>
              <a:rPr lang="nl-NL" dirty="0" err="1"/>
              <a:t>Example</a:t>
            </a:r>
            <a:r>
              <a:rPr lang="nl-NL" dirty="0"/>
              <a:t> tekst </a:t>
            </a:r>
            <a:r>
              <a:rPr lang="nl-NL" dirty="0" err="1"/>
              <a:t>for</a:t>
            </a:r>
            <a:r>
              <a:rPr lang="nl-NL" dirty="0"/>
              <a:t> </a:t>
            </a:r>
            <a:r>
              <a:rPr lang="nl-NL" dirty="0" err="1"/>
              <a:t>formula</a:t>
            </a:r>
            <a:r>
              <a:rPr lang="nl-NL" dirty="0"/>
              <a:t> 2</a:t>
            </a:r>
          </a:p>
          <a:p>
            <a:pPr lvl="0"/>
            <a:r>
              <a:rPr lang="nl-NL" dirty="0" err="1"/>
              <a:t>Formula</a:t>
            </a:r>
            <a:r>
              <a:rPr lang="nl-NL" dirty="0"/>
              <a:t> </a:t>
            </a:r>
            <a:r>
              <a:rPr lang="nl-NL" dirty="0" err="1"/>
              <a:t>could</a:t>
            </a:r>
            <a:r>
              <a:rPr lang="nl-NL" dirty="0"/>
              <a:t> </a:t>
            </a:r>
            <a:r>
              <a:rPr lang="nl-NL" dirty="0" err="1"/>
              <a:t>be</a:t>
            </a:r>
            <a:r>
              <a:rPr lang="nl-NL" dirty="0"/>
              <a:t>:</a:t>
            </a:r>
          </a:p>
          <a:p>
            <a:pPr lvl="0"/>
            <a:r>
              <a:rPr lang="nl-NL" dirty="0"/>
              <a:t>A + B = C</a:t>
            </a:r>
          </a:p>
        </p:txBody>
      </p:sp>
    </p:spTree>
    <p:extLst>
      <p:ext uri="{BB962C8B-B14F-4D97-AF65-F5344CB8AC3E}">
        <p14:creationId xmlns:p14="http://schemas.microsoft.com/office/powerpoint/2010/main" val="9766712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ACD989F-C160-4AC3-9FB8-7932A68613E2}"/>
              </a:ext>
            </a:extLst>
          </p:cNvPr>
          <p:cNvSpPr>
            <a:spLocks noGrp="1"/>
          </p:cNvSpPr>
          <p:nvPr>
            <p:ph type="dt" sz="half" idx="10"/>
          </p:nvPr>
        </p:nvSpPr>
        <p:spPr/>
        <p:txBody>
          <a:bodyPr/>
          <a:lstStyle>
            <a:lvl1pPr>
              <a:defRPr/>
            </a:lvl1pPr>
          </a:lstStyle>
          <a:p>
            <a:pPr>
              <a:defRPr/>
            </a:pPr>
            <a:fld id="{560D38A5-AC3D-4A23-AB2F-79264F60C060}" type="datetimeFigureOut">
              <a:rPr lang="en-GB"/>
              <a:pPr>
                <a:defRPr/>
              </a:pPr>
              <a:t>28/02/2025</a:t>
            </a:fld>
            <a:endParaRPr lang="en-GB"/>
          </a:p>
        </p:txBody>
      </p:sp>
      <p:sp>
        <p:nvSpPr>
          <p:cNvPr id="3" name="Footer Placeholder 4">
            <a:extLst>
              <a:ext uri="{FF2B5EF4-FFF2-40B4-BE49-F238E27FC236}">
                <a16:creationId xmlns:a16="http://schemas.microsoft.com/office/drawing/2014/main" id="{15C4E32D-2015-43BD-B4BD-A94ED431FF28}"/>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205D3815-C219-4593-B93D-DD551ADC962A}"/>
              </a:ext>
            </a:extLst>
          </p:cNvPr>
          <p:cNvSpPr>
            <a:spLocks noGrp="1"/>
          </p:cNvSpPr>
          <p:nvPr>
            <p:ph type="sldNum" sz="quarter" idx="12"/>
          </p:nvPr>
        </p:nvSpPr>
        <p:spPr/>
        <p:txBody>
          <a:bodyPr/>
          <a:lstStyle>
            <a:lvl1pPr>
              <a:defRPr/>
            </a:lvl1pPr>
          </a:lstStyle>
          <a:p>
            <a:pPr>
              <a:defRPr/>
            </a:pPr>
            <a:fld id="{1A919B9B-CA2B-490E-A5A2-2001A9807999}" type="slidenum">
              <a:rPr lang="en-GB"/>
              <a:pPr>
                <a:defRPr/>
              </a:pPr>
              <a:t>‹#›</a:t>
            </a:fld>
            <a:endParaRPr lang="en-GB"/>
          </a:p>
        </p:txBody>
      </p:sp>
    </p:spTree>
    <p:extLst>
      <p:ext uri="{BB962C8B-B14F-4D97-AF65-F5344CB8AC3E}">
        <p14:creationId xmlns:p14="http://schemas.microsoft.com/office/powerpoint/2010/main" val="943716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3">
            <a:extLst>
              <a:ext uri="{FF2B5EF4-FFF2-40B4-BE49-F238E27FC236}">
                <a16:creationId xmlns:a16="http://schemas.microsoft.com/office/drawing/2014/main" id="{A40EA167-2DDC-40A2-B76F-E4C4A4ADEBE0}"/>
              </a:ext>
            </a:extLst>
          </p:cNvPr>
          <p:cNvSpPr>
            <a:spLocks noGrp="1"/>
          </p:cNvSpPr>
          <p:nvPr>
            <p:ph type="dt" sz="half" idx="10"/>
          </p:nvPr>
        </p:nvSpPr>
        <p:spPr/>
        <p:txBody>
          <a:bodyPr/>
          <a:lstStyle>
            <a:lvl1pPr>
              <a:defRPr/>
            </a:lvl1pPr>
          </a:lstStyle>
          <a:p>
            <a:pPr>
              <a:defRPr/>
            </a:pPr>
            <a:fld id="{64C1E447-4DB4-4D6A-85BF-F507C5606864}" type="datetimeFigureOut">
              <a:rPr lang="en-GB"/>
              <a:pPr>
                <a:defRPr/>
              </a:pPr>
              <a:t>28/02/2025</a:t>
            </a:fld>
            <a:endParaRPr lang="en-GB"/>
          </a:p>
        </p:txBody>
      </p:sp>
      <p:sp>
        <p:nvSpPr>
          <p:cNvPr id="6" name="Footer Placeholder 4">
            <a:extLst>
              <a:ext uri="{FF2B5EF4-FFF2-40B4-BE49-F238E27FC236}">
                <a16:creationId xmlns:a16="http://schemas.microsoft.com/office/drawing/2014/main" id="{42675282-F4C4-4223-B002-6EC598D7F7C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8C6321B0-346E-44E7-A673-EE3968FA5892}"/>
              </a:ext>
            </a:extLst>
          </p:cNvPr>
          <p:cNvSpPr>
            <a:spLocks noGrp="1"/>
          </p:cNvSpPr>
          <p:nvPr>
            <p:ph type="sldNum" sz="quarter" idx="12"/>
          </p:nvPr>
        </p:nvSpPr>
        <p:spPr/>
        <p:txBody>
          <a:bodyPr/>
          <a:lstStyle>
            <a:lvl1pPr>
              <a:defRPr/>
            </a:lvl1pPr>
          </a:lstStyle>
          <a:p>
            <a:pPr>
              <a:defRPr/>
            </a:pPr>
            <a:fld id="{72D0C244-BACF-4CA7-A178-F2BC8DBD7FBF}" type="slidenum">
              <a:rPr lang="en-GB"/>
              <a:pPr>
                <a:defRPr/>
              </a:pPr>
              <a:t>‹#›</a:t>
            </a:fld>
            <a:endParaRPr lang="en-GB"/>
          </a:p>
        </p:txBody>
      </p:sp>
    </p:spTree>
    <p:extLst>
      <p:ext uri="{BB962C8B-B14F-4D97-AF65-F5344CB8AC3E}">
        <p14:creationId xmlns:p14="http://schemas.microsoft.com/office/powerpoint/2010/main" val="17340702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3">
            <a:extLst>
              <a:ext uri="{FF2B5EF4-FFF2-40B4-BE49-F238E27FC236}">
                <a16:creationId xmlns:a16="http://schemas.microsoft.com/office/drawing/2014/main" id="{9805DEE4-C92E-4AAA-98D2-31AE3FD5A3FE}"/>
              </a:ext>
            </a:extLst>
          </p:cNvPr>
          <p:cNvSpPr>
            <a:spLocks noGrp="1"/>
          </p:cNvSpPr>
          <p:nvPr>
            <p:ph type="dt" sz="half" idx="10"/>
          </p:nvPr>
        </p:nvSpPr>
        <p:spPr/>
        <p:txBody>
          <a:bodyPr/>
          <a:lstStyle>
            <a:lvl1pPr>
              <a:defRPr/>
            </a:lvl1pPr>
          </a:lstStyle>
          <a:p>
            <a:pPr>
              <a:defRPr/>
            </a:pPr>
            <a:fld id="{797B8E37-9A5E-4FD6-B45D-5898DCFF731D}" type="datetimeFigureOut">
              <a:rPr lang="en-GB"/>
              <a:pPr>
                <a:defRPr/>
              </a:pPr>
              <a:t>28/02/2025</a:t>
            </a:fld>
            <a:endParaRPr lang="en-GB"/>
          </a:p>
        </p:txBody>
      </p:sp>
      <p:sp>
        <p:nvSpPr>
          <p:cNvPr id="6" name="Footer Placeholder 4">
            <a:extLst>
              <a:ext uri="{FF2B5EF4-FFF2-40B4-BE49-F238E27FC236}">
                <a16:creationId xmlns:a16="http://schemas.microsoft.com/office/drawing/2014/main" id="{12050DCD-64DD-4E66-B0C6-57F327F6442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58C0B7A-33C2-4D8D-A733-D3A88F667AE8}"/>
              </a:ext>
            </a:extLst>
          </p:cNvPr>
          <p:cNvSpPr>
            <a:spLocks noGrp="1"/>
          </p:cNvSpPr>
          <p:nvPr>
            <p:ph type="sldNum" sz="quarter" idx="12"/>
          </p:nvPr>
        </p:nvSpPr>
        <p:spPr/>
        <p:txBody>
          <a:bodyPr/>
          <a:lstStyle>
            <a:lvl1pPr>
              <a:defRPr/>
            </a:lvl1pPr>
          </a:lstStyle>
          <a:p>
            <a:pPr>
              <a:defRPr/>
            </a:pPr>
            <a:fld id="{88EF13D2-88A7-4E17-9F5F-D9F98C28518D}" type="slidenum">
              <a:rPr lang="en-GB"/>
              <a:pPr>
                <a:defRPr/>
              </a:pPr>
              <a:t>‹#›</a:t>
            </a:fld>
            <a:endParaRPr lang="en-GB"/>
          </a:p>
        </p:txBody>
      </p:sp>
    </p:spTree>
    <p:extLst>
      <p:ext uri="{BB962C8B-B14F-4D97-AF65-F5344CB8AC3E}">
        <p14:creationId xmlns:p14="http://schemas.microsoft.com/office/powerpoint/2010/main" val="35425497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43DA058-36F0-4F19-8585-864FDA728588}"/>
              </a:ext>
            </a:extLst>
          </p:cNvPr>
          <p:cNvSpPr>
            <a:spLocks noGrp="1"/>
          </p:cNvSpPr>
          <p:nvPr>
            <p:ph type="dt" sz="half" idx="10"/>
          </p:nvPr>
        </p:nvSpPr>
        <p:spPr/>
        <p:txBody>
          <a:bodyPr/>
          <a:lstStyle>
            <a:lvl1pPr>
              <a:defRPr/>
            </a:lvl1pPr>
          </a:lstStyle>
          <a:p>
            <a:pPr>
              <a:defRPr/>
            </a:pPr>
            <a:fld id="{814553B4-0268-4B3F-B6B4-C4F4233306DA}" type="datetimeFigureOut">
              <a:rPr lang="en-GB"/>
              <a:pPr>
                <a:defRPr/>
              </a:pPr>
              <a:t>28/02/2025</a:t>
            </a:fld>
            <a:endParaRPr lang="en-GB"/>
          </a:p>
        </p:txBody>
      </p:sp>
      <p:sp>
        <p:nvSpPr>
          <p:cNvPr id="5" name="Footer Placeholder 4">
            <a:extLst>
              <a:ext uri="{FF2B5EF4-FFF2-40B4-BE49-F238E27FC236}">
                <a16:creationId xmlns:a16="http://schemas.microsoft.com/office/drawing/2014/main" id="{5F38888C-DC55-4692-9492-988810F91F3F}"/>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5A91E774-809B-4373-97D0-630F99024D45}"/>
              </a:ext>
            </a:extLst>
          </p:cNvPr>
          <p:cNvSpPr>
            <a:spLocks noGrp="1"/>
          </p:cNvSpPr>
          <p:nvPr>
            <p:ph type="sldNum" sz="quarter" idx="12"/>
          </p:nvPr>
        </p:nvSpPr>
        <p:spPr/>
        <p:txBody>
          <a:bodyPr/>
          <a:lstStyle>
            <a:lvl1pPr>
              <a:defRPr/>
            </a:lvl1pPr>
          </a:lstStyle>
          <a:p>
            <a:pPr>
              <a:defRPr/>
            </a:pPr>
            <a:fld id="{D537A86F-0967-4F0F-9F32-40F7ECA79CE3}" type="slidenum">
              <a:rPr lang="en-GB"/>
              <a:pPr>
                <a:defRPr/>
              </a:pPr>
              <a:t>‹#›</a:t>
            </a:fld>
            <a:endParaRPr lang="en-GB"/>
          </a:p>
        </p:txBody>
      </p:sp>
    </p:spTree>
    <p:extLst>
      <p:ext uri="{BB962C8B-B14F-4D97-AF65-F5344CB8AC3E}">
        <p14:creationId xmlns:p14="http://schemas.microsoft.com/office/powerpoint/2010/main" val="29156781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0BC25CA-46A3-47BD-BF72-2E3FF810894F}"/>
              </a:ext>
            </a:extLst>
          </p:cNvPr>
          <p:cNvSpPr>
            <a:spLocks noGrp="1"/>
          </p:cNvSpPr>
          <p:nvPr>
            <p:ph type="dt" sz="half" idx="10"/>
          </p:nvPr>
        </p:nvSpPr>
        <p:spPr/>
        <p:txBody>
          <a:bodyPr/>
          <a:lstStyle>
            <a:lvl1pPr>
              <a:defRPr/>
            </a:lvl1pPr>
          </a:lstStyle>
          <a:p>
            <a:pPr>
              <a:defRPr/>
            </a:pPr>
            <a:fld id="{65CBB558-81AF-4035-9828-FBAE06975883}" type="datetimeFigureOut">
              <a:rPr lang="en-GB"/>
              <a:pPr>
                <a:defRPr/>
              </a:pPr>
              <a:t>28/02/2025</a:t>
            </a:fld>
            <a:endParaRPr lang="en-GB"/>
          </a:p>
        </p:txBody>
      </p:sp>
      <p:sp>
        <p:nvSpPr>
          <p:cNvPr id="5" name="Footer Placeholder 4">
            <a:extLst>
              <a:ext uri="{FF2B5EF4-FFF2-40B4-BE49-F238E27FC236}">
                <a16:creationId xmlns:a16="http://schemas.microsoft.com/office/drawing/2014/main" id="{B246523B-927B-489D-A8F9-A38624A1A0E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8ED0344-FDFE-4C5B-8AD9-85F7AA705887}"/>
              </a:ext>
            </a:extLst>
          </p:cNvPr>
          <p:cNvSpPr>
            <a:spLocks noGrp="1"/>
          </p:cNvSpPr>
          <p:nvPr>
            <p:ph type="sldNum" sz="quarter" idx="12"/>
          </p:nvPr>
        </p:nvSpPr>
        <p:spPr/>
        <p:txBody>
          <a:bodyPr/>
          <a:lstStyle>
            <a:lvl1pPr>
              <a:defRPr/>
            </a:lvl1pPr>
          </a:lstStyle>
          <a:p>
            <a:pPr>
              <a:defRPr/>
            </a:pPr>
            <a:fld id="{D5BB7A50-DF41-4199-B3E1-7A8C50F3E0CE}" type="slidenum">
              <a:rPr lang="en-GB"/>
              <a:pPr>
                <a:defRPr/>
              </a:pPr>
              <a:t>‹#›</a:t>
            </a:fld>
            <a:endParaRPr lang="en-GB"/>
          </a:p>
        </p:txBody>
      </p:sp>
    </p:spTree>
    <p:extLst>
      <p:ext uri="{BB962C8B-B14F-4D97-AF65-F5344CB8AC3E}">
        <p14:creationId xmlns:p14="http://schemas.microsoft.com/office/powerpoint/2010/main" val="56683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6805303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7023101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7476083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5028364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61673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rmula (1)">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rgbClr val="7F7F7F"/>
                </a:solidFill>
              </a:defRPr>
            </a:lvl1pPr>
          </a:lstStyle>
          <a:p>
            <a:r>
              <a:rPr lang="nl-NL" dirty="0"/>
              <a:t>Titelstijl van model bewerken</a:t>
            </a:r>
          </a:p>
        </p:txBody>
      </p:sp>
      <p:sp>
        <p:nvSpPr>
          <p:cNvPr id="3" name="Tijdelijke aanduiding voor inhoud 2"/>
          <p:cNvSpPr>
            <a:spLocks noGrp="1"/>
          </p:cNvSpPr>
          <p:nvPr>
            <p:ph idx="1" hasCustomPrompt="1"/>
          </p:nvPr>
        </p:nvSpPr>
        <p:spPr>
          <a:xfrm>
            <a:off x="457200" y="1454451"/>
            <a:ext cx="3980329" cy="3169843"/>
          </a:xfrm>
        </p:spPr>
        <p:txBody>
          <a:bodyPr>
            <a:normAutofit/>
          </a:bodyPr>
          <a:lstStyle>
            <a:lvl1pPr>
              <a:defRPr sz="2400">
                <a:solidFill>
                  <a:srgbClr val="3C3C3C"/>
                </a:solidFill>
              </a:defRPr>
            </a:lvl1pPr>
            <a:lvl2pPr>
              <a:defRPr sz="2400">
                <a:solidFill>
                  <a:srgbClr val="3C3C3C"/>
                </a:solidFill>
              </a:defRPr>
            </a:lvl2pPr>
            <a:lvl3pPr>
              <a:defRPr sz="2400">
                <a:solidFill>
                  <a:srgbClr val="3C3C3C"/>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dirty="0" err="1"/>
              <a:t>Discription</a:t>
            </a:r>
            <a:r>
              <a:rPr lang="en-US" dirty="0"/>
              <a:t> for the formulas could be placed here…</a:t>
            </a:r>
          </a:p>
        </p:txBody>
      </p:sp>
      <p:sp>
        <p:nvSpPr>
          <p:cNvPr id="6" name="Tijdelijke aanduiding voor illustratie 4"/>
          <p:cNvSpPr>
            <a:spLocks noGrp="1"/>
          </p:cNvSpPr>
          <p:nvPr>
            <p:ph type="clipArt" sz="quarter" idx="20" hasCustomPrompt="1"/>
          </p:nvPr>
        </p:nvSpPr>
        <p:spPr>
          <a:xfrm>
            <a:off x="0" y="0"/>
            <a:ext cx="117929" cy="1454451"/>
          </a:xfrm>
          <a:solidFill>
            <a:srgbClr val="088AE0"/>
          </a:solidFill>
          <a:ln>
            <a:noFill/>
          </a:ln>
        </p:spPr>
        <p:txBody>
          <a:bodyPr/>
          <a:lstStyle>
            <a:lvl1pPr>
              <a:defRPr sz="800"/>
            </a:lvl1pPr>
          </a:lstStyle>
          <a:p>
            <a:r>
              <a:rPr lang="nl-NL" dirty="0"/>
              <a:t> </a:t>
            </a:r>
          </a:p>
        </p:txBody>
      </p:sp>
      <p:sp>
        <p:nvSpPr>
          <p:cNvPr id="5" name="Tijdelijke aanduiding voor tekst 4"/>
          <p:cNvSpPr>
            <a:spLocks noGrp="1"/>
          </p:cNvSpPr>
          <p:nvPr>
            <p:ph type="body" sz="quarter" idx="21" hasCustomPrompt="1"/>
          </p:nvPr>
        </p:nvSpPr>
        <p:spPr>
          <a:xfrm>
            <a:off x="4564529" y="1454451"/>
            <a:ext cx="4122270" cy="3169843"/>
          </a:xfrm>
          <a:solidFill>
            <a:srgbClr val="CCCCCC"/>
          </a:solidFill>
        </p:spPr>
        <p:txBody>
          <a:bodyPr lIns="180000" tIns="90000" rIns="180000" bIns="90000"/>
          <a:lstStyle>
            <a:lvl1pPr>
              <a:defRPr i="1"/>
            </a:lvl1pPr>
          </a:lstStyle>
          <a:p>
            <a:pPr lvl="0"/>
            <a:r>
              <a:rPr lang="nl-NL" dirty="0" err="1"/>
              <a:t>Example</a:t>
            </a:r>
            <a:r>
              <a:rPr lang="nl-NL" dirty="0"/>
              <a:t> tekst </a:t>
            </a:r>
            <a:r>
              <a:rPr lang="nl-NL" dirty="0" err="1"/>
              <a:t>for</a:t>
            </a:r>
            <a:r>
              <a:rPr lang="nl-NL" dirty="0"/>
              <a:t> </a:t>
            </a:r>
            <a:r>
              <a:rPr lang="nl-NL" dirty="0" err="1"/>
              <a:t>formula</a:t>
            </a:r>
            <a:r>
              <a:rPr lang="nl-NL" dirty="0"/>
              <a:t> 1</a:t>
            </a:r>
          </a:p>
          <a:p>
            <a:pPr lvl="0"/>
            <a:r>
              <a:rPr lang="nl-NL" dirty="0" err="1"/>
              <a:t>Formula</a:t>
            </a:r>
            <a:r>
              <a:rPr lang="nl-NL" dirty="0"/>
              <a:t> </a:t>
            </a:r>
            <a:r>
              <a:rPr lang="nl-NL" dirty="0" err="1"/>
              <a:t>could</a:t>
            </a:r>
            <a:r>
              <a:rPr lang="nl-NL" dirty="0"/>
              <a:t> </a:t>
            </a:r>
            <a:r>
              <a:rPr lang="nl-NL" dirty="0" err="1"/>
              <a:t>be</a:t>
            </a:r>
            <a:r>
              <a:rPr lang="nl-NL" dirty="0"/>
              <a:t>:</a:t>
            </a:r>
          </a:p>
          <a:p>
            <a:pPr lvl="0"/>
            <a:r>
              <a:rPr lang="nl-NL" dirty="0"/>
              <a:t>A + B = C</a:t>
            </a:r>
          </a:p>
          <a:p>
            <a:pPr lvl="0"/>
            <a:r>
              <a:rPr lang="nl-NL" dirty="0" err="1"/>
              <a:t>Etc</a:t>
            </a:r>
            <a:r>
              <a:rPr lang="nl-NL" dirty="0"/>
              <a:t>…</a:t>
            </a:r>
          </a:p>
        </p:txBody>
      </p:sp>
    </p:spTree>
    <p:extLst>
      <p:ext uri="{BB962C8B-B14F-4D97-AF65-F5344CB8AC3E}">
        <p14:creationId xmlns:p14="http://schemas.microsoft.com/office/powerpoint/2010/main" val="35610394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395888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108028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46830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2380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5754875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438203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finition (1)">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rgbClr val="7F7F7F"/>
                </a:solidFill>
              </a:defRPr>
            </a:lvl1pPr>
          </a:lstStyle>
          <a:p>
            <a:r>
              <a:rPr lang="nl-NL" dirty="0"/>
              <a:t>Titelstijl van model bewerken</a:t>
            </a:r>
          </a:p>
        </p:txBody>
      </p:sp>
      <p:sp>
        <p:nvSpPr>
          <p:cNvPr id="3" name="Tijdelijke aanduiding voor inhoud 2"/>
          <p:cNvSpPr>
            <a:spLocks noGrp="1"/>
          </p:cNvSpPr>
          <p:nvPr>
            <p:ph idx="1" hasCustomPrompt="1"/>
          </p:nvPr>
        </p:nvSpPr>
        <p:spPr>
          <a:xfrm>
            <a:off x="457200" y="1454451"/>
            <a:ext cx="3980329" cy="3169843"/>
          </a:xfrm>
        </p:spPr>
        <p:txBody>
          <a:bodyPr>
            <a:normAutofit/>
          </a:bodyPr>
          <a:lstStyle>
            <a:lvl1pPr>
              <a:defRPr sz="2400">
                <a:solidFill>
                  <a:srgbClr val="3C3C3C"/>
                </a:solidFill>
              </a:defRPr>
            </a:lvl1pPr>
            <a:lvl2pPr>
              <a:defRPr sz="2400">
                <a:solidFill>
                  <a:srgbClr val="3C3C3C"/>
                </a:solidFill>
              </a:defRPr>
            </a:lvl2pPr>
            <a:lvl3pPr>
              <a:defRPr sz="2400">
                <a:solidFill>
                  <a:srgbClr val="3C3C3C"/>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dirty="0" err="1"/>
              <a:t>Discription</a:t>
            </a:r>
            <a:r>
              <a:rPr lang="en-US" dirty="0"/>
              <a:t> for the definitions could be placed here…</a:t>
            </a:r>
          </a:p>
        </p:txBody>
      </p:sp>
      <p:sp>
        <p:nvSpPr>
          <p:cNvPr id="6" name="Tijdelijke aanduiding voor illustratie 4"/>
          <p:cNvSpPr>
            <a:spLocks noGrp="1"/>
          </p:cNvSpPr>
          <p:nvPr>
            <p:ph type="clipArt" sz="quarter" idx="20" hasCustomPrompt="1"/>
          </p:nvPr>
        </p:nvSpPr>
        <p:spPr>
          <a:xfrm>
            <a:off x="0" y="0"/>
            <a:ext cx="117929" cy="1454451"/>
          </a:xfrm>
          <a:solidFill>
            <a:srgbClr val="088AE0"/>
          </a:solidFill>
          <a:ln>
            <a:noFill/>
          </a:ln>
        </p:spPr>
        <p:txBody>
          <a:bodyPr/>
          <a:lstStyle>
            <a:lvl1pPr>
              <a:defRPr sz="800"/>
            </a:lvl1pPr>
          </a:lstStyle>
          <a:p>
            <a:r>
              <a:rPr lang="nl-NL" dirty="0"/>
              <a:t> </a:t>
            </a:r>
          </a:p>
        </p:txBody>
      </p:sp>
      <p:sp>
        <p:nvSpPr>
          <p:cNvPr id="5" name="Tijdelijke aanduiding voor tekst 4"/>
          <p:cNvSpPr>
            <a:spLocks noGrp="1"/>
          </p:cNvSpPr>
          <p:nvPr>
            <p:ph type="body" sz="quarter" idx="21" hasCustomPrompt="1"/>
          </p:nvPr>
        </p:nvSpPr>
        <p:spPr>
          <a:xfrm>
            <a:off x="4564529" y="1454451"/>
            <a:ext cx="4122270" cy="3169843"/>
          </a:xfrm>
          <a:solidFill>
            <a:srgbClr val="F09E01"/>
          </a:solidFill>
        </p:spPr>
        <p:txBody>
          <a:bodyPr lIns="180000" tIns="90000" rIns="180000" bIns="90000"/>
          <a:lstStyle>
            <a:lvl1pPr>
              <a:defRPr i="0"/>
            </a:lvl1pPr>
          </a:lstStyle>
          <a:p>
            <a:pPr lvl="0"/>
            <a:r>
              <a:rPr lang="nl-NL" dirty="0" err="1"/>
              <a:t>Place</a:t>
            </a:r>
            <a:r>
              <a:rPr lang="nl-NL" dirty="0"/>
              <a:t> </a:t>
            </a:r>
            <a:r>
              <a:rPr lang="nl-NL" dirty="0" err="1"/>
              <a:t>definition</a:t>
            </a:r>
            <a:r>
              <a:rPr lang="nl-NL" dirty="0"/>
              <a:t> </a:t>
            </a:r>
            <a:r>
              <a:rPr lang="nl-NL" dirty="0" err="1"/>
              <a:t>here</a:t>
            </a:r>
            <a:r>
              <a:rPr lang="nl-NL" dirty="0"/>
              <a:t>…</a:t>
            </a:r>
          </a:p>
        </p:txBody>
      </p:sp>
    </p:spTree>
    <p:extLst>
      <p:ext uri="{BB962C8B-B14F-4D97-AF65-F5344CB8AC3E}">
        <p14:creationId xmlns:p14="http://schemas.microsoft.com/office/powerpoint/2010/main" val="3662174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finition (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rgbClr val="7F7F7F"/>
                </a:solidFill>
              </a:defRPr>
            </a:lvl1pPr>
          </a:lstStyle>
          <a:p>
            <a:r>
              <a:rPr lang="nl-NL" dirty="0"/>
              <a:t>Titelstijl van model bewerken</a:t>
            </a:r>
          </a:p>
        </p:txBody>
      </p:sp>
      <p:sp>
        <p:nvSpPr>
          <p:cNvPr id="3" name="Tijdelijke aanduiding voor inhoud 2"/>
          <p:cNvSpPr>
            <a:spLocks noGrp="1"/>
          </p:cNvSpPr>
          <p:nvPr>
            <p:ph idx="1" hasCustomPrompt="1"/>
          </p:nvPr>
        </p:nvSpPr>
        <p:spPr>
          <a:xfrm>
            <a:off x="457200" y="1454451"/>
            <a:ext cx="8229599" cy="1010843"/>
          </a:xfrm>
        </p:spPr>
        <p:txBody>
          <a:bodyPr>
            <a:normAutofit/>
          </a:bodyPr>
          <a:lstStyle>
            <a:lvl1pPr>
              <a:defRPr sz="2400">
                <a:solidFill>
                  <a:srgbClr val="3C3C3C"/>
                </a:solidFill>
              </a:defRPr>
            </a:lvl1pPr>
            <a:lvl2pPr>
              <a:defRPr sz="2400">
                <a:solidFill>
                  <a:srgbClr val="3C3C3C"/>
                </a:solidFill>
              </a:defRPr>
            </a:lvl2pPr>
            <a:lvl3pPr>
              <a:defRPr sz="2400">
                <a:solidFill>
                  <a:srgbClr val="3C3C3C"/>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dirty="0" err="1"/>
              <a:t>Discription</a:t>
            </a:r>
            <a:r>
              <a:rPr lang="en-US" dirty="0"/>
              <a:t> for the definitions could be placed here…</a:t>
            </a:r>
          </a:p>
        </p:txBody>
      </p:sp>
      <p:sp>
        <p:nvSpPr>
          <p:cNvPr id="6" name="Tijdelijke aanduiding voor illustratie 4"/>
          <p:cNvSpPr>
            <a:spLocks noGrp="1"/>
          </p:cNvSpPr>
          <p:nvPr>
            <p:ph type="clipArt" sz="quarter" idx="20" hasCustomPrompt="1"/>
          </p:nvPr>
        </p:nvSpPr>
        <p:spPr>
          <a:xfrm>
            <a:off x="0" y="0"/>
            <a:ext cx="117929" cy="1454451"/>
          </a:xfrm>
          <a:solidFill>
            <a:srgbClr val="088AE0"/>
          </a:solidFill>
          <a:ln>
            <a:noFill/>
          </a:ln>
        </p:spPr>
        <p:txBody>
          <a:bodyPr/>
          <a:lstStyle>
            <a:lvl1pPr>
              <a:defRPr sz="800"/>
            </a:lvl1pPr>
          </a:lstStyle>
          <a:p>
            <a:r>
              <a:rPr lang="nl-NL" dirty="0"/>
              <a:t> </a:t>
            </a:r>
          </a:p>
        </p:txBody>
      </p:sp>
      <p:sp>
        <p:nvSpPr>
          <p:cNvPr id="5" name="Tijdelijke aanduiding voor tekst 4"/>
          <p:cNvSpPr>
            <a:spLocks noGrp="1"/>
          </p:cNvSpPr>
          <p:nvPr>
            <p:ph type="body" sz="quarter" idx="21" hasCustomPrompt="1"/>
          </p:nvPr>
        </p:nvSpPr>
        <p:spPr>
          <a:xfrm>
            <a:off x="457201" y="2547938"/>
            <a:ext cx="3883212" cy="1643062"/>
          </a:xfrm>
          <a:solidFill>
            <a:schemeClr val="accent3"/>
          </a:solidFill>
        </p:spPr>
        <p:txBody>
          <a:bodyPr lIns="180000" tIns="90000" rIns="180000" bIns="90000"/>
          <a:lstStyle>
            <a:lvl1pPr>
              <a:defRPr b="0" i="0"/>
            </a:lvl1pPr>
          </a:lstStyle>
          <a:p>
            <a:pPr lvl="0"/>
            <a:r>
              <a:rPr lang="nl-NL" dirty="0" err="1"/>
              <a:t>Place</a:t>
            </a:r>
            <a:r>
              <a:rPr lang="nl-NL" dirty="0"/>
              <a:t> </a:t>
            </a:r>
            <a:r>
              <a:rPr lang="nl-NL" dirty="0" err="1"/>
              <a:t>definition</a:t>
            </a:r>
            <a:r>
              <a:rPr lang="nl-NL" dirty="0"/>
              <a:t> </a:t>
            </a:r>
            <a:r>
              <a:rPr lang="nl-NL" dirty="0" err="1"/>
              <a:t>here</a:t>
            </a:r>
            <a:r>
              <a:rPr lang="nl-NL" dirty="0"/>
              <a:t>…</a:t>
            </a:r>
          </a:p>
        </p:txBody>
      </p:sp>
      <p:sp>
        <p:nvSpPr>
          <p:cNvPr id="7" name="Tijdelijke aanduiding voor tekst 4"/>
          <p:cNvSpPr>
            <a:spLocks noGrp="1"/>
          </p:cNvSpPr>
          <p:nvPr>
            <p:ph type="body" sz="quarter" idx="22" hasCustomPrompt="1"/>
          </p:nvPr>
        </p:nvSpPr>
        <p:spPr>
          <a:xfrm>
            <a:off x="4803587" y="2547938"/>
            <a:ext cx="3883212" cy="1643062"/>
          </a:xfrm>
          <a:solidFill>
            <a:schemeClr val="accent3"/>
          </a:solidFill>
        </p:spPr>
        <p:txBody>
          <a:bodyPr lIns="180000" tIns="90000" rIns="180000" bIns="90000"/>
          <a:lstStyle>
            <a:lvl1pPr>
              <a:defRPr i="0"/>
            </a:lvl1pPr>
          </a:lstStyle>
          <a:p>
            <a:pPr lvl="0"/>
            <a:r>
              <a:rPr lang="nl-NL" dirty="0" err="1"/>
              <a:t>Place</a:t>
            </a:r>
            <a:r>
              <a:rPr lang="nl-NL" dirty="0"/>
              <a:t> </a:t>
            </a:r>
            <a:r>
              <a:rPr lang="nl-NL" dirty="0" err="1"/>
              <a:t>definition</a:t>
            </a:r>
            <a:r>
              <a:rPr lang="nl-NL" dirty="0"/>
              <a:t> </a:t>
            </a:r>
            <a:r>
              <a:rPr lang="nl-NL" dirty="0" err="1"/>
              <a:t>here</a:t>
            </a:r>
            <a:r>
              <a:rPr lang="nl-NL" dirty="0"/>
              <a:t>…</a:t>
            </a:r>
          </a:p>
        </p:txBody>
      </p:sp>
    </p:spTree>
    <p:extLst>
      <p:ext uri="{BB962C8B-B14F-4D97-AF65-F5344CB8AC3E}">
        <p14:creationId xmlns:p14="http://schemas.microsoft.com/office/powerpoint/2010/main" val="1319819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screen image + title">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p:nvPr>
        </p:nvSpPr>
        <p:spPr>
          <a:xfrm>
            <a:off x="0" y="0"/>
            <a:ext cx="9144000" cy="5143500"/>
          </a:xfrm>
          <a:solidFill>
            <a:schemeClr val="bg1">
              <a:lumMod val="85000"/>
            </a:schemeClr>
          </a:solidFill>
        </p:spPr>
        <p:txBody>
          <a:bodyPr rtlCol="0">
            <a:noAutofit/>
          </a:bodyPr>
          <a:lstStyle>
            <a:lvl1pPr>
              <a:defRPr sz="1200" i="1"/>
            </a:lvl1pPr>
          </a:lstStyle>
          <a:p>
            <a:pPr lvl="0"/>
            <a:endParaRPr lang="nl-NL" noProof="0" dirty="0"/>
          </a:p>
        </p:txBody>
      </p:sp>
      <p:sp>
        <p:nvSpPr>
          <p:cNvPr id="4" name="Titel 1"/>
          <p:cNvSpPr>
            <a:spLocks noGrp="1"/>
          </p:cNvSpPr>
          <p:nvPr>
            <p:ph type="title"/>
          </p:nvPr>
        </p:nvSpPr>
        <p:spPr>
          <a:xfrm>
            <a:off x="457200" y="206375"/>
            <a:ext cx="8229600" cy="1117600"/>
          </a:xfrm>
        </p:spPr>
        <p:txBody>
          <a:bodyPr/>
          <a:lstStyle>
            <a:lvl1pPr>
              <a:defRPr>
                <a:solidFill>
                  <a:schemeClr val="bg1"/>
                </a:solidFill>
              </a:defRPr>
            </a:lvl1pPr>
          </a:lstStyle>
          <a:p>
            <a:r>
              <a:rPr lang="nl-NL" dirty="0"/>
              <a:t>Titelstijl van model bewerken</a:t>
            </a:r>
          </a:p>
        </p:txBody>
      </p:sp>
      <p:sp>
        <p:nvSpPr>
          <p:cNvPr id="6" name="Tijdelijke aanduiding voor tekst 10"/>
          <p:cNvSpPr>
            <a:spLocks noGrp="1"/>
          </p:cNvSpPr>
          <p:nvPr>
            <p:ph type="body" sz="quarter" idx="19" hasCustomPrompt="1"/>
          </p:nvPr>
        </p:nvSpPr>
        <p:spPr>
          <a:xfrm rot="16200000">
            <a:off x="6616588" y="2480015"/>
            <a:ext cx="4801054" cy="253773"/>
          </a:xfrm>
        </p:spPr>
        <p:txBody>
          <a:bodyPr anchor="ctr"/>
          <a:lstStyle>
            <a:lvl1pPr algn="l">
              <a:defRPr sz="1000" b="0" i="1">
                <a:solidFill>
                  <a:schemeClr val="bg1">
                    <a:lumMod val="75000"/>
                  </a:schemeClr>
                </a:solidFill>
                <a:latin typeface="Calibri Light"/>
                <a:cs typeface="Calibri Light"/>
              </a:defRPr>
            </a:lvl1pPr>
          </a:lstStyle>
          <a:p>
            <a:pPr lvl="0"/>
            <a:r>
              <a:rPr lang="nl-NL" dirty="0"/>
              <a:t>Click </a:t>
            </a:r>
            <a:r>
              <a:rPr lang="nl-NL" dirty="0" err="1"/>
              <a:t>to</a:t>
            </a:r>
            <a:r>
              <a:rPr lang="nl-NL" dirty="0"/>
              <a:t> enter </a:t>
            </a:r>
            <a:r>
              <a:rPr lang="nl-NL" dirty="0" err="1"/>
              <a:t>credits</a:t>
            </a:r>
            <a:endParaRPr lang="nl-N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fullscreen image">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p:nvPr>
        </p:nvSpPr>
        <p:spPr>
          <a:xfrm>
            <a:off x="0" y="0"/>
            <a:ext cx="9144000" cy="5143500"/>
          </a:xfrm>
          <a:solidFill>
            <a:schemeClr val="bg1">
              <a:lumMod val="85000"/>
            </a:schemeClr>
          </a:solidFill>
        </p:spPr>
        <p:txBody>
          <a:bodyPr rtlCol="0">
            <a:noAutofit/>
          </a:bodyPr>
          <a:lstStyle>
            <a:lvl1pPr>
              <a:defRPr sz="1200" i="1"/>
            </a:lvl1pPr>
          </a:lstStyle>
          <a:p>
            <a:pPr lvl="0"/>
            <a:endParaRPr lang="nl-NL" noProof="0" dirty="0"/>
          </a:p>
        </p:txBody>
      </p:sp>
      <p:sp>
        <p:nvSpPr>
          <p:cNvPr id="6" name="Tijdelijke aanduiding voor tekst 10"/>
          <p:cNvSpPr>
            <a:spLocks noGrp="1"/>
          </p:cNvSpPr>
          <p:nvPr>
            <p:ph type="body" sz="quarter" idx="19" hasCustomPrompt="1"/>
          </p:nvPr>
        </p:nvSpPr>
        <p:spPr>
          <a:xfrm rot="16200000">
            <a:off x="6616588" y="2480015"/>
            <a:ext cx="4801054" cy="253773"/>
          </a:xfrm>
        </p:spPr>
        <p:txBody>
          <a:bodyPr anchor="ctr"/>
          <a:lstStyle>
            <a:lvl1pPr algn="l">
              <a:defRPr sz="1000" b="0" i="1">
                <a:solidFill>
                  <a:schemeClr val="bg1">
                    <a:lumMod val="75000"/>
                  </a:schemeClr>
                </a:solidFill>
                <a:latin typeface="Calibri Light"/>
                <a:cs typeface="Calibri Light"/>
              </a:defRPr>
            </a:lvl1pPr>
          </a:lstStyle>
          <a:p>
            <a:pPr lvl="0"/>
            <a:r>
              <a:rPr lang="nl-NL" dirty="0"/>
              <a:t>Click </a:t>
            </a:r>
            <a:r>
              <a:rPr lang="nl-NL" dirty="0" err="1"/>
              <a:t>to</a:t>
            </a:r>
            <a:r>
              <a:rPr lang="nl-NL" dirty="0"/>
              <a:t> enter </a:t>
            </a:r>
            <a:r>
              <a:rPr lang="nl-NL" dirty="0" err="1"/>
              <a:t>credits</a:t>
            </a:r>
            <a:endParaRPr lang="nl-NL" dirty="0"/>
          </a:p>
        </p:txBody>
      </p:sp>
    </p:spTree>
    <p:extLst>
      <p:ext uri="{BB962C8B-B14F-4D97-AF65-F5344CB8AC3E}">
        <p14:creationId xmlns:p14="http://schemas.microsoft.com/office/powerpoint/2010/main" val="3318577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Slide">
    <p:bg>
      <p:bgPr>
        <a:solidFill>
          <a:schemeClr val="accent6"/>
        </a:solidFill>
        <a:effectLst/>
      </p:bgPr>
    </p:bg>
    <p:spTree>
      <p:nvGrpSpPr>
        <p:cNvPr id="1" name=""/>
        <p:cNvGrpSpPr/>
        <p:nvPr/>
      </p:nvGrpSpPr>
      <p:grpSpPr>
        <a:xfrm>
          <a:off x="0" y="0"/>
          <a:ext cx="0" cy="0"/>
          <a:chOff x="0" y="0"/>
          <a:chExt cx="0" cy="0"/>
        </a:xfrm>
      </p:grpSpPr>
      <p:sp>
        <p:nvSpPr>
          <p:cNvPr id="3" name="Tijdelijke aanduiding voor tekst 2"/>
          <p:cNvSpPr>
            <a:spLocks noGrp="1"/>
          </p:cNvSpPr>
          <p:nvPr>
            <p:ph type="body" sz="quarter" idx="20" hasCustomPrompt="1"/>
          </p:nvPr>
        </p:nvSpPr>
        <p:spPr>
          <a:xfrm>
            <a:off x="433295" y="1636058"/>
            <a:ext cx="2309906" cy="1322388"/>
          </a:xfrm>
        </p:spPr>
        <p:txBody>
          <a:bodyPr/>
          <a:lstStyle>
            <a:lvl1pPr>
              <a:defRPr sz="8000">
                <a:solidFill>
                  <a:schemeClr val="bg1"/>
                </a:solidFill>
              </a:defRPr>
            </a:lvl1pPr>
          </a:lstStyle>
          <a:p>
            <a:pPr lvl="0"/>
            <a:r>
              <a:rPr lang="nl-NL" dirty="0"/>
              <a:t>1.1</a:t>
            </a:r>
          </a:p>
        </p:txBody>
      </p:sp>
      <p:cxnSp>
        <p:nvCxnSpPr>
          <p:cNvPr id="8" name="Rechte verbindingslijn 7"/>
          <p:cNvCxnSpPr/>
          <p:nvPr userDrawn="1"/>
        </p:nvCxnSpPr>
        <p:spPr>
          <a:xfrm>
            <a:off x="2743200" y="1492377"/>
            <a:ext cx="0" cy="1600001"/>
          </a:xfrm>
          <a:prstGeom prst="line">
            <a:avLst/>
          </a:prstGeom>
          <a:ln>
            <a:solidFill>
              <a:srgbClr val="7F7F7F"/>
            </a:solidFill>
          </a:ln>
          <a:effectLst/>
        </p:spPr>
        <p:style>
          <a:lnRef idx="2">
            <a:schemeClr val="accent1"/>
          </a:lnRef>
          <a:fillRef idx="0">
            <a:schemeClr val="accent1"/>
          </a:fillRef>
          <a:effectRef idx="1">
            <a:schemeClr val="accent1"/>
          </a:effectRef>
          <a:fontRef idx="minor">
            <a:schemeClr val="tx1"/>
          </a:fontRef>
        </p:style>
      </p:cxnSp>
      <p:sp>
        <p:nvSpPr>
          <p:cNvPr id="10" name="Tijdelijke aanduiding voor tekst 9"/>
          <p:cNvSpPr>
            <a:spLocks noGrp="1"/>
          </p:cNvSpPr>
          <p:nvPr>
            <p:ph type="body" sz="quarter" idx="21" hasCustomPrompt="1"/>
          </p:nvPr>
        </p:nvSpPr>
        <p:spPr>
          <a:xfrm>
            <a:off x="3344863" y="1265238"/>
            <a:ext cx="5096902" cy="1939925"/>
          </a:xfrm>
        </p:spPr>
        <p:txBody>
          <a:bodyPr anchor="ctr"/>
          <a:lstStyle>
            <a:lvl1pPr>
              <a:defRPr sz="4000">
                <a:solidFill>
                  <a:schemeClr val="bg1"/>
                </a:solidFill>
                <a:latin typeface="Calibri Light"/>
                <a:cs typeface="Calibri Light"/>
              </a:defRPr>
            </a:lvl1pPr>
          </a:lstStyle>
          <a:p>
            <a:r>
              <a:rPr lang="nl-NL" sz="4000" dirty="0" err="1">
                <a:solidFill>
                  <a:schemeClr val="bg1"/>
                </a:solidFill>
                <a:latin typeface="Calibri Light"/>
                <a:cs typeface="Calibri Light"/>
              </a:rPr>
              <a:t>Clearly</a:t>
            </a:r>
            <a:r>
              <a:rPr lang="nl-NL" sz="4000" dirty="0">
                <a:solidFill>
                  <a:schemeClr val="bg1"/>
                </a:solidFill>
                <a:latin typeface="Calibri Light"/>
                <a:cs typeface="Calibri Light"/>
              </a:rPr>
              <a:t> </a:t>
            </a:r>
            <a:r>
              <a:rPr lang="nl-NL" sz="4000" dirty="0" err="1">
                <a:solidFill>
                  <a:schemeClr val="bg1"/>
                </a:solidFill>
                <a:latin typeface="Calibri Light"/>
                <a:cs typeface="Calibri Light"/>
              </a:rPr>
              <a:t>changing</a:t>
            </a:r>
            <a:r>
              <a:rPr lang="nl-NL" sz="4000" dirty="0">
                <a:solidFill>
                  <a:schemeClr val="bg1"/>
                </a:solidFill>
                <a:latin typeface="Calibri Light"/>
                <a:cs typeface="Calibri Light"/>
              </a:rPr>
              <a:t> the subject, </a:t>
            </a:r>
            <a:r>
              <a:rPr lang="nl-NL" sz="4000" dirty="0" err="1">
                <a:solidFill>
                  <a:schemeClr val="bg1"/>
                </a:solidFill>
                <a:latin typeface="Calibri Light"/>
                <a:cs typeface="Calibri Light"/>
              </a:rPr>
              <a:t>rounding</a:t>
            </a:r>
            <a:r>
              <a:rPr lang="nl-NL" sz="4000" dirty="0">
                <a:solidFill>
                  <a:schemeClr val="bg1"/>
                </a:solidFill>
                <a:latin typeface="Calibri Light"/>
                <a:cs typeface="Calibri Light"/>
              </a:rPr>
              <a:t> up or draw attention.</a:t>
            </a:r>
          </a:p>
        </p:txBody>
      </p:sp>
    </p:spTree>
    <p:extLst>
      <p:ext uri="{BB962C8B-B14F-4D97-AF65-F5344CB8AC3E}">
        <p14:creationId xmlns:p14="http://schemas.microsoft.com/office/powerpoint/2010/main" val="3072238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Slide No index nr">
    <p:bg>
      <p:bgPr>
        <a:solidFill>
          <a:schemeClr val="accent6"/>
        </a:solidFill>
        <a:effectLst/>
      </p:bgPr>
    </p:bg>
    <p:spTree>
      <p:nvGrpSpPr>
        <p:cNvPr id="1" name=""/>
        <p:cNvGrpSpPr/>
        <p:nvPr/>
      </p:nvGrpSpPr>
      <p:grpSpPr>
        <a:xfrm>
          <a:off x="0" y="0"/>
          <a:ext cx="0" cy="0"/>
          <a:chOff x="0" y="0"/>
          <a:chExt cx="0" cy="0"/>
        </a:xfrm>
      </p:grpSpPr>
      <p:cxnSp>
        <p:nvCxnSpPr>
          <p:cNvPr id="8" name="Rechte verbindingslijn 7"/>
          <p:cNvCxnSpPr/>
          <p:nvPr userDrawn="1"/>
        </p:nvCxnSpPr>
        <p:spPr>
          <a:xfrm>
            <a:off x="1570318" y="1492377"/>
            <a:ext cx="0" cy="1600001"/>
          </a:xfrm>
          <a:prstGeom prst="line">
            <a:avLst/>
          </a:prstGeom>
          <a:ln>
            <a:solidFill>
              <a:srgbClr val="7F7F7F"/>
            </a:solidFill>
          </a:ln>
          <a:effectLst/>
        </p:spPr>
        <p:style>
          <a:lnRef idx="2">
            <a:schemeClr val="accent1"/>
          </a:lnRef>
          <a:fillRef idx="0">
            <a:schemeClr val="accent1"/>
          </a:fillRef>
          <a:effectRef idx="1">
            <a:schemeClr val="accent1"/>
          </a:effectRef>
          <a:fontRef idx="minor">
            <a:schemeClr val="tx1"/>
          </a:fontRef>
        </p:style>
      </p:cxnSp>
      <p:sp>
        <p:nvSpPr>
          <p:cNvPr id="10" name="Tijdelijke aanduiding voor tekst 9"/>
          <p:cNvSpPr>
            <a:spLocks noGrp="1"/>
          </p:cNvSpPr>
          <p:nvPr>
            <p:ph type="body" sz="quarter" idx="21" hasCustomPrompt="1"/>
          </p:nvPr>
        </p:nvSpPr>
        <p:spPr>
          <a:xfrm>
            <a:off x="1905000" y="1265238"/>
            <a:ext cx="6521823" cy="1939925"/>
          </a:xfrm>
        </p:spPr>
        <p:txBody>
          <a:bodyPr anchor="ctr"/>
          <a:lstStyle>
            <a:lvl1pPr>
              <a:defRPr sz="4000">
                <a:solidFill>
                  <a:schemeClr val="bg1"/>
                </a:solidFill>
                <a:latin typeface="Calibri Light"/>
                <a:cs typeface="Calibri Light"/>
              </a:defRPr>
            </a:lvl1pPr>
          </a:lstStyle>
          <a:p>
            <a:r>
              <a:rPr lang="nl-NL" sz="4000" dirty="0" err="1">
                <a:solidFill>
                  <a:schemeClr val="bg1"/>
                </a:solidFill>
                <a:latin typeface="Calibri Light"/>
                <a:cs typeface="Calibri Light"/>
              </a:rPr>
              <a:t>Clearly</a:t>
            </a:r>
            <a:r>
              <a:rPr lang="nl-NL" sz="4000" dirty="0">
                <a:solidFill>
                  <a:schemeClr val="bg1"/>
                </a:solidFill>
                <a:latin typeface="Calibri Light"/>
                <a:cs typeface="Calibri Light"/>
              </a:rPr>
              <a:t> </a:t>
            </a:r>
            <a:r>
              <a:rPr lang="nl-NL" sz="4000" dirty="0" err="1">
                <a:solidFill>
                  <a:schemeClr val="bg1"/>
                </a:solidFill>
                <a:latin typeface="Calibri Light"/>
                <a:cs typeface="Calibri Light"/>
              </a:rPr>
              <a:t>changing</a:t>
            </a:r>
            <a:r>
              <a:rPr lang="nl-NL" sz="4000" dirty="0">
                <a:solidFill>
                  <a:schemeClr val="bg1"/>
                </a:solidFill>
                <a:latin typeface="Calibri Light"/>
                <a:cs typeface="Calibri Light"/>
              </a:rPr>
              <a:t> the subject, </a:t>
            </a:r>
            <a:r>
              <a:rPr lang="nl-NL" sz="4000" dirty="0" err="1">
                <a:solidFill>
                  <a:schemeClr val="bg1"/>
                </a:solidFill>
                <a:latin typeface="Calibri Light"/>
                <a:cs typeface="Calibri Light"/>
              </a:rPr>
              <a:t>rounding</a:t>
            </a:r>
            <a:r>
              <a:rPr lang="nl-NL" sz="4000" dirty="0">
                <a:solidFill>
                  <a:schemeClr val="bg1"/>
                </a:solidFill>
                <a:latin typeface="Calibri Light"/>
                <a:cs typeface="Calibri Light"/>
              </a:rPr>
              <a:t> up or draw attention.</a:t>
            </a:r>
          </a:p>
        </p:txBody>
      </p:sp>
    </p:spTree>
    <p:extLst>
      <p:ext uri="{BB962C8B-B14F-4D97-AF65-F5344CB8AC3E}">
        <p14:creationId xmlns:p14="http://schemas.microsoft.com/office/powerpoint/2010/main" val="2729678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457200" y="206375"/>
            <a:ext cx="8229600" cy="1117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dirty="0" err="1"/>
              <a:t>This</a:t>
            </a:r>
            <a:r>
              <a:rPr lang="nl-NL" dirty="0"/>
              <a:t> is </a:t>
            </a:r>
            <a:r>
              <a:rPr lang="nl-NL" dirty="0" err="1"/>
              <a:t>considered</a:t>
            </a:r>
            <a:r>
              <a:rPr lang="nl-NL" dirty="0"/>
              <a:t> </a:t>
            </a:r>
            <a:r>
              <a:rPr lang="nl-NL" dirty="0" err="1"/>
              <a:t>to</a:t>
            </a:r>
            <a:r>
              <a:rPr lang="nl-NL" dirty="0"/>
              <a:t> </a:t>
            </a:r>
            <a:r>
              <a:rPr lang="nl-NL" dirty="0" err="1"/>
              <a:t>be</a:t>
            </a:r>
            <a:r>
              <a:rPr lang="nl-NL" dirty="0"/>
              <a:t> a </a:t>
            </a:r>
            <a:r>
              <a:rPr lang="nl-NL" dirty="0" err="1"/>
              <a:t>very</a:t>
            </a:r>
            <a:r>
              <a:rPr lang="nl-NL" dirty="0"/>
              <a:t> long </a:t>
            </a:r>
            <a:r>
              <a:rPr lang="nl-NL" dirty="0" err="1"/>
              <a:t>title</a:t>
            </a:r>
            <a:r>
              <a:rPr lang="nl-NL" dirty="0"/>
              <a:t> </a:t>
            </a:r>
            <a:r>
              <a:rPr lang="nl-NL" dirty="0" err="1"/>
              <a:t>for</a:t>
            </a:r>
            <a:r>
              <a:rPr lang="nl-NL" dirty="0"/>
              <a:t> a </a:t>
            </a:r>
            <a:r>
              <a:rPr lang="nl-NL" dirty="0" err="1"/>
              <a:t>powerpoint</a:t>
            </a:r>
            <a:r>
              <a:rPr lang="nl-NL" dirty="0"/>
              <a:t> </a:t>
            </a:r>
            <a:r>
              <a:rPr lang="nl-NL" dirty="0" err="1"/>
              <a:t>presentation</a:t>
            </a:r>
            <a:endParaRPr lang="nl-NL" dirty="0"/>
          </a:p>
        </p:txBody>
      </p:sp>
      <p:sp>
        <p:nvSpPr>
          <p:cNvPr id="1027" name="Tijdelijke aanduiding voor tekst 2"/>
          <p:cNvSpPr>
            <a:spLocks noGrp="1"/>
          </p:cNvSpPr>
          <p:nvPr>
            <p:ph type="body" idx="1"/>
          </p:nvPr>
        </p:nvSpPr>
        <p:spPr bwMode="auto">
          <a:xfrm>
            <a:off x="457200" y="1454150"/>
            <a:ext cx="8229600" cy="3313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t>Edit the style of the model</a:t>
            </a:r>
          </a:p>
          <a:p>
            <a:pPr lvl="1"/>
            <a:r>
              <a:rPr lang="nl-NL"/>
              <a:t>Second level</a:t>
            </a:r>
          </a:p>
          <a:p>
            <a:pPr lvl="2"/>
            <a:r>
              <a:rPr lang="nl-NL"/>
              <a:t>Third level</a:t>
            </a:r>
          </a:p>
        </p:txBody>
      </p:sp>
      <p:sp>
        <p:nvSpPr>
          <p:cNvPr id="4" name="Tijdelijke aanduiding voor datum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E96A3EDC-0072-4FE0-8A39-E83CBE50CBAC}" type="datetimeFigureOut">
              <a:rPr lang="nl-NL"/>
              <a:pPr>
                <a:defRPr/>
              </a:pPr>
              <a:t>28-2-2025</a:t>
            </a:fld>
            <a:endParaRPr lang="nl-NL"/>
          </a:p>
        </p:txBody>
      </p:sp>
      <p:sp>
        <p:nvSpPr>
          <p:cNvPr id="5" name="Tijdelijke aanduiding voor voettekst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nl-NL"/>
          </a:p>
        </p:txBody>
      </p:sp>
      <p:sp>
        <p:nvSpPr>
          <p:cNvPr id="6" name="Tijdelijke aanduiding voor dianumm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4A01556A-55D9-4640-A2E4-9741982061DE}" type="slidenum">
              <a:rPr lang="nl-NL"/>
              <a:pPr>
                <a:defRPr/>
              </a:pPr>
              <a:t>‹#›</a:t>
            </a:fld>
            <a:endParaRPr lang="nl-NL"/>
          </a:p>
        </p:txBody>
      </p:sp>
      <p:sp>
        <p:nvSpPr>
          <p:cNvPr id="9" name="Tijdelijke aanduiding voor dianummer 5"/>
          <p:cNvSpPr txBox="1">
            <a:spLocks/>
          </p:cNvSpPr>
          <p:nvPr userDrawn="1"/>
        </p:nvSpPr>
        <p:spPr>
          <a:xfrm>
            <a:off x="8820152" y="0"/>
            <a:ext cx="323848" cy="183355"/>
          </a:xfrm>
          <a:prstGeom prst="rect">
            <a:avLst/>
          </a:prstGeom>
        </p:spPr>
        <p:txBody>
          <a:bodyPr vert="horz" lIns="36000" tIns="0" rIns="36000" bIns="0" rtlCol="0" anchor="t" anchorCtr="0"/>
          <a:lstStyle>
            <a:defPPr>
              <a:defRPr lang="nl-NL"/>
            </a:defPPr>
            <a:lvl1pPr algn="r" defTabSz="457200" rtl="0" fontAlgn="auto">
              <a:spcBef>
                <a:spcPts val="0"/>
              </a:spcBef>
              <a:spcAft>
                <a:spcPts val="0"/>
              </a:spcAft>
              <a:defRPr sz="1200" kern="1200" smtClean="0">
                <a:solidFill>
                  <a:schemeClr val="tx1">
                    <a:tint val="75000"/>
                  </a:schemeClr>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4A01556A-55D9-4640-A2E4-9741982061DE}" type="slidenum">
              <a:rPr lang="nl-NL" sz="600" smtClean="0">
                <a:solidFill>
                  <a:schemeClr val="bg1">
                    <a:lumMod val="75000"/>
                    <a:alpha val="50000"/>
                  </a:schemeClr>
                </a:solidFill>
              </a:rPr>
              <a:pPr>
                <a:defRPr/>
              </a:pPr>
              <a:t>‹#›</a:t>
            </a:fld>
            <a:endParaRPr lang="nl-NL" sz="600" dirty="0">
              <a:solidFill>
                <a:schemeClr val="bg1">
                  <a:lumMod val="75000"/>
                  <a:alpha val="50000"/>
                </a:schemeClr>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63" r:id="rId2"/>
    <p:sldLayoutId id="2147483664" r:id="rId3"/>
    <p:sldLayoutId id="2147483666" r:id="rId4"/>
    <p:sldLayoutId id="2147483665" r:id="rId5"/>
    <p:sldLayoutId id="2147483655" r:id="rId6"/>
    <p:sldLayoutId id="2147483659" r:id="rId7"/>
    <p:sldLayoutId id="2147483660" r:id="rId8"/>
    <p:sldLayoutId id="2147483662" r:id="rId9"/>
    <p:sldLayoutId id="2147483658" r:id="rId10"/>
    <p:sldLayoutId id="2147483667" r:id="rId11"/>
    <p:sldLayoutId id="2147483668" r:id="rId12"/>
    <p:sldLayoutId id="2147483669" r:id="rId13"/>
  </p:sldLayoutIdLst>
  <p:txStyles>
    <p:titleStyle>
      <a:lvl1pPr algn="l" defTabSz="457200" rtl="0" fontAlgn="base">
        <a:spcBef>
          <a:spcPct val="0"/>
        </a:spcBef>
        <a:spcAft>
          <a:spcPct val="0"/>
        </a:spcAft>
        <a:defRPr sz="3400" b="0" i="0" kern="1200">
          <a:solidFill>
            <a:srgbClr val="088AE0"/>
          </a:solidFill>
          <a:latin typeface="Calibri Light"/>
          <a:ea typeface="+mj-ea"/>
          <a:cs typeface="Calibri Light"/>
        </a:defRPr>
      </a:lvl1pPr>
      <a:lvl2pPr algn="l" defTabSz="457200" rtl="0" fontAlgn="base">
        <a:spcBef>
          <a:spcPct val="0"/>
        </a:spcBef>
        <a:spcAft>
          <a:spcPct val="0"/>
        </a:spcAft>
        <a:defRPr sz="3200" b="1">
          <a:solidFill>
            <a:srgbClr val="00A6D6"/>
          </a:solidFill>
          <a:latin typeface="Calibri" pitchFamily="34" charset="0"/>
        </a:defRPr>
      </a:lvl2pPr>
      <a:lvl3pPr algn="l" defTabSz="457200" rtl="0" fontAlgn="base">
        <a:spcBef>
          <a:spcPct val="0"/>
        </a:spcBef>
        <a:spcAft>
          <a:spcPct val="0"/>
        </a:spcAft>
        <a:defRPr sz="3200" b="1">
          <a:solidFill>
            <a:srgbClr val="00A6D6"/>
          </a:solidFill>
          <a:latin typeface="Calibri" pitchFamily="34" charset="0"/>
        </a:defRPr>
      </a:lvl3pPr>
      <a:lvl4pPr algn="l" defTabSz="457200" rtl="0" fontAlgn="base">
        <a:spcBef>
          <a:spcPct val="0"/>
        </a:spcBef>
        <a:spcAft>
          <a:spcPct val="0"/>
        </a:spcAft>
        <a:defRPr sz="3200" b="1">
          <a:solidFill>
            <a:srgbClr val="00A6D6"/>
          </a:solidFill>
          <a:latin typeface="Calibri" pitchFamily="34" charset="0"/>
        </a:defRPr>
      </a:lvl4pPr>
      <a:lvl5pPr algn="l" defTabSz="457200" rtl="0" fontAlgn="base">
        <a:spcBef>
          <a:spcPct val="0"/>
        </a:spcBef>
        <a:spcAft>
          <a:spcPct val="0"/>
        </a:spcAft>
        <a:defRPr sz="3200" b="1">
          <a:solidFill>
            <a:srgbClr val="00A6D6"/>
          </a:solidFill>
          <a:latin typeface="Calibri" pitchFamily="34" charset="0"/>
        </a:defRPr>
      </a:lvl5pPr>
      <a:lvl6pPr marL="457200" algn="l" defTabSz="457200" rtl="0" fontAlgn="base">
        <a:spcBef>
          <a:spcPct val="0"/>
        </a:spcBef>
        <a:spcAft>
          <a:spcPct val="0"/>
        </a:spcAft>
        <a:defRPr sz="3200" b="1">
          <a:solidFill>
            <a:srgbClr val="00A6D6"/>
          </a:solidFill>
          <a:latin typeface="Calibri" pitchFamily="34" charset="0"/>
        </a:defRPr>
      </a:lvl6pPr>
      <a:lvl7pPr marL="914400" algn="l" defTabSz="457200" rtl="0" fontAlgn="base">
        <a:spcBef>
          <a:spcPct val="0"/>
        </a:spcBef>
        <a:spcAft>
          <a:spcPct val="0"/>
        </a:spcAft>
        <a:defRPr sz="3200" b="1">
          <a:solidFill>
            <a:srgbClr val="00A6D6"/>
          </a:solidFill>
          <a:latin typeface="Calibri" pitchFamily="34" charset="0"/>
        </a:defRPr>
      </a:lvl7pPr>
      <a:lvl8pPr marL="1371600" algn="l" defTabSz="457200" rtl="0" fontAlgn="base">
        <a:spcBef>
          <a:spcPct val="0"/>
        </a:spcBef>
        <a:spcAft>
          <a:spcPct val="0"/>
        </a:spcAft>
        <a:defRPr sz="3200" b="1">
          <a:solidFill>
            <a:srgbClr val="00A6D6"/>
          </a:solidFill>
          <a:latin typeface="Calibri" pitchFamily="34" charset="0"/>
        </a:defRPr>
      </a:lvl8pPr>
      <a:lvl9pPr marL="1828800" algn="l" defTabSz="457200" rtl="0" fontAlgn="base">
        <a:spcBef>
          <a:spcPct val="0"/>
        </a:spcBef>
        <a:spcAft>
          <a:spcPct val="0"/>
        </a:spcAft>
        <a:defRPr sz="3200" b="1">
          <a:solidFill>
            <a:srgbClr val="00A6D6"/>
          </a:solidFill>
          <a:latin typeface="Calibri" pitchFamily="34" charset="0"/>
        </a:defRPr>
      </a:lvl9pPr>
    </p:titleStyle>
    <p:bodyStyle>
      <a:lvl1pPr indent="-342900" algn="l" defTabSz="457200" rtl="0" fontAlgn="base">
        <a:spcBef>
          <a:spcPct val="20000"/>
        </a:spcBef>
        <a:spcAft>
          <a:spcPct val="0"/>
        </a:spcAft>
        <a:buFont typeface="Arial" charset="0"/>
        <a:defRPr sz="2400" kern="1200">
          <a:solidFill>
            <a:srgbClr val="3C3C3C"/>
          </a:solidFill>
          <a:latin typeface="Calibri"/>
          <a:ea typeface="+mn-ea"/>
          <a:cs typeface="Calibri"/>
        </a:defRPr>
      </a:lvl1pPr>
      <a:lvl2pPr marL="742950" indent="-285750" algn="l" defTabSz="457200" rtl="0" fontAlgn="base">
        <a:spcBef>
          <a:spcPct val="20000"/>
        </a:spcBef>
        <a:spcAft>
          <a:spcPct val="0"/>
        </a:spcAft>
        <a:buFont typeface="Arial" charset="0"/>
        <a:buChar char="–"/>
        <a:defRPr sz="2400" kern="1200">
          <a:solidFill>
            <a:srgbClr val="3C3C3C"/>
          </a:solidFill>
          <a:latin typeface="Calibri"/>
          <a:ea typeface="+mn-ea"/>
          <a:cs typeface="Calibri"/>
        </a:defRPr>
      </a:lvl2pPr>
      <a:lvl3pPr marL="1143000" indent="-228600" algn="l" defTabSz="457200" rtl="0" fontAlgn="base">
        <a:spcBef>
          <a:spcPct val="20000"/>
        </a:spcBef>
        <a:spcAft>
          <a:spcPct val="0"/>
        </a:spcAft>
        <a:buFont typeface="Arial" charset="0"/>
        <a:buChar char="•"/>
        <a:defRPr sz="2400" kern="1200">
          <a:solidFill>
            <a:srgbClr val="3C3C3C"/>
          </a:solidFill>
          <a:latin typeface="Calibri"/>
          <a:ea typeface="+mn-ea"/>
          <a:cs typeface="Calibri"/>
        </a:defRPr>
      </a:lvl3pPr>
      <a:lvl4pPr marL="1600200" indent="-228600" algn="l" defTabSz="457200" rtl="0" fontAlgn="base">
        <a:spcBef>
          <a:spcPct val="20000"/>
        </a:spcBef>
        <a:spcAft>
          <a:spcPct val="0"/>
        </a:spcAft>
        <a:buFont typeface="Arial" charset="0"/>
        <a:buChar char="–"/>
        <a:defRPr sz="2000" kern="1200">
          <a:solidFill>
            <a:schemeClr val="bg1"/>
          </a:solidFill>
          <a:latin typeface="Tahoma"/>
          <a:ea typeface="+mn-ea"/>
          <a:cs typeface="Tahoma"/>
        </a:defRPr>
      </a:lvl4pPr>
      <a:lvl5pPr marL="2057400" indent="-228600" algn="l" defTabSz="457200" rtl="0" fontAlgn="base">
        <a:spcBef>
          <a:spcPct val="20000"/>
        </a:spcBef>
        <a:spcAft>
          <a:spcPct val="0"/>
        </a:spcAft>
        <a:buFont typeface="Arial" charset="0"/>
        <a:buChar char="»"/>
        <a:defRPr sz="2000" kern="1200">
          <a:solidFill>
            <a:schemeClr val="bg1"/>
          </a:solidFill>
          <a:latin typeface="Tahoma"/>
          <a:ea typeface="+mn-ea"/>
          <a:cs typeface="Tahom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47D41A7-3354-4AD6-AD4E-7F9DB0540C2B}"/>
              </a:ext>
            </a:extLst>
          </p:cNvPr>
          <p:cNvSpPr>
            <a:spLocks noGrp="1" noChangeArrowheads="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7FC4A8B7-5C37-4A7E-83AC-11AA4273468D}"/>
              </a:ext>
            </a:extLst>
          </p:cNvPr>
          <p:cNvSpPr>
            <a:spLocks noGrp="1" noChangeArrowheads="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eaLnBrk="1" fontAlgn="auto" hangingPunct="1">
              <a:spcBef>
                <a:spcPts val="0"/>
              </a:spcBef>
              <a:spcAft>
                <a:spcPts val="0"/>
              </a:spcAft>
              <a:defRPr sz="900" smtClean="0">
                <a:solidFill>
                  <a:schemeClr val="tx1">
                    <a:tint val="75000"/>
                  </a:schemeClr>
                </a:solidFill>
                <a:latin typeface="+mn-lt"/>
              </a:defRPr>
            </a:lvl1pPr>
          </a:lstStyle>
          <a:p>
            <a:pPr>
              <a:defRPr/>
            </a:pPr>
            <a:fld id="{F6E0C7F6-BCA6-472A-A7EF-AC3CC0E29732}" type="datetimeFigureOut">
              <a:rPr lang="en-GB"/>
              <a:pPr>
                <a:defRPr/>
              </a:pPr>
              <a:t>28/02/2025</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a:defRPr/>
            </a:pPr>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eaLnBrk="1" fontAlgn="auto" hangingPunct="1">
              <a:spcBef>
                <a:spcPts val="0"/>
              </a:spcBef>
              <a:spcAft>
                <a:spcPts val="0"/>
              </a:spcAft>
              <a:defRPr sz="900" smtClean="0">
                <a:solidFill>
                  <a:schemeClr val="tx1">
                    <a:tint val="75000"/>
                  </a:schemeClr>
                </a:solidFill>
                <a:latin typeface="+mn-lt"/>
              </a:defRPr>
            </a:lvl1pPr>
          </a:lstStyle>
          <a:p>
            <a:pPr>
              <a:defRPr/>
            </a:pPr>
            <a:fld id="{45DA0DF0-8E2C-470C-9C5E-BDD73F65AD91}" type="slidenum">
              <a:rPr lang="en-GB"/>
              <a:pPr>
                <a:defRPr/>
              </a:pPr>
              <a:t>‹#›</a:t>
            </a:fld>
            <a:endParaRPr lang="en-GB"/>
          </a:p>
        </p:txBody>
      </p:sp>
    </p:spTree>
    <p:extLst>
      <p:ext uri="{BB962C8B-B14F-4D97-AF65-F5344CB8AC3E}">
        <p14:creationId xmlns:p14="http://schemas.microsoft.com/office/powerpoint/2010/main" val="368207051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rtl="0" fontAlgn="base">
        <a:lnSpc>
          <a:spcPct val="90000"/>
        </a:lnSpc>
        <a:spcBef>
          <a:spcPct val="0"/>
        </a:spcBef>
        <a:spcAft>
          <a:spcPct val="0"/>
        </a:spcAft>
        <a:defRPr sz="3300" kern="1200">
          <a:solidFill>
            <a:schemeClr val="tx1"/>
          </a:solidFill>
          <a:latin typeface="+mj-lt"/>
          <a:ea typeface="+mj-ea"/>
          <a:cs typeface="+mj-cs"/>
        </a:defRPr>
      </a:lvl1pPr>
      <a:lvl2pPr algn="l" rtl="0" fontAlgn="base">
        <a:lnSpc>
          <a:spcPct val="90000"/>
        </a:lnSpc>
        <a:spcBef>
          <a:spcPct val="0"/>
        </a:spcBef>
        <a:spcAft>
          <a:spcPct val="0"/>
        </a:spcAft>
        <a:defRPr sz="3300">
          <a:solidFill>
            <a:schemeClr val="tx1"/>
          </a:solidFill>
          <a:latin typeface="Calibri Light" panose="020F0302020204030204" pitchFamily="34" charset="0"/>
        </a:defRPr>
      </a:lvl2pPr>
      <a:lvl3pPr algn="l" rtl="0" fontAlgn="base">
        <a:lnSpc>
          <a:spcPct val="90000"/>
        </a:lnSpc>
        <a:spcBef>
          <a:spcPct val="0"/>
        </a:spcBef>
        <a:spcAft>
          <a:spcPct val="0"/>
        </a:spcAft>
        <a:defRPr sz="3300">
          <a:solidFill>
            <a:schemeClr val="tx1"/>
          </a:solidFill>
          <a:latin typeface="Calibri Light" panose="020F0302020204030204" pitchFamily="34" charset="0"/>
        </a:defRPr>
      </a:lvl3pPr>
      <a:lvl4pPr algn="l" rtl="0" fontAlgn="base">
        <a:lnSpc>
          <a:spcPct val="90000"/>
        </a:lnSpc>
        <a:spcBef>
          <a:spcPct val="0"/>
        </a:spcBef>
        <a:spcAft>
          <a:spcPct val="0"/>
        </a:spcAft>
        <a:defRPr sz="3300">
          <a:solidFill>
            <a:schemeClr val="tx1"/>
          </a:solidFill>
          <a:latin typeface="Calibri Light" panose="020F0302020204030204" pitchFamily="34" charset="0"/>
        </a:defRPr>
      </a:lvl4pPr>
      <a:lvl5pPr algn="l" rtl="0" fontAlgn="base">
        <a:lnSpc>
          <a:spcPct val="90000"/>
        </a:lnSpc>
        <a:spcBef>
          <a:spcPct val="0"/>
        </a:spcBef>
        <a:spcAft>
          <a:spcPct val="0"/>
        </a:spcAft>
        <a:defRPr sz="3300">
          <a:solidFill>
            <a:schemeClr val="tx1"/>
          </a:solidFill>
          <a:latin typeface="Calibri Light" panose="020F0302020204030204" pitchFamily="34" charset="0"/>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fontAlgn="base">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78462046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tif"/><Relationship Id="rId7"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39.jpeg"/><Relationship Id="rId4" Type="http://schemas.openxmlformats.org/officeDocument/2006/relationships/image" Target="../media/image34.jpeg"/><Relationship Id="rId9"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3.ti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ti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tif"/><Relationship Id="rId1" Type="http://schemas.openxmlformats.org/officeDocument/2006/relationships/slideLayout" Target="../slideLayouts/slideLayout13.xml"/><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tif"/><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jpeg"/></Relationships>
</file>

<file path=ppt/slides/_rels/slide2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tif"/><Relationship Id="rId7"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9.jpeg"/><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1.tif"/></Relationships>
</file>

<file path=ppt/slides/_rels/slide23.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3.tif"/><Relationship Id="rId7" Type="http://schemas.openxmlformats.org/officeDocument/2006/relationships/image" Target="../media/image6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emf"/><Relationship Id="rId9"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26.xml.rels><?xml version="1.0" encoding="UTF-8" standalone="yes"?>
<Relationships xmlns="http://schemas.openxmlformats.org/package/2006/relationships"><Relationship Id="rId8" Type="http://schemas.openxmlformats.org/officeDocument/2006/relationships/image" Target="../media/image78.jpg"/><Relationship Id="rId13" Type="http://schemas.openxmlformats.org/officeDocument/2006/relationships/image" Target="../media/image5.jpeg"/><Relationship Id="rId3" Type="http://schemas.openxmlformats.org/officeDocument/2006/relationships/image" Target="../media/image3.tif"/><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6.jpeg"/><Relationship Id="rId11" Type="http://schemas.openxmlformats.org/officeDocument/2006/relationships/image" Target="../media/image81.jpeg"/><Relationship Id="rId5" Type="http://schemas.openxmlformats.org/officeDocument/2006/relationships/image" Target="../media/image75.jpeg"/><Relationship Id="rId15" Type="http://schemas.openxmlformats.org/officeDocument/2006/relationships/image" Target="../media/image84.jpeg"/><Relationship Id="rId10" Type="http://schemas.openxmlformats.org/officeDocument/2006/relationships/image" Target="../media/image80.png"/><Relationship Id="rId4" Type="http://schemas.openxmlformats.org/officeDocument/2006/relationships/image" Target="../media/image74.jpeg"/><Relationship Id="rId9" Type="http://schemas.openxmlformats.org/officeDocument/2006/relationships/image" Target="../media/image79.png"/><Relationship Id="rId14" Type="http://schemas.openxmlformats.org/officeDocument/2006/relationships/image" Target="../media/image83.jpeg"/></Relationships>
</file>

<file path=ppt/slides/_rels/slide27.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slideLayout" Target="../slideLayouts/slideLayout1.xml"/><Relationship Id="rId7" Type="http://schemas.openxmlformats.org/officeDocument/2006/relationships/image" Target="../media/image86.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5.jpeg"/><Relationship Id="rId5" Type="http://schemas.openxmlformats.org/officeDocument/2006/relationships/image" Target="../media/image3.tif"/><Relationship Id="rId4" Type="http://schemas.openxmlformats.org/officeDocument/2006/relationships/notesSlide" Target="../notesSlides/notesSlide18.xml"/></Relationships>
</file>

<file path=ppt/slides/_rels/slide28.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3.tif"/><Relationship Id="rId7" Type="http://schemas.openxmlformats.org/officeDocument/2006/relationships/image" Target="../media/image9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0.jpeg"/><Relationship Id="rId5" Type="http://schemas.openxmlformats.org/officeDocument/2006/relationships/image" Target="../media/image89.jpeg"/><Relationship Id="rId10" Type="http://schemas.openxmlformats.org/officeDocument/2006/relationships/image" Target="../media/image94.jpeg"/><Relationship Id="rId4" Type="http://schemas.openxmlformats.org/officeDocument/2006/relationships/image" Target="../media/image88.jpeg"/><Relationship Id="rId9" Type="http://schemas.openxmlformats.org/officeDocument/2006/relationships/image" Target="../media/image93.jpeg"/></Relationships>
</file>

<file path=ppt/slides/_rels/slide29.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6.jpeg"/><Relationship Id="rId4" Type="http://schemas.openxmlformats.org/officeDocument/2006/relationships/image" Target="../media/image95.jpeg"/></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3.tif"/><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1.png"/><Relationship Id="rId1" Type="http://schemas.openxmlformats.org/officeDocument/2006/relationships/slideLayout" Target="../slideLayouts/slideLayout26.xml"/><Relationship Id="rId5" Type="http://schemas.openxmlformats.org/officeDocument/2006/relationships/image" Target="../media/image96.jpeg"/><Relationship Id="rId4" Type="http://schemas.openxmlformats.org/officeDocument/2006/relationships/image" Target="../media/image98.png"/></Relationships>
</file>

<file path=ppt/slides/_rels/slide31.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ti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tif"/><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3.tif"/><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3.tif"/><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png"/><Relationship Id="rId15" Type="http://schemas.openxmlformats.org/officeDocument/2006/relationships/image" Target="../media/image2.pn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Box 10">
            <a:extLst>
              <a:ext uri="{FF2B5EF4-FFF2-40B4-BE49-F238E27FC236}">
                <a16:creationId xmlns:a16="http://schemas.microsoft.com/office/drawing/2014/main" id="{DB1F3927-A757-40CE-838A-67055DB7FC4F}"/>
              </a:ext>
            </a:extLst>
          </p:cNvPr>
          <p:cNvSpPr txBox="1">
            <a:spLocks noChangeArrowheads="1"/>
          </p:cNvSpPr>
          <p:nvPr/>
        </p:nvSpPr>
        <p:spPr bwMode="auto">
          <a:xfrm>
            <a:off x="4250531" y="642938"/>
            <a:ext cx="4643438"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altLang="en-US" sz="1050" b="0" i="0" u="none" strike="noStrike" kern="1200" cap="none" spc="0" normalizeH="0" baseline="0" noProof="0" dirty="0">
                <a:ln>
                  <a:noFill/>
                </a:ln>
                <a:solidFill>
                  <a:srgbClr val="FFFFFF"/>
                </a:solidFill>
                <a:effectLst/>
                <a:uLnTx/>
                <a:uFillTx/>
                <a:latin typeface="Roboto Slab" pitchFamily="2" charset="0"/>
                <a:ea typeface="Roboto Slab" pitchFamily="2" charset="0"/>
                <a:cs typeface="Roboto Slab" pitchFamily="2" charset="0"/>
              </a:rPr>
              <a:t>Course on Aerobic Granular Sludge</a:t>
            </a:r>
            <a:endParaRPr kumimoji="0" lang="en-US" altLang="en-US" sz="105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endParaRP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altLang="en-US" sz="27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altLang="en-US" sz="27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rPr>
              <a:t>Aerobic Granular Sludge</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altLang="en-US" sz="21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rPr>
              <a:t>From Laboratory to Full-scale</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altLang="en-US" sz="27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rPr>
              <a:t>Mark C.M. van Loosdrecht</a:t>
            </a:r>
          </a:p>
        </p:txBody>
      </p:sp>
      <p:pic>
        <p:nvPicPr>
          <p:cNvPr id="5123" name="Picture 1">
            <a:extLst>
              <a:ext uri="{FF2B5EF4-FFF2-40B4-BE49-F238E27FC236}">
                <a16:creationId xmlns:a16="http://schemas.microsoft.com/office/drawing/2014/main" id="{C04E9DC3-6724-48C1-B475-EB1D41E69D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0075" y="4182666"/>
            <a:ext cx="1179910" cy="67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2012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48" name="Picture 8" descr="Afbeeldingsresultaat voor Nereda irel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74" y="3393418"/>
            <a:ext cx="2183178" cy="1455452"/>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Afbeeldingsresultaat voor Utrecht Nere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6674" y="1404424"/>
            <a:ext cx="2394194" cy="157732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760" y="1562504"/>
            <a:ext cx="2886874" cy="2701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79874" y="1408391"/>
            <a:ext cx="2183178" cy="157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www.royalhaskoningdhv.com/~/media/royalhaskoningdhvcorporate/images/logos/logo-rhdhv-large.png?w=254&amp;h=112&amp;as=1&amp;bc=whit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4423" y="208130"/>
            <a:ext cx="1289447" cy="56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10" descr="Afbeeldingsresultaat voor Nereda wwt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56674" y="3419820"/>
            <a:ext cx="2394194" cy="145545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93539" y="4264095"/>
            <a:ext cx="2973125" cy="584775"/>
          </a:xfrm>
          <a:prstGeom prst="rect">
            <a:avLst/>
          </a:prstGeom>
        </p:spPr>
        <p:txBody>
          <a:bodyPr wrap="square">
            <a:spAutoFit/>
          </a:bodyPr>
          <a:lstStyle/>
          <a:p>
            <a:r>
              <a:rPr lang="en-US" sz="800" dirty="0">
                <a:solidFill>
                  <a:srgbClr val="222222"/>
                </a:solidFill>
                <a:latin typeface="Tahoma" panose="020B0604030504040204" pitchFamily="34" charset="0"/>
                <a:ea typeface="Tahoma" panose="020B0604030504040204" pitchFamily="34" charset="0"/>
                <a:cs typeface="Tahoma" panose="020B0604030504040204" pitchFamily="34" charset="0"/>
              </a:rPr>
              <a:t>Pronk, M., De Kreuk, M.K., De Bruin, B., </a:t>
            </a:r>
            <a:r>
              <a:rPr lang="en-US" sz="800" dirty="0" err="1">
                <a:solidFill>
                  <a:srgbClr val="222222"/>
                </a:solidFill>
                <a:latin typeface="Tahoma" panose="020B0604030504040204" pitchFamily="34" charset="0"/>
                <a:ea typeface="Tahoma" panose="020B0604030504040204" pitchFamily="34" charset="0"/>
                <a:cs typeface="Tahoma" panose="020B0604030504040204" pitchFamily="34" charset="0"/>
              </a:rPr>
              <a:t>Kamminga</a:t>
            </a:r>
            <a:r>
              <a:rPr lang="en-US" sz="800" dirty="0">
                <a:solidFill>
                  <a:srgbClr val="222222"/>
                </a:solidFill>
                <a:latin typeface="Tahoma" panose="020B0604030504040204" pitchFamily="34" charset="0"/>
                <a:ea typeface="Tahoma" panose="020B0604030504040204" pitchFamily="34" charset="0"/>
                <a:cs typeface="Tahoma" panose="020B0604030504040204" pitchFamily="34" charset="0"/>
              </a:rPr>
              <a:t>, P., Kleerebezem, R.V., &amp; Van Loosdrecht, M.C.M. (2015). </a:t>
            </a:r>
          </a:p>
          <a:p>
            <a:r>
              <a:rPr lang="en-US" sz="800" dirty="0">
                <a:solidFill>
                  <a:srgbClr val="222222"/>
                </a:solidFill>
                <a:latin typeface="Tahoma" panose="020B0604030504040204" pitchFamily="34" charset="0"/>
                <a:ea typeface="Tahoma" panose="020B0604030504040204" pitchFamily="34" charset="0"/>
                <a:cs typeface="Tahoma" panose="020B0604030504040204" pitchFamily="34" charset="0"/>
              </a:rPr>
              <a:t>Full scale performance of the aerobic granular sludge process for sewage treatment. </a:t>
            </a:r>
            <a:r>
              <a:rPr lang="en-US" sz="800" i="1" dirty="0">
                <a:solidFill>
                  <a:srgbClr val="222222"/>
                </a:solidFill>
                <a:latin typeface="Tahoma" panose="020B0604030504040204" pitchFamily="34" charset="0"/>
                <a:ea typeface="Tahoma" panose="020B0604030504040204" pitchFamily="34" charset="0"/>
                <a:cs typeface="Tahoma" panose="020B0604030504040204" pitchFamily="34" charset="0"/>
              </a:rPr>
              <a:t>Water Research</a:t>
            </a:r>
            <a:r>
              <a:rPr lang="en-US" sz="800" dirty="0">
                <a:solidFill>
                  <a:srgbClr val="222222"/>
                </a:solidFill>
                <a:latin typeface="Tahoma" panose="020B0604030504040204" pitchFamily="34" charset="0"/>
                <a:ea typeface="Tahoma" panose="020B0604030504040204" pitchFamily="34" charset="0"/>
                <a:cs typeface="Tahoma" panose="020B0604030504040204" pitchFamily="34" charset="0"/>
              </a:rPr>
              <a:t>, </a:t>
            </a:r>
            <a:r>
              <a:rPr lang="en-US" sz="800" i="1" dirty="0">
                <a:solidFill>
                  <a:srgbClr val="222222"/>
                </a:solidFill>
                <a:latin typeface="Tahoma" panose="020B0604030504040204" pitchFamily="34" charset="0"/>
                <a:ea typeface="Tahoma" panose="020B0604030504040204" pitchFamily="34" charset="0"/>
                <a:cs typeface="Tahoma" panose="020B0604030504040204" pitchFamily="34" charset="0"/>
              </a:rPr>
              <a:t>84</a:t>
            </a:r>
            <a:r>
              <a:rPr lang="en-US" sz="800" dirty="0">
                <a:solidFill>
                  <a:srgbClr val="222222"/>
                </a:solidFill>
                <a:latin typeface="Tahoma" panose="020B0604030504040204" pitchFamily="34" charset="0"/>
                <a:ea typeface="Tahoma" panose="020B0604030504040204" pitchFamily="34" charset="0"/>
                <a:cs typeface="Tahoma" panose="020B0604030504040204" pitchFamily="34" charset="0"/>
              </a:rPr>
              <a:t>, 207-217.</a:t>
            </a:r>
            <a:endParaRPr lang="en-US" sz="800" dirty="0">
              <a:latin typeface="Tahoma" panose="020B0604030504040204" pitchFamily="34" charset="0"/>
              <a:ea typeface="Tahoma" panose="020B0604030504040204" pitchFamily="34" charset="0"/>
              <a:cs typeface="Tahoma" panose="020B0604030504040204" pitchFamily="34" charset="0"/>
            </a:endParaRPr>
          </a:p>
        </p:txBody>
      </p:sp>
      <p:sp>
        <p:nvSpPr>
          <p:cNvPr id="13" name="Rectangle 51">
            <a:extLst>
              <a:ext uri="{FF2B5EF4-FFF2-40B4-BE49-F238E27FC236}">
                <a16:creationId xmlns:a16="http://schemas.microsoft.com/office/drawing/2014/main" id="{DEC39F86-4B45-49D5-8930-47763EDCF59E}"/>
              </a:ext>
            </a:extLst>
          </p:cNvPr>
          <p:cNvSpPr>
            <a:spLocks noChangeArrowheads="1"/>
          </p:cNvSpPr>
          <p:nvPr/>
        </p:nvSpPr>
        <p:spPr bwMode="auto">
          <a:xfrm>
            <a:off x="491392" y="268228"/>
            <a:ext cx="800672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a:t>
            </a:r>
            <a:endParaRPr lang="en-US" altLang="en-US" sz="3600" dirty="0">
              <a:solidFill>
                <a:schemeClr val="tx2"/>
              </a:solidFill>
              <a:latin typeface="Roboto Slab" pitchFamily="2" charset="0"/>
              <a:ea typeface="Roboto Slab" pitchFamily="2" charset="0"/>
            </a:endParaRPr>
          </a:p>
          <a:p>
            <a:pPr eaLnBrk="1" hangingPunct="1">
              <a:lnSpc>
                <a:spcPct val="100000"/>
              </a:lnSpc>
              <a:buClrTx/>
              <a:buFontTx/>
              <a:buNone/>
            </a:pPr>
            <a:r>
              <a:rPr lang="en-US" altLang="en-US" sz="2400" dirty="0">
                <a:solidFill>
                  <a:schemeClr val="tx2"/>
                </a:solidFill>
                <a:latin typeface="Roboto Slab" pitchFamily="2" charset="0"/>
                <a:ea typeface="Roboto Slab" pitchFamily="2" charset="0"/>
              </a:rPr>
              <a:t>Aerobic granular sludge (SBR) technology</a:t>
            </a:r>
          </a:p>
        </p:txBody>
      </p:sp>
      <p:pic>
        <p:nvPicPr>
          <p:cNvPr id="8" name="Picture 4" descr="EP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29390" y="2571750"/>
            <a:ext cx="1860947"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331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Rectangle 4"/>
          <p:cNvSpPr>
            <a:spLocks noChangeArrowheads="1"/>
          </p:cNvSpPr>
          <p:nvPr/>
        </p:nvSpPr>
        <p:spPr bwMode="auto">
          <a:xfrm>
            <a:off x="611188" y="850778"/>
            <a:ext cx="72009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en-GB" altLang="nl-NL" sz="1800" dirty="0">
              <a:solidFill>
                <a:schemeClr val="tx2"/>
              </a:solidFill>
              <a:latin typeface="Roboto Slab" pitchFamily="2" charset="0"/>
              <a:ea typeface="Roboto Slab" pitchFamily="2" charset="0"/>
            </a:endParaRPr>
          </a:p>
          <a:p>
            <a:pPr eaLnBrk="1" hangingPunct="1">
              <a:lnSpc>
                <a:spcPct val="100000"/>
              </a:lnSpc>
              <a:buClrTx/>
              <a:buFontTx/>
              <a:buNone/>
            </a:pPr>
            <a:r>
              <a:rPr lang="en-GB" altLang="nl-NL" sz="1800" dirty="0">
                <a:solidFill>
                  <a:schemeClr val="tx2"/>
                </a:solidFill>
                <a:latin typeface="Roboto Slab" pitchFamily="2" charset="0"/>
                <a:ea typeface="Roboto Slab" pitchFamily="2" charset="0"/>
              </a:rPr>
              <a:t>+ Constant influent and effluent to plant</a:t>
            </a:r>
          </a:p>
          <a:p>
            <a:pPr eaLnBrk="1" hangingPunct="1">
              <a:lnSpc>
                <a:spcPct val="100000"/>
              </a:lnSpc>
              <a:buClrTx/>
              <a:buFontTx/>
              <a:buNone/>
            </a:pPr>
            <a:r>
              <a:rPr lang="en-GB" altLang="nl-NL" sz="1800" dirty="0">
                <a:solidFill>
                  <a:schemeClr val="tx2"/>
                </a:solidFill>
                <a:latin typeface="Roboto Slab" pitchFamily="2" charset="0"/>
                <a:ea typeface="Roboto Slab" pitchFamily="2" charset="0"/>
              </a:rPr>
              <a:t>+ Constant volume – no decanters, pump efficiency</a:t>
            </a:r>
          </a:p>
          <a:p>
            <a:pPr eaLnBrk="1" hangingPunct="1">
              <a:lnSpc>
                <a:spcPct val="100000"/>
              </a:lnSpc>
              <a:buClrTx/>
              <a:buFontTx/>
              <a:buNone/>
            </a:pPr>
            <a:r>
              <a:rPr lang="en-GB" altLang="nl-NL" sz="1800" dirty="0">
                <a:solidFill>
                  <a:schemeClr val="tx2"/>
                </a:solidFill>
                <a:latin typeface="Roboto Slab" pitchFamily="2" charset="0"/>
                <a:ea typeface="Roboto Slab" pitchFamily="2" charset="0"/>
              </a:rPr>
              <a:t>+ No idle time or settling time</a:t>
            </a:r>
          </a:p>
          <a:p>
            <a:pPr eaLnBrk="1" hangingPunct="1">
              <a:lnSpc>
                <a:spcPct val="100000"/>
              </a:lnSpc>
              <a:buClrTx/>
              <a:buFontTx/>
              <a:buNone/>
            </a:pPr>
            <a:r>
              <a:rPr lang="en-GB" altLang="nl-NL" sz="1800" dirty="0">
                <a:solidFill>
                  <a:schemeClr val="tx2"/>
                </a:solidFill>
                <a:latin typeface="Roboto Slab" pitchFamily="2" charset="0"/>
                <a:ea typeface="Roboto Slab" pitchFamily="2" charset="0"/>
              </a:rPr>
              <a:t>+ More even oxygen demand during aeration period</a:t>
            </a:r>
            <a:endParaRPr lang="nl-NL" altLang="nl-NL" sz="1800" dirty="0">
              <a:solidFill>
                <a:schemeClr val="tx2"/>
              </a:solidFill>
              <a:latin typeface="Roboto Slab" pitchFamily="2" charset="0"/>
              <a:ea typeface="Roboto Slab" pitchFamily="2" charset="0"/>
            </a:endParaRPr>
          </a:p>
        </p:txBody>
      </p:sp>
      <p:pic>
        <p:nvPicPr>
          <p:cNvPr id="8" name="Picture 18" descr="Overview rwzi E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049236"/>
            <a:ext cx="6380592" cy="18289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050" name="Picture 2" descr="Afbeeldingsresultaat voor Nereda wwt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2841" y="3049236"/>
            <a:ext cx="2711159" cy="182497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51">
            <a:extLst>
              <a:ext uri="{FF2B5EF4-FFF2-40B4-BE49-F238E27FC236}">
                <a16:creationId xmlns:a16="http://schemas.microsoft.com/office/drawing/2014/main" id="{2157820B-F4AE-43BA-A558-D1E1A2BE5875}"/>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 </a:t>
            </a:r>
            <a:r>
              <a:rPr lang="en-US" altLang="en-US" sz="3600" dirty="0">
                <a:solidFill>
                  <a:schemeClr val="tx2"/>
                </a:solidFill>
                <a:latin typeface="Roboto Slab" pitchFamily="2" charset="0"/>
                <a:ea typeface="Roboto Slab" pitchFamily="2" charset="0"/>
              </a:rPr>
              <a:t>vs SBR</a:t>
            </a:r>
          </a:p>
        </p:txBody>
      </p:sp>
    </p:spTree>
    <p:extLst>
      <p:ext uri="{BB962C8B-B14F-4D97-AF65-F5344CB8AC3E}">
        <p14:creationId xmlns:p14="http://schemas.microsoft.com/office/powerpoint/2010/main" val="2771016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11240"/>
          <a:stretch/>
        </p:blipFill>
        <p:spPr>
          <a:xfrm>
            <a:off x="240355" y="1126581"/>
            <a:ext cx="8078879" cy="3723275"/>
          </a:xfrm>
          <a:prstGeom prst="rect">
            <a:avLst/>
          </a:prstGeom>
        </p:spPr>
      </p:pic>
      <p:sp>
        <p:nvSpPr>
          <p:cNvPr id="4" name="Rectangle 51">
            <a:extLst>
              <a:ext uri="{FF2B5EF4-FFF2-40B4-BE49-F238E27FC236}">
                <a16:creationId xmlns:a16="http://schemas.microsoft.com/office/drawing/2014/main" id="{BAC94EF0-C7B7-4B44-AED8-1B371EB4E4EB}"/>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a:t>
            </a:r>
            <a:r>
              <a:rPr lang="en-US" altLang="en-US" sz="2400" baseline="30000" dirty="0">
                <a:solidFill>
                  <a:schemeClr val="tx2"/>
                </a:solidFill>
                <a:latin typeface="Roboto Slab" pitchFamily="2" charset="0"/>
                <a:ea typeface="Roboto Slab" pitchFamily="2" charset="0"/>
              </a:rPr>
              <a:t> </a:t>
            </a:r>
            <a:r>
              <a:rPr lang="en-US" altLang="en-US" sz="3600" dirty="0">
                <a:solidFill>
                  <a:schemeClr val="tx2"/>
                </a:solidFill>
                <a:latin typeface="Roboto Slab" pitchFamily="2" charset="0"/>
                <a:ea typeface="Roboto Slab" pitchFamily="2" charset="0"/>
              </a:rPr>
              <a:t>configurations</a:t>
            </a:r>
          </a:p>
        </p:txBody>
      </p:sp>
    </p:spTree>
    <p:extLst>
      <p:ext uri="{BB962C8B-B14F-4D97-AF65-F5344CB8AC3E}">
        <p14:creationId xmlns:p14="http://schemas.microsoft.com/office/powerpoint/2010/main" val="154097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19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386" y="1411298"/>
            <a:ext cx="5614391" cy="34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988" name="Straight Connector 5"/>
          <p:cNvCxnSpPr>
            <a:cxnSpLocks noChangeShapeType="1"/>
          </p:cNvCxnSpPr>
          <p:nvPr/>
        </p:nvCxnSpPr>
        <p:spPr bwMode="auto">
          <a:xfrm>
            <a:off x="1682999" y="1898264"/>
            <a:ext cx="378619" cy="0"/>
          </a:xfrm>
          <a:prstGeom prst="line">
            <a:avLst/>
          </a:prstGeom>
          <a:noFill/>
          <a:ln w="34925" algn="ctr">
            <a:solidFill>
              <a:srgbClr val="FF0000"/>
            </a:solidFill>
            <a:round/>
            <a:headEnd/>
            <a:tailEnd/>
          </a:ln>
          <a:extLst>
            <a:ext uri="{909E8E84-426E-40DD-AFC4-6F175D3DCCD1}">
              <a14:hiddenFill xmlns:a14="http://schemas.microsoft.com/office/drawing/2010/main">
                <a:noFill/>
              </a14:hiddenFill>
            </a:ext>
          </a:extLst>
        </p:spPr>
      </p:cxnSp>
      <p:cxnSp>
        <p:nvCxnSpPr>
          <p:cNvPr id="41989" name="Straight Connector 6"/>
          <p:cNvCxnSpPr>
            <a:cxnSpLocks noChangeShapeType="1"/>
          </p:cNvCxnSpPr>
          <p:nvPr/>
        </p:nvCxnSpPr>
        <p:spPr bwMode="auto">
          <a:xfrm>
            <a:off x="2762896" y="1898264"/>
            <a:ext cx="378619" cy="0"/>
          </a:xfrm>
          <a:prstGeom prst="line">
            <a:avLst/>
          </a:prstGeom>
          <a:noFill/>
          <a:ln w="34925" algn="ctr">
            <a:solidFill>
              <a:srgbClr val="FF0000"/>
            </a:solidFill>
            <a:round/>
            <a:headEnd/>
            <a:tailEnd/>
          </a:ln>
          <a:extLst>
            <a:ext uri="{909E8E84-426E-40DD-AFC4-6F175D3DCCD1}">
              <a14:hiddenFill xmlns:a14="http://schemas.microsoft.com/office/drawing/2010/main">
                <a:noFill/>
              </a14:hiddenFill>
            </a:ext>
          </a:extLst>
        </p:spPr>
      </p:cxnSp>
      <p:cxnSp>
        <p:nvCxnSpPr>
          <p:cNvPr id="41990" name="Straight Connector 7"/>
          <p:cNvCxnSpPr>
            <a:cxnSpLocks noChangeShapeType="1"/>
          </p:cNvCxnSpPr>
          <p:nvPr/>
        </p:nvCxnSpPr>
        <p:spPr bwMode="auto">
          <a:xfrm>
            <a:off x="3842793" y="1898264"/>
            <a:ext cx="378619" cy="0"/>
          </a:xfrm>
          <a:prstGeom prst="line">
            <a:avLst/>
          </a:prstGeom>
          <a:noFill/>
          <a:ln w="34925" algn="ctr">
            <a:solidFill>
              <a:srgbClr val="FF0000"/>
            </a:solidFill>
            <a:round/>
            <a:headEnd/>
            <a:tailEnd/>
          </a:ln>
          <a:extLst>
            <a:ext uri="{909E8E84-426E-40DD-AFC4-6F175D3DCCD1}">
              <a14:hiddenFill xmlns:a14="http://schemas.microsoft.com/office/drawing/2010/main">
                <a:noFill/>
              </a14:hiddenFill>
            </a:ext>
          </a:extLst>
        </p:spPr>
      </p:cxnSp>
      <p:cxnSp>
        <p:nvCxnSpPr>
          <p:cNvPr id="41991" name="Straight Connector 8"/>
          <p:cNvCxnSpPr>
            <a:cxnSpLocks noChangeShapeType="1"/>
          </p:cNvCxnSpPr>
          <p:nvPr/>
        </p:nvCxnSpPr>
        <p:spPr bwMode="auto">
          <a:xfrm>
            <a:off x="4923880" y="1898264"/>
            <a:ext cx="377428" cy="0"/>
          </a:xfrm>
          <a:prstGeom prst="line">
            <a:avLst/>
          </a:prstGeom>
          <a:noFill/>
          <a:ln w="34925" algn="ctr">
            <a:solidFill>
              <a:srgbClr val="FF0000"/>
            </a:solidFill>
            <a:round/>
            <a:headEnd/>
            <a:tailEnd/>
          </a:ln>
          <a:extLst>
            <a:ext uri="{909E8E84-426E-40DD-AFC4-6F175D3DCCD1}">
              <a14:hiddenFill xmlns:a14="http://schemas.microsoft.com/office/drawing/2010/main">
                <a:noFill/>
              </a14:hiddenFill>
            </a:ext>
          </a:extLst>
        </p:spPr>
      </p:cxnSp>
      <p:cxnSp>
        <p:nvCxnSpPr>
          <p:cNvPr id="41992" name="Straight Connector 9"/>
          <p:cNvCxnSpPr>
            <a:cxnSpLocks noChangeShapeType="1"/>
          </p:cNvCxnSpPr>
          <p:nvPr/>
        </p:nvCxnSpPr>
        <p:spPr bwMode="auto">
          <a:xfrm>
            <a:off x="6219280" y="1573224"/>
            <a:ext cx="378619" cy="0"/>
          </a:xfrm>
          <a:prstGeom prst="line">
            <a:avLst/>
          </a:prstGeom>
          <a:noFill/>
          <a:ln w="34925" algn="ctr">
            <a:solidFill>
              <a:srgbClr val="FF0000"/>
            </a:solidFill>
            <a:round/>
            <a:headEnd/>
            <a:tailEnd/>
          </a:ln>
          <a:extLst>
            <a:ext uri="{909E8E84-426E-40DD-AFC4-6F175D3DCCD1}">
              <a14:hiddenFill xmlns:a14="http://schemas.microsoft.com/office/drawing/2010/main">
                <a:noFill/>
              </a14:hiddenFill>
            </a:ext>
          </a:extLst>
        </p:spPr>
      </p:cxnSp>
      <p:sp>
        <p:nvSpPr>
          <p:cNvPr id="41993" name="TextBox 10"/>
          <p:cNvSpPr txBox="1">
            <a:spLocks noChangeArrowheads="1"/>
          </p:cNvSpPr>
          <p:nvPr/>
        </p:nvSpPr>
        <p:spPr bwMode="auto">
          <a:xfrm>
            <a:off x="6024714" y="1573224"/>
            <a:ext cx="8082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00000"/>
              </a:lnSpc>
              <a:buClrTx/>
              <a:buFontTx/>
              <a:buNone/>
            </a:pPr>
            <a:r>
              <a:rPr lang="en-GB" altLang="nl-NL" sz="1200">
                <a:latin typeface="Roboto Slab" pitchFamily="2" charset="0"/>
                <a:ea typeface="Roboto Slab" pitchFamily="2" charset="0"/>
              </a:rPr>
              <a:t>Influent </a:t>
            </a:r>
          </a:p>
          <a:p>
            <a:pPr algn="ctr" eaLnBrk="1" hangingPunct="1">
              <a:lnSpc>
                <a:spcPct val="100000"/>
              </a:lnSpc>
              <a:buClrTx/>
              <a:buFontTx/>
              <a:buNone/>
            </a:pPr>
            <a:r>
              <a:rPr lang="en-GB" altLang="nl-NL" sz="1200">
                <a:latin typeface="Roboto Slab" pitchFamily="2" charset="0"/>
                <a:ea typeface="Roboto Slab" pitchFamily="2" charset="0"/>
              </a:rPr>
              <a:t>and</a:t>
            </a:r>
          </a:p>
          <a:p>
            <a:pPr algn="ctr" eaLnBrk="1" hangingPunct="1">
              <a:lnSpc>
                <a:spcPct val="100000"/>
              </a:lnSpc>
              <a:buClrTx/>
              <a:buFontTx/>
              <a:buNone/>
            </a:pPr>
            <a:r>
              <a:rPr lang="en-GB" altLang="nl-NL" sz="1200">
                <a:latin typeface="Roboto Slab" pitchFamily="2" charset="0"/>
                <a:ea typeface="Roboto Slab" pitchFamily="2" charset="0"/>
              </a:rPr>
              <a:t>Effluent</a:t>
            </a:r>
            <a:endParaRPr lang="nl-NL" altLang="nl-NL" sz="1200">
              <a:latin typeface="Roboto Slab" pitchFamily="2" charset="0"/>
              <a:ea typeface="Roboto Slab" pitchFamily="2" charset="0"/>
            </a:endParaRPr>
          </a:p>
        </p:txBody>
      </p:sp>
      <p:sp>
        <p:nvSpPr>
          <p:cNvPr id="15" name="Rectangle 51">
            <a:extLst>
              <a:ext uri="{FF2B5EF4-FFF2-40B4-BE49-F238E27FC236}">
                <a16:creationId xmlns:a16="http://schemas.microsoft.com/office/drawing/2014/main" id="{58ED5C2D-A906-4B39-810D-2E3ECC904DCB}"/>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 </a:t>
            </a:r>
            <a:r>
              <a:rPr lang="en-US" altLang="en-US" sz="3600" dirty="0">
                <a:solidFill>
                  <a:schemeClr val="tx2"/>
                </a:solidFill>
                <a:latin typeface="Roboto Slab" pitchFamily="2" charset="0"/>
                <a:ea typeface="Roboto Slab" pitchFamily="2" charset="0"/>
              </a:rPr>
              <a:t>cycle operation</a:t>
            </a:r>
          </a:p>
        </p:txBody>
      </p:sp>
    </p:spTree>
    <p:extLst>
      <p:ext uri="{BB962C8B-B14F-4D97-AF65-F5344CB8AC3E}">
        <p14:creationId xmlns:p14="http://schemas.microsoft.com/office/powerpoint/2010/main" val="3054287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3011" name="Group 2"/>
          <p:cNvGrpSpPr>
            <a:grpSpLocks/>
          </p:cNvGrpSpPr>
          <p:nvPr/>
        </p:nvGrpSpPr>
        <p:grpSpPr bwMode="auto">
          <a:xfrm>
            <a:off x="447688" y="2535794"/>
            <a:ext cx="2781300" cy="2077641"/>
            <a:chOff x="3695681" y="1148072"/>
            <a:chExt cx="7673471" cy="5451717"/>
          </a:xfrm>
        </p:grpSpPr>
        <p:grpSp>
          <p:nvGrpSpPr>
            <p:cNvPr id="43041" name="Group 72"/>
            <p:cNvGrpSpPr>
              <a:grpSpLocks/>
            </p:cNvGrpSpPr>
            <p:nvPr/>
          </p:nvGrpSpPr>
          <p:grpSpPr bwMode="auto">
            <a:xfrm>
              <a:off x="3695681" y="2246208"/>
              <a:ext cx="6924431" cy="3103049"/>
              <a:chOff x="3131808" y="1684661"/>
              <a:chExt cx="5193323" cy="2327287"/>
            </a:xfrm>
          </p:grpSpPr>
          <p:grpSp>
            <p:nvGrpSpPr>
              <p:cNvPr id="43046" name="Group 43"/>
              <p:cNvGrpSpPr>
                <a:grpSpLocks/>
              </p:cNvGrpSpPr>
              <p:nvPr/>
            </p:nvGrpSpPr>
            <p:grpSpPr bwMode="auto">
              <a:xfrm>
                <a:off x="3131808" y="1851186"/>
                <a:ext cx="5193323" cy="1980732"/>
                <a:chOff x="1975338" y="1581150"/>
                <a:chExt cx="5193323" cy="1980732"/>
              </a:xfrm>
            </p:grpSpPr>
            <p:sp>
              <p:nvSpPr>
                <p:cNvPr id="21" name="Freeform 20"/>
                <p:cNvSpPr/>
                <p:nvPr/>
              </p:nvSpPr>
              <p:spPr>
                <a:xfrm>
                  <a:off x="1975338" y="1647782"/>
                  <a:ext cx="5193390" cy="1684721"/>
                </a:xfrm>
                <a:custGeom>
                  <a:avLst/>
                  <a:gdLst>
                    <a:gd name="connsiteX0" fmla="*/ 0 w 5193323"/>
                    <a:gd name="connsiteY0" fmla="*/ 0 h 1670538"/>
                    <a:gd name="connsiteX1" fmla="*/ 5861 w 5193323"/>
                    <a:gd name="connsiteY1" fmla="*/ 908538 h 1670538"/>
                    <a:gd name="connsiteX2" fmla="*/ 2250831 w 5193323"/>
                    <a:gd name="connsiteY2" fmla="*/ 1307123 h 1670538"/>
                    <a:gd name="connsiteX3" fmla="*/ 2444261 w 5193323"/>
                    <a:gd name="connsiteY3" fmla="*/ 1670538 h 1670538"/>
                    <a:gd name="connsiteX4" fmla="*/ 2754923 w 5193323"/>
                    <a:gd name="connsiteY4" fmla="*/ 1658815 h 1670538"/>
                    <a:gd name="connsiteX5" fmla="*/ 2924908 w 5193323"/>
                    <a:gd name="connsiteY5" fmla="*/ 1307123 h 1670538"/>
                    <a:gd name="connsiteX6" fmla="*/ 5193323 w 5193323"/>
                    <a:gd name="connsiteY6" fmla="*/ 896815 h 1670538"/>
                    <a:gd name="connsiteX7" fmla="*/ 5187461 w 5193323"/>
                    <a:gd name="connsiteY7" fmla="*/ 5862 h 1670538"/>
                    <a:gd name="connsiteX8" fmla="*/ 0 w 5193323"/>
                    <a:gd name="connsiteY8" fmla="*/ 0 h 1670538"/>
                    <a:gd name="connsiteX0" fmla="*/ 0 w 5193323"/>
                    <a:gd name="connsiteY0" fmla="*/ 0 h 1670538"/>
                    <a:gd name="connsiteX1" fmla="*/ 5861 w 5193323"/>
                    <a:gd name="connsiteY1" fmla="*/ 908538 h 1670538"/>
                    <a:gd name="connsiteX2" fmla="*/ 2250831 w 5193323"/>
                    <a:gd name="connsiteY2" fmla="*/ 1307123 h 1670538"/>
                    <a:gd name="connsiteX3" fmla="*/ 2444261 w 5193323"/>
                    <a:gd name="connsiteY3" fmla="*/ 1670538 h 1670538"/>
                    <a:gd name="connsiteX4" fmla="*/ 2749062 w 5193323"/>
                    <a:gd name="connsiteY4" fmla="*/ 1664677 h 1670538"/>
                    <a:gd name="connsiteX5" fmla="*/ 2924908 w 5193323"/>
                    <a:gd name="connsiteY5" fmla="*/ 1307123 h 1670538"/>
                    <a:gd name="connsiteX6" fmla="*/ 5193323 w 5193323"/>
                    <a:gd name="connsiteY6" fmla="*/ 896815 h 1670538"/>
                    <a:gd name="connsiteX7" fmla="*/ 5187461 w 5193323"/>
                    <a:gd name="connsiteY7" fmla="*/ 5862 h 1670538"/>
                    <a:gd name="connsiteX8" fmla="*/ 0 w 5193323"/>
                    <a:gd name="connsiteY8" fmla="*/ 0 h 1670538"/>
                    <a:gd name="connsiteX0" fmla="*/ 0 w 5193323"/>
                    <a:gd name="connsiteY0" fmla="*/ 0 h 1670538"/>
                    <a:gd name="connsiteX1" fmla="*/ 5861 w 5193323"/>
                    <a:gd name="connsiteY1" fmla="*/ 908538 h 1670538"/>
                    <a:gd name="connsiteX2" fmla="*/ 2250831 w 5193323"/>
                    <a:gd name="connsiteY2" fmla="*/ 1307123 h 1670538"/>
                    <a:gd name="connsiteX3" fmla="*/ 2444261 w 5193323"/>
                    <a:gd name="connsiteY3" fmla="*/ 1670538 h 1670538"/>
                    <a:gd name="connsiteX4" fmla="*/ 2749062 w 5193323"/>
                    <a:gd name="connsiteY4" fmla="*/ 1664677 h 1670538"/>
                    <a:gd name="connsiteX5" fmla="*/ 2924908 w 5193323"/>
                    <a:gd name="connsiteY5" fmla="*/ 1289538 h 1670538"/>
                    <a:gd name="connsiteX6" fmla="*/ 5193323 w 5193323"/>
                    <a:gd name="connsiteY6" fmla="*/ 896815 h 1670538"/>
                    <a:gd name="connsiteX7" fmla="*/ 5187461 w 5193323"/>
                    <a:gd name="connsiteY7" fmla="*/ 5862 h 1670538"/>
                    <a:gd name="connsiteX8" fmla="*/ 0 w 5193323"/>
                    <a:gd name="connsiteY8" fmla="*/ 0 h 167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3323" h="1670538">
                      <a:moveTo>
                        <a:pt x="0" y="0"/>
                      </a:moveTo>
                      <a:cubicBezTo>
                        <a:pt x="1954" y="302846"/>
                        <a:pt x="3907" y="605692"/>
                        <a:pt x="5861" y="908538"/>
                      </a:cubicBezTo>
                      <a:lnTo>
                        <a:pt x="2250831" y="1307123"/>
                      </a:lnTo>
                      <a:lnTo>
                        <a:pt x="2444261" y="1670538"/>
                      </a:lnTo>
                      <a:lnTo>
                        <a:pt x="2749062" y="1664677"/>
                      </a:lnTo>
                      <a:lnTo>
                        <a:pt x="2924908" y="1289538"/>
                      </a:lnTo>
                      <a:lnTo>
                        <a:pt x="5193323" y="896815"/>
                      </a:lnTo>
                      <a:lnTo>
                        <a:pt x="5187461" y="5862"/>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cxnSp>
              <p:nvCxnSpPr>
                <p:cNvPr id="25" name="Straight Connector 24"/>
                <p:cNvCxnSpPr/>
                <p:nvPr/>
              </p:nvCxnSpPr>
              <p:spPr>
                <a:xfrm>
                  <a:off x="2142867" y="1565772"/>
                  <a:ext cx="0" cy="217913"/>
                </a:xfrm>
                <a:prstGeom prst="line">
                  <a:avLst/>
                </a:prstGeom>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p:cNvCxnSpPr/>
                <p:nvPr/>
              </p:nvCxnSpPr>
              <p:spPr>
                <a:xfrm>
                  <a:off x="7001199" y="1565772"/>
                  <a:ext cx="0" cy="171050"/>
                </a:xfrm>
                <a:prstGeom prst="line">
                  <a:avLst/>
                </a:prstGeom>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p:cNvCxnSpPr/>
                <p:nvPr/>
              </p:nvCxnSpPr>
              <p:spPr>
                <a:xfrm>
                  <a:off x="4212339" y="1605606"/>
                  <a:ext cx="0" cy="555325"/>
                </a:xfrm>
                <a:prstGeom prst="line">
                  <a:avLst/>
                </a:prstGeom>
              </p:spPr>
              <p:style>
                <a:lnRef idx="2">
                  <a:schemeClr val="accent1">
                    <a:shade val="50000"/>
                  </a:schemeClr>
                </a:lnRef>
                <a:fillRef idx="1">
                  <a:schemeClr val="accent1"/>
                </a:fillRef>
                <a:effectRef idx="0">
                  <a:schemeClr val="accent1"/>
                </a:effectRef>
                <a:fontRef idx="minor">
                  <a:schemeClr val="lt1"/>
                </a:fontRef>
              </p:style>
            </p:cxnSp>
            <p:cxnSp>
              <p:nvCxnSpPr>
                <p:cNvPr id="34" name="Straight Connector 33"/>
                <p:cNvCxnSpPr/>
                <p:nvPr/>
              </p:nvCxnSpPr>
              <p:spPr>
                <a:xfrm>
                  <a:off x="4931727" y="1605606"/>
                  <a:ext cx="0" cy="555325"/>
                </a:xfrm>
                <a:prstGeom prst="line">
                  <a:avLst/>
                </a:prstGeom>
              </p:spPr>
              <p:style>
                <a:lnRef idx="2">
                  <a:schemeClr val="accent1">
                    <a:shade val="50000"/>
                  </a:schemeClr>
                </a:lnRef>
                <a:fillRef idx="1">
                  <a:schemeClr val="accent1"/>
                </a:fillRef>
                <a:effectRef idx="0">
                  <a:schemeClr val="accent1"/>
                </a:effectRef>
                <a:fontRef idx="minor">
                  <a:schemeClr val="lt1"/>
                </a:fontRef>
              </p:style>
            </p:cxnSp>
            <p:sp>
              <p:nvSpPr>
                <p:cNvPr id="35" name="Rectangle 34"/>
                <p:cNvSpPr/>
                <p:nvPr/>
              </p:nvSpPr>
              <p:spPr>
                <a:xfrm>
                  <a:off x="4480877" y="2029714"/>
                  <a:ext cx="182311" cy="15324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sp>
              <p:nvSpPr>
                <p:cNvPr id="39" name="Freeform 38"/>
                <p:cNvSpPr/>
                <p:nvPr/>
              </p:nvSpPr>
              <p:spPr>
                <a:xfrm>
                  <a:off x="4670579" y="2233569"/>
                  <a:ext cx="517368" cy="346786"/>
                </a:xfrm>
                <a:custGeom>
                  <a:avLst/>
                  <a:gdLst>
                    <a:gd name="connsiteX0" fmla="*/ 0 w 518886"/>
                    <a:gd name="connsiteY0" fmla="*/ 0 h 344714"/>
                    <a:gd name="connsiteX1" fmla="*/ 293915 w 518886"/>
                    <a:gd name="connsiteY1" fmla="*/ 337457 h 344714"/>
                    <a:gd name="connsiteX2" fmla="*/ 293915 w 518886"/>
                    <a:gd name="connsiteY2" fmla="*/ 337457 h 344714"/>
                    <a:gd name="connsiteX3" fmla="*/ 518886 w 518886"/>
                    <a:gd name="connsiteY3" fmla="*/ 344714 h 344714"/>
                  </a:gdLst>
                  <a:ahLst/>
                  <a:cxnLst>
                    <a:cxn ang="0">
                      <a:pos x="connsiteX0" y="connsiteY0"/>
                    </a:cxn>
                    <a:cxn ang="0">
                      <a:pos x="connsiteX1" y="connsiteY1"/>
                    </a:cxn>
                    <a:cxn ang="0">
                      <a:pos x="connsiteX2" y="connsiteY2"/>
                    </a:cxn>
                    <a:cxn ang="0">
                      <a:pos x="connsiteX3" y="connsiteY3"/>
                    </a:cxn>
                  </a:cxnLst>
                  <a:rect l="l" t="t" r="r" b="b"/>
                  <a:pathLst>
                    <a:path w="518886" h="344714">
                      <a:moveTo>
                        <a:pt x="0" y="0"/>
                      </a:moveTo>
                      <a:lnTo>
                        <a:pt x="293915" y="337457"/>
                      </a:lnTo>
                      <a:lnTo>
                        <a:pt x="293915" y="337457"/>
                      </a:lnTo>
                      <a:lnTo>
                        <a:pt x="518886" y="344714"/>
                      </a:lnTo>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sp>
              <p:nvSpPr>
                <p:cNvPr id="40" name="Freeform 39"/>
                <p:cNvSpPr/>
                <p:nvPr/>
              </p:nvSpPr>
              <p:spPr>
                <a:xfrm flipH="1">
                  <a:off x="3953654" y="2233569"/>
                  <a:ext cx="517368" cy="346786"/>
                </a:xfrm>
                <a:custGeom>
                  <a:avLst/>
                  <a:gdLst>
                    <a:gd name="connsiteX0" fmla="*/ 0 w 518886"/>
                    <a:gd name="connsiteY0" fmla="*/ 0 h 344714"/>
                    <a:gd name="connsiteX1" fmla="*/ 293915 w 518886"/>
                    <a:gd name="connsiteY1" fmla="*/ 337457 h 344714"/>
                    <a:gd name="connsiteX2" fmla="*/ 293915 w 518886"/>
                    <a:gd name="connsiteY2" fmla="*/ 337457 h 344714"/>
                    <a:gd name="connsiteX3" fmla="*/ 518886 w 518886"/>
                    <a:gd name="connsiteY3" fmla="*/ 344714 h 344714"/>
                  </a:gdLst>
                  <a:ahLst/>
                  <a:cxnLst>
                    <a:cxn ang="0">
                      <a:pos x="connsiteX0" y="connsiteY0"/>
                    </a:cxn>
                    <a:cxn ang="0">
                      <a:pos x="connsiteX1" y="connsiteY1"/>
                    </a:cxn>
                    <a:cxn ang="0">
                      <a:pos x="connsiteX2" y="connsiteY2"/>
                    </a:cxn>
                    <a:cxn ang="0">
                      <a:pos x="connsiteX3" y="connsiteY3"/>
                    </a:cxn>
                  </a:cxnLst>
                  <a:rect l="l" t="t" r="r" b="b"/>
                  <a:pathLst>
                    <a:path w="518886" h="344714">
                      <a:moveTo>
                        <a:pt x="0" y="0"/>
                      </a:moveTo>
                      <a:lnTo>
                        <a:pt x="293915" y="337457"/>
                      </a:lnTo>
                      <a:lnTo>
                        <a:pt x="293915" y="337457"/>
                      </a:lnTo>
                      <a:lnTo>
                        <a:pt x="518886" y="344714"/>
                      </a:lnTo>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grpSp>
          <p:cxnSp>
            <p:nvCxnSpPr>
              <p:cNvPr id="46" name="Straight Arrow Connector 45"/>
              <p:cNvCxnSpPr/>
              <p:nvPr/>
            </p:nvCxnSpPr>
            <p:spPr>
              <a:xfrm flipV="1">
                <a:off x="5728503" y="3602539"/>
                <a:ext cx="0" cy="41005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9" name="Straight Arrow Connector 48"/>
              <p:cNvCxnSpPr/>
              <p:nvPr/>
            </p:nvCxnSpPr>
            <p:spPr>
              <a:xfrm flipV="1">
                <a:off x="5728503" y="2159162"/>
                <a:ext cx="0" cy="41005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53" name="Arc 52"/>
              <p:cNvSpPr/>
              <p:nvPr/>
            </p:nvSpPr>
            <p:spPr>
              <a:xfrm rot="9407706">
                <a:off x="5878785" y="1683504"/>
                <a:ext cx="835181" cy="948973"/>
              </a:xfrm>
              <a:prstGeom prst="arc">
                <a:avLst/>
              </a:prstGeom>
              <a:ln>
                <a:headEnd type="triangle" w="med" len="med"/>
                <a:tailEnd type="none" w="med" len="med"/>
              </a:ln>
            </p:spPr>
            <p:style>
              <a:lnRef idx="2">
                <a:schemeClr val="accent6"/>
              </a:lnRef>
              <a:fillRef idx="0">
                <a:schemeClr val="accent6"/>
              </a:fillRef>
              <a:effectRef idx="1">
                <a:schemeClr val="accent6"/>
              </a:effectRef>
              <a:fontRef idx="minor">
                <a:schemeClr val="tx1"/>
              </a:fontRef>
            </p:style>
            <p:txBody>
              <a:bodyPr anchor="ctr"/>
              <a:lstStyle/>
              <a:p>
                <a:pPr algn="ctr">
                  <a:defRPr/>
                </a:pPr>
                <a:endParaRPr lang="nl-NL" sz="800">
                  <a:latin typeface="Roboto Slab" pitchFamily="2" charset="0"/>
                  <a:ea typeface="Roboto Slab" pitchFamily="2" charset="0"/>
                </a:endParaRPr>
              </a:p>
            </p:txBody>
          </p:sp>
          <p:cxnSp>
            <p:nvCxnSpPr>
              <p:cNvPr id="54" name="Straight Arrow Connector 53"/>
              <p:cNvCxnSpPr/>
              <p:nvPr/>
            </p:nvCxnSpPr>
            <p:spPr>
              <a:xfrm rot="5400000" flipV="1">
                <a:off x="6755907" y="2315463"/>
                <a:ext cx="2344" cy="41143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nvGrpSpPr>
              <p:cNvPr id="43051" name="Group 66"/>
              <p:cNvGrpSpPr>
                <a:grpSpLocks/>
              </p:cNvGrpSpPr>
              <p:nvPr/>
            </p:nvGrpSpPr>
            <p:grpSpPr bwMode="auto">
              <a:xfrm>
                <a:off x="7115047" y="2513206"/>
                <a:ext cx="215065" cy="129609"/>
                <a:chOff x="7115047" y="2513206"/>
                <a:chExt cx="419781" cy="130095"/>
              </a:xfrm>
            </p:grpSpPr>
            <p:cxnSp>
              <p:nvCxnSpPr>
                <p:cNvPr id="58" name="Straight Arrow Connector 57"/>
                <p:cNvCxnSpPr/>
                <p:nvPr/>
              </p:nvCxnSpPr>
              <p:spPr>
                <a:xfrm rot="6720000" flipV="1">
                  <a:off x="7320383" y="2437959"/>
                  <a:ext cx="0" cy="40874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9" name="Straight Arrow Connector 58"/>
                <p:cNvCxnSpPr/>
                <p:nvPr/>
              </p:nvCxnSpPr>
              <p:spPr>
                <a:xfrm rot="4680000" flipV="1">
                  <a:off x="7330001" y="2308603"/>
                  <a:ext cx="0" cy="40874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cxnSp>
            <p:nvCxnSpPr>
              <p:cNvPr id="60" name="Straight Arrow Connector 59"/>
              <p:cNvCxnSpPr/>
              <p:nvPr/>
            </p:nvCxnSpPr>
            <p:spPr>
              <a:xfrm flipV="1">
                <a:off x="7632909" y="2229456"/>
                <a:ext cx="135502" cy="7263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63" name="Straight Arrow Connector 62"/>
              <p:cNvCxnSpPr/>
              <p:nvPr/>
            </p:nvCxnSpPr>
            <p:spPr>
              <a:xfrm flipH="1">
                <a:off x="6962794" y="2850390"/>
                <a:ext cx="157674" cy="9372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66" name="Straight Arrow Connector 65"/>
              <p:cNvCxnSpPr/>
              <p:nvPr/>
            </p:nvCxnSpPr>
            <p:spPr>
              <a:xfrm flipH="1">
                <a:off x="6598173" y="2972234"/>
                <a:ext cx="157674" cy="9372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69" name="Straight Arrow Connector 68"/>
              <p:cNvCxnSpPr/>
              <p:nvPr/>
            </p:nvCxnSpPr>
            <p:spPr>
              <a:xfrm flipV="1">
                <a:off x="7477700" y="2381761"/>
                <a:ext cx="135500" cy="7263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70" name="Straight Arrow Connector 69"/>
              <p:cNvCxnSpPr/>
              <p:nvPr/>
            </p:nvCxnSpPr>
            <p:spPr>
              <a:xfrm flipV="1">
                <a:off x="7901449" y="2124015"/>
                <a:ext cx="135500" cy="7263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71" name="Straight Arrow Connector 70"/>
              <p:cNvCxnSpPr/>
              <p:nvPr/>
            </p:nvCxnSpPr>
            <p:spPr>
              <a:xfrm flipH="1">
                <a:off x="7300316" y="2747292"/>
                <a:ext cx="17245" cy="15933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sp>
          <p:nvSpPr>
            <p:cNvPr id="78" name="Rectangular Callout 77"/>
            <p:cNvSpPr/>
            <p:nvPr/>
          </p:nvSpPr>
          <p:spPr>
            <a:xfrm>
              <a:off x="4526754" y="1148072"/>
              <a:ext cx="1895375" cy="959128"/>
            </a:xfrm>
            <a:prstGeom prst="wedgeRectCallout">
              <a:avLst>
                <a:gd name="adj1" fmla="val -79455"/>
                <a:gd name="adj2" fmla="val 86839"/>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Baffle</a:t>
              </a:r>
              <a:endParaRPr lang="nl-NL" sz="800" dirty="0">
                <a:latin typeface="Roboto Slab" pitchFamily="2" charset="0"/>
                <a:ea typeface="Roboto Slab" pitchFamily="2" charset="0"/>
              </a:endParaRPr>
            </a:p>
          </p:txBody>
        </p:sp>
        <p:sp>
          <p:nvSpPr>
            <p:cNvPr id="79" name="Rectangular Callout 78"/>
            <p:cNvSpPr/>
            <p:nvPr/>
          </p:nvSpPr>
          <p:spPr>
            <a:xfrm>
              <a:off x="4631870" y="4509703"/>
              <a:ext cx="1701566" cy="959128"/>
            </a:xfrm>
            <a:prstGeom prst="wedgeRectCallout">
              <a:avLst>
                <a:gd name="adj1" fmla="val 100000"/>
                <a:gd name="adj2" fmla="val 5086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Low N</a:t>
              </a:r>
              <a:r>
                <a:rPr lang="en-US" sz="800" baseline="-25000" dirty="0">
                  <a:latin typeface="Roboto Slab" pitchFamily="2" charset="0"/>
                  <a:ea typeface="Roboto Slab" pitchFamily="2" charset="0"/>
                </a:rPr>
                <a:t>2</a:t>
              </a:r>
              <a:endParaRPr lang="nl-NL" sz="800" baseline="-25000" dirty="0">
                <a:latin typeface="Roboto Slab" pitchFamily="2" charset="0"/>
                <a:ea typeface="Roboto Slab" pitchFamily="2" charset="0"/>
              </a:endParaRPr>
            </a:p>
          </p:txBody>
        </p:sp>
        <p:sp>
          <p:nvSpPr>
            <p:cNvPr id="80" name="Rectangular Callout 79"/>
            <p:cNvSpPr/>
            <p:nvPr/>
          </p:nvSpPr>
          <p:spPr>
            <a:xfrm>
              <a:off x="8902209" y="4597181"/>
              <a:ext cx="2466943" cy="1430880"/>
            </a:xfrm>
            <a:prstGeom prst="wedgeRectCallout">
              <a:avLst>
                <a:gd name="adj1" fmla="val -61753"/>
                <a:gd name="adj2" fmla="val -126883"/>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Increasing water depth</a:t>
              </a:r>
            </a:p>
          </p:txBody>
        </p:sp>
        <p:sp>
          <p:nvSpPr>
            <p:cNvPr id="81" name="Rectangular Callout 80"/>
            <p:cNvSpPr/>
            <p:nvPr/>
          </p:nvSpPr>
          <p:spPr>
            <a:xfrm>
              <a:off x="4631870" y="5640661"/>
              <a:ext cx="1701566" cy="959128"/>
            </a:xfrm>
            <a:prstGeom prst="wedgeRectCallout">
              <a:avLst>
                <a:gd name="adj1" fmla="val 98205"/>
                <a:gd name="adj2" fmla="val -56017"/>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Low COD</a:t>
              </a:r>
              <a:endParaRPr lang="nl-NL" sz="800" baseline="-25000" dirty="0">
                <a:latin typeface="Roboto Slab" pitchFamily="2" charset="0"/>
                <a:ea typeface="Roboto Slab" pitchFamily="2" charset="0"/>
              </a:endParaRPr>
            </a:p>
          </p:txBody>
        </p:sp>
      </p:grpSp>
      <p:grpSp>
        <p:nvGrpSpPr>
          <p:cNvPr id="43012" name="Group 30"/>
          <p:cNvGrpSpPr>
            <a:grpSpLocks/>
          </p:cNvGrpSpPr>
          <p:nvPr/>
        </p:nvGrpSpPr>
        <p:grpSpPr bwMode="auto">
          <a:xfrm>
            <a:off x="3469494" y="2752488"/>
            <a:ext cx="3132534" cy="1782366"/>
            <a:chOff x="2225246" y="1268723"/>
            <a:chExt cx="9195880" cy="5937032"/>
          </a:xfrm>
        </p:grpSpPr>
        <p:sp>
          <p:nvSpPr>
            <p:cNvPr id="32" name="Rectangle 31"/>
            <p:cNvSpPr/>
            <p:nvPr/>
          </p:nvSpPr>
          <p:spPr>
            <a:xfrm>
              <a:off x="4535575" y="2347462"/>
              <a:ext cx="5760096" cy="2522346"/>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grpSp>
          <p:nvGrpSpPr>
            <p:cNvPr id="43014" name="Group 35"/>
            <p:cNvGrpSpPr>
              <a:grpSpLocks/>
            </p:cNvGrpSpPr>
            <p:nvPr/>
          </p:nvGrpSpPr>
          <p:grpSpPr bwMode="auto">
            <a:xfrm>
              <a:off x="5264714" y="2228840"/>
              <a:ext cx="4302925" cy="636912"/>
              <a:chOff x="3869450" y="1671630"/>
              <a:chExt cx="3227194" cy="477684"/>
            </a:xfrm>
          </p:grpSpPr>
          <p:sp>
            <p:nvSpPr>
              <p:cNvPr id="77" name="Rectangle 76"/>
              <p:cNvSpPr/>
              <p:nvPr/>
            </p:nvSpPr>
            <p:spPr>
              <a:xfrm>
                <a:off x="3870469" y="1671362"/>
                <a:ext cx="298840" cy="478889"/>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sp>
            <p:nvSpPr>
              <p:cNvPr id="82" name="Rectangle 81"/>
              <p:cNvSpPr/>
              <p:nvPr/>
            </p:nvSpPr>
            <p:spPr>
              <a:xfrm>
                <a:off x="5335832" y="1671362"/>
                <a:ext cx="296219" cy="478889"/>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sp>
            <p:nvSpPr>
              <p:cNvPr id="83" name="Rectangle 82"/>
              <p:cNvSpPr/>
              <p:nvPr/>
            </p:nvSpPr>
            <p:spPr>
              <a:xfrm>
                <a:off x="6798575" y="1671362"/>
                <a:ext cx="298840" cy="478889"/>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nl-NL" sz="800">
                  <a:latin typeface="Roboto Slab" pitchFamily="2" charset="0"/>
                  <a:ea typeface="Roboto Slab" pitchFamily="2" charset="0"/>
                </a:endParaRPr>
              </a:p>
            </p:txBody>
          </p:sp>
        </p:grpSp>
        <p:grpSp>
          <p:nvGrpSpPr>
            <p:cNvPr id="43015" name="Group 36"/>
            <p:cNvGrpSpPr>
              <a:grpSpLocks/>
            </p:cNvGrpSpPr>
            <p:nvPr/>
          </p:nvGrpSpPr>
          <p:grpSpPr bwMode="auto">
            <a:xfrm>
              <a:off x="5239649" y="4629160"/>
              <a:ext cx="4353057" cy="360048"/>
              <a:chOff x="3761892" y="3471870"/>
              <a:chExt cx="3264793" cy="409430"/>
            </a:xfrm>
          </p:grpSpPr>
          <p:cxnSp>
            <p:nvCxnSpPr>
              <p:cNvPr id="68" name="Straight Arrow Connector 67"/>
              <p:cNvCxnSpPr/>
              <p:nvPr/>
            </p:nvCxnSpPr>
            <p:spPr>
              <a:xfrm flipV="1">
                <a:off x="3760739" y="3470421"/>
                <a:ext cx="0" cy="41039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72" name="Straight Arrow Connector 71"/>
              <p:cNvCxnSpPr/>
              <p:nvPr/>
            </p:nvCxnSpPr>
            <p:spPr>
              <a:xfrm flipV="1">
                <a:off x="5393872" y="3470421"/>
                <a:ext cx="0" cy="41039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74" name="Straight Arrow Connector 73"/>
              <p:cNvCxnSpPr/>
              <p:nvPr/>
            </p:nvCxnSpPr>
            <p:spPr>
              <a:xfrm flipV="1">
                <a:off x="6209129" y="3470421"/>
                <a:ext cx="2621" cy="41039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75" name="Straight Arrow Connector 74"/>
              <p:cNvCxnSpPr/>
              <p:nvPr/>
            </p:nvCxnSpPr>
            <p:spPr>
              <a:xfrm flipV="1">
                <a:off x="7027007" y="3470421"/>
                <a:ext cx="0" cy="41039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76" name="Straight Arrow Connector 75"/>
              <p:cNvCxnSpPr/>
              <p:nvPr/>
            </p:nvCxnSpPr>
            <p:spPr>
              <a:xfrm flipV="1">
                <a:off x="4575995" y="3470421"/>
                <a:ext cx="2622" cy="41039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grpSp>
          <p:nvGrpSpPr>
            <p:cNvPr id="43016" name="Group 37"/>
            <p:cNvGrpSpPr>
              <a:grpSpLocks/>
            </p:cNvGrpSpPr>
            <p:nvPr/>
          </p:nvGrpSpPr>
          <p:grpSpPr bwMode="auto">
            <a:xfrm>
              <a:off x="5239649" y="3549016"/>
              <a:ext cx="4353057" cy="240032"/>
              <a:chOff x="3761892" y="3471870"/>
              <a:chExt cx="3264793" cy="409430"/>
            </a:xfrm>
          </p:grpSpPr>
          <p:cxnSp>
            <p:nvCxnSpPr>
              <p:cNvPr id="57" name="Straight Arrow Connector 56"/>
              <p:cNvCxnSpPr/>
              <p:nvPr/>
            </p:nvCxnSpPr>
            <p:spPr>
              <a:xfrm flipV="1">
                <a:off x="3760739" y="3472092"/>
                <a:ext cx="0" cy="40588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61" name="Straight Arrow Connector 60"/>
              <p:cNvCxnSpPr/>
              <p:nvPr/>
            </p:nvCxnSpPr>
            <p:spPr>
              <a:xfrm flipV="1">
                <a:off x="5393872" y="3472092"/>
                <a:ext cx="0" cy="40588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62" name="Straight Arrow Connector 61"/>
              <p:cNvCxnSpPr/>
              <p:nvPr/>
            </p:nvCxnSpPr>
            <p:spPr>
              <a:xfrm flipV="1">
                <a:off x="6209129" y="3472092"/>
                <a:ext cx="2621" cy="40588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64" name="Straight Arrow Connector 63"/>
              <p:cNvCxnSpPr/>
              <p:nvPr/>
            </p:nvCxnSpPr>
            <p:spPr>
              <a:xfrm flipV="1">
                <a:off x="7027007" y="3472092"/>
                <a:ext cx="0" cy="40588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65" name="Straight Arrow Connector 64"/>
              <p:cNvCxnSpPr/>
              <p:nvPr/>
            </p:nvCxnSpPr>
            <p:spPr>
              <a:xfrm flipV="1">
                <a:off x="4575995" y="3472092"/>
                <a:ext cx="2622" cy="40588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grpSp>
          <p:nvGrpSpPr>
            <p:cNvPr id="43017" name="Group 40"/>
            <p:cNvGrpSpPr>
              <a:grpSpLocks/>
            </p:cNvGrpSpPr>
            <p:nvPr/>
          </p:nvGrpSpPr>
          <p:grpSpPr bwMode="auto">
            <a:xfrm>
              <a:off x="4775824" y="2858939"/>
              <a:ext cx="5280704" cy="210013"/>
              <a:chOff x="3581868" y="2144204"/>
              <a:chExt cx="3960528" cy="409430"/>
            </a:xfrm>
          </p:grpSpPr>
          <p:cxnSp>
            <p:nvCxnSpPr>
              <p:cNvPr id="48" name="Straight Arrow Connector 47"/>
              <p:cNvCxnSpPr/>
              <p:nvPr/>
            </p:nvCxnSpPr>
            <p:spPr>
              <a:xfrm flipV="1">
                <a:off x="5026950" y="2144462"/>
                <a:ext cx="180878" cy="4097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0" name="Straight Arrow Connector 49"/>
              <p:cNvCxnSpPr/>
              <p:nvPr/>
            </p:nvCxnSpPr>
            <p:spPr>
              <a:xfrm flipH="1" flipV="1">
                <a:off x="5847450" y="2144462"/>
                <a:ext cx="178255" cy="4097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1" name="Straight Arrow Connector 50"/>
              <p:cNvCxnSpPr/>
              <p:nvPr/>
            </p:nvCxnSpPr>
            <p:spPr>
              <a:xfrm flipH="1" flipV="1">
                <a:off x="4392571" y="2144462"/>
                <a:ext cx="180878" cy="4097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2" name="Straight Arrow Connector 51"/>
              <p:cNvCxnSpPr/>
              <p:nvPr/>
            </p:nvCxnSpPr>
            <p:spPr>
              <a:xfrm flipH="1" flipV="1">
                <a:off x="7362621" y="2144462"/>
                <a:ext cx="180876" cy="4097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5" name="Straight Arrow Connector 54"/>
              <p:cNvCxnSpPr/>
              <p:nvPr/>
            </p:nvCxnSpPr>
            <p:spPr>
              <a:xfrm flipV="1">
                <a:off x="3582558" y="2144462"/>
                <a:ext cx="180876" cy="4097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6" name="Straight Arrow Connector 55"/>
              <p:cNvCxnSpPr/>
              <p:nvPr/>
            </p:nvCxnSpPr>
            <p:spPr>
              <a:xfrm flipV="1">
                <a:off x="6552607" y="2144462"/>
                <a:ext cx="180878" cy="4097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sp>
          <p:nvSpPr>
            <p:cNvPr id="42" name="Rectangular Callout 41"/>
            <p:cNvSpPr/>
            <p:nvPr/>
          </p:nvSpPr>
          <p:spPr>
            <a:xfrm>
              <a:off x="2225246" y="1268723"/>
              <a:ext cx="2090132" cy="1316696"/>
            </a:xfrm>
            <a:prstGeom prst="wedgeRectCallout">
              <a:avLst>
                <a:gd name="adj1" fmla="val 107070"/>
                <a:gd name="adj2" fmla="val 72409"/>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Effluent gutter</a:t>
              </a:r>
              <a:endParaRPr lang="nl-NL" sz="800" dirty="0">
                <a:latin typeface="Roboto Slab" pitchFamily="2" charset="0"/>
                <a:ea typeface="Roboto Slab" pitchFamily="2" charset="0"/>
              </a:endParaRPr>
            </a:p>
          </p:txBody>
        </p:sp>
        <p:sp>
          <p:nvSpPr>
            <p:cNvPr id="43" name="Rectangular Callout 42"/>
            <p:cNvSpPr/>
            <p:nvPr/>
          </p:nvSpPr>
          <p:spPr>
            <a:xfrm>
              <a:off x="2616709" y="5468668"/>
              <a:ext cx="1698669" cy="1162023"/>
            </a:xfrm>
            <a:prstGeom prst="wedgeRectCallout">
              <a:avLst>
                <a:gd name="adj1" fmla="val 102720"/>
                <a:gd name="adj2" fmla="val -92092"/>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High COD</a:t>
              </a:r>
              <a:endParaRPr lang="nl-NL" sz="800" dirty="0">
                <a:latin typeface="Roboto Slab" pitchFamily="2" charset="0"/>
                <a:ea typeface="Roboto Slab" pitchFamily="2" charset="0"/>
              </a:endParaRPr>
            </a:p>
          </p:txBody>
        </p:sp>
        <p:sp>
          <p:nvSpPr>
            <p:cNvPr id="45" name="Rectangular Callout 44"/>
            <p:cNvSpPr/>
            <p:nvPr/>
          </p:nvSpPr>
          <p:spPr>
            <a:xfrm>
              <a:off x="5556174" y="5468668"/>
              <a:ext cx="1698669" cy="1273069"/>
            </a:xfrm>
            <a:prstGeom prst="wedgeRectCallout">
              <a:avLst>
                <a:gd name="adj1" fmla="val -65859"/>
                <a:gd name="adj2" fmla="val -8824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Low N</a:t>
              </a:r>
              <a:r>
                <a:rPr lang="en-US" sz="800" baseline="-25000" dirty="0">
                  <a:latin typeface="Roboto Slab" pitchFamily="2" charset="0"/>
                  <a:ea typeface="Roboto Slab" pitchFamily="2" charset="0"/>
                </a:rPr>
                <a:t>2</a:t>
              </a:r>
              <a:endParaRPr lang="nl-NL" sz="800" baseline="-25000" dirty="0">
                <a:latin typeface="Roboto Slab" pitchFamily="2" charset="0"/>
                <a:ea typeface="Roboto Slab" pitchFamily="2" charset="0"/>
              </a:endParaRPr>
            </a:p>
          </p:txBody>
        </p:sp>
        <p:sp>
          <p:nvSpPr>
            <p:cNvPr id="47" name="Rectangular Callout 46"/>
            <p:cNvSpPr/>
            <p:nvPr/>
          </p:nvSpPr>
          <p:spPr>
            <a:xfrm>
              <a:off x="8736810" y="5107765"/>
              <a:ext cx="2684316" cy="2097990"/>
            </a:xfrm>
            <a:prstGeom prst="wedgeRectCallout">
              <a:avLst>
                <a:gd name="adj1" fmla="val -61753"/>
                <a:gd name="adj2" fmla="val -126883"/>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800" dirty="0">
                  <a:latin typeface="Roboto Slab" pitchFamily="2" charset="0"/>
                  <a:ea typeface="Roboto Slab" pitchFamily="2" charset="0"/>
                </a:rPr>
                <a:t>Decreasing water depth</a:t>
              </a:r>
            </a:p>
          </p:txBody>
        </p:sp>
      </p:grpSp>
      <p:sp>
        <p:nvSpPr>
          <p:cNvPr id="6" name="TextBox 5">
            <a:extLst>
              <a:ext uri="{FF2B5EF4-FFF2-40B4-BE49-F238E27FC236}">
                <a16:creationId xmlns:a16="http://schemas.microsoft.com/office/drawing/2014/main" id="{D4170E64-DB49-9A57-BDFB-0C852640C841}"/>
              </a:ext>
            </a:extLst>
          </p:cNvPr>
          <p:cNvSpPr txBox="1"/>
          <p:nvPr/>
        </p:nvSpPr>
        <p:spPr>
          <a:xfrm>
            <a:off x="6861887" y="4045507"/>
            <a:ext cx="2204741" cy="584775"/>
          </a:xfrm>
          <a:prstGeom prst="rect">
            <a:avLst/>
          </a:prstGeom>
          <a:noFill/>
        </p:spPr>
        <p:txBody>
          <a:bodyPr wrap="square">
            <a:spAutoFit/>
          </a:bodyPr>
          <a:lstStyle/>
          <a:p>
            <a:r>
              <a:rPr lang="nl-NL" sz="800" dirty="0">
                <a:latin typeface="Roboto Slab" pitchFamily="2" charset="0"/>
                <a:ea typeface="Roboto Slab" pitchFamily="2" charset="0"/>
              </a:rPr>
              <a:t>Van Dijk, E.J., Pronk, M., &amp; van Loosdrecht, M.C.M. (2020). A settling model for full-scale aerobic granular sludge. Water Research, 186, 116135.</a:t>
            </a:r>
          </a:p>
        </p:txBody>
      </p:sp>
      <p:sp>
        <p:nvSpPr>
          <p:cNvPr id="7" name="TextBox 6">
            <a:extLst>
              <a:ext uri="{FF2B5EF4-FFF2-40B4-BE49-F238E27FC236}">
                <a16:creationId xmlns:a16="http://schemas.microsoft.com/office/drawing/2014/main" id="{047ABE96-85FF-1954-CA0B-19531BF315D2}"/>
              </a:ext>
            </a:extLst>
          </p:cNvPr>
          <p:cNvSpPr txBox="1"/>
          <p:nvPr/>
        </p:nvSpPr>
        <p:spPr>
          <a:xfrm>
            <a:off x="862340" y="1210733"/>
            <a:ext cx="2616422" cy="923330"/>
          </a:xfrm>
          <a:prstGeom prst="rect">
            <a:avLst/>
          </a:prstGeom>
          <a:noFill/>
        </p:spPr>
        <p:txBody>
          <a:bodyPr wrap="none" rtlCol="0">
            <a:spAutoFit/>
          </a:bodyPr>
          <a:lstStyle/>
          <a:p>
            <a:r>
              <a:rPr lang="en-GB" dirty="0">
                <a:latin typeface="Roboto Slab" pitchFamily="2" charset="0"/>
                <a:ea typeface="Roboto Slab" pitchFamily="2" charset="0"/>
              </a:rPr>
              <a:t>Important differences</a:t>
            </a:r>
          </a:p>
          <a:p>
            <a:pPr marL="285750" indent="-285750">
              <a:buClr>
                <a:srgbClr val="92D050"/>
              </a:buClr>
              <a:buFont typeface="Wingdings" panose="05000000000000000000" pitchFamily="2" charset="2"/>
              <a:buChar char="§"/>
            </a:pPr>
            <a:r>
              <a:rPr lang="en-GB" dirty="0">
                <a:latin typeface="Roboto Slab" pitchFamily="2" charset="0"/>
                <a:ea typeface="Roboto Slab" pitchFamily="2" charset="0"/>
              </a:rPr>
              <a:t>Density driven flow</a:t>
            </a:r>
          </a:p>
          <a:p>
            <a:pPr marL="285750" indent="-285750">
              <a:buClr>
                <a:srgbClr val="92D050"/>
              </a:buClr>
              <a:buFont typeface="Wingdings" panose="05000000000000000000" pitchFamily="2" charset="2"/>
              <a:buChar char="§"/>
            </a:pPr>
            <a:r>
              <a:rPr lang="en-GB" dirty="0">
                <a:latin typeface="Roboto Slab" pitchFamily="2" charset="0"/>
                <a:ea typeface="Roboto Slab" pitchFamily="2" charset="0"/>
              </a:rPr>
              <a:t>Degassing</a:t>
            </a:r>
            <a:endParaRPr lang="nl-NL" dirty="0">
              <a:latin typeface="Roboto Slab" pitchFamily="2" charset="0"/>
              <a:ea typeface="Roboto Slab" pitchFamily="2" charset="0"/>
            </a:endParaRPr>
          </a:p>
        </p:txBody>
      </p:sp>
      <p:pic>
        <p:nvPicPr>
          <p:cNvPr id="4098" name="Picture 2" descr="Rushville, IN - Aqua-Aerobic Systems | Total Water Management Solutions">
            <a:extLst>
              <a:ext uri="{FF2B5EF4-FFF2-40B4-BE49-F238E27FC236}">
                <a16:creationId xmlns:a16="http://schemas.microsoft.com/office/drawing/2014/main" id="{9828CC73-6B05-D1C4-32CE-F472188E3FA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699425" y="1210733"/>
            <a:ext cx="2444575" cy="176066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CF56413-3425-8B60-BF49-1B5E36D0744A}"/>
              </a:ext>
            </a:extLst>
          </p:cNvPr>
          <p:cNvSpPr txBox="1"/>
          <p:nvPr/>
        </p:nvSpPr>
        <p:spPr>
          <a:xfrm>
            <a:off x="7442463" y="2971400"/>
            <a:ext cx="1749197" cy="246221"/>
          </a:xfrm>
          <a:prstGeom prst="rect">
            <a:avLst/>
          </a:prstGeom>
          <a:noFill/>
        </p:spPr>
        <p:txBody>
          <a:bodyPr wrap="none" rtlCol="0">
            <a:spAutoFit/>
          </a:bodyPr>
          <a:lstStyle/>
          <a:p>
            <a:r>
              <a:rPr lang="en-GB" sz="1000" dirty="0">
                <a:latin typeface="Roboto Slab" pitchFamily="2" charset="0"/>
                <a:ea typeface="Roboto Slab" pitchFamily="2" charset="0"/>
              </a:rPr>
              <a:t>Nereda, Rushville Indiana</a:t>
            </a:r>
            <a:endParaRPr lang="nl-NL" sz="1000" dirty="0">
              <a:latin typeface="Roboto Slab" pitchFamily="2" charset="0"/>
              <a:ea typeface="Roboto Slab" pitchFamily="2" charset="0"/>
            </a:endParaRPr>
          </a:p>
        </p:txBody>
      </p:sp>
      <p:sp>
        <p:nvSpPr>
          <p:cNvPr id="84" name="Rectangle 51">
            <a:extLst>
              <a:ext uri="{FF2B5EF4-FFF2-40B4-BE49-F238E27FC236}">
                <a16:creationId xmlns:a16="http://schemas.microsoft.com/office/drawing/2014/main" id="{31DA1BF5-A31C-4BD5-9A8E-E68FFC7B6311}"/>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a:solidFill>
                  <a:schemeClr val="tx2"/>
                </a:solidFill>
                <a:latin typeface="Roboto Slab" pitchFamily="2" charset="0"/>
                <a:ea typeface="Roboto Slab" pitchFamily="2" charset="0"/>
              </a:rPr>
              <a:t>Settling – clarifier vs </a:t>
            </a: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a:t>
            </a:r>
            <a:endParaRPr lang="en-US" altLang="en-US" sz="3600" dirty="0">
              <a:solidFill>
                <a:schemeClr val="tx2"/>
              </a:solidFill>
              <a:latin typeface="Roboto Slab" pitchFamily="2" charset="0"/>
              <a:ea typeface="Roboto Slab" pitchFamily="2" charset="0"/>
            </a:endParaRPr>
          </a:p>
        </p:txBody>
      </p:sp>
    </p:spTree>
    <p:extLst>
      <p:ext uri="{BB962C8B-B14F-4D97-AF65-F5344CB8AC3E}">
        <p14:creationId xmlns:p14="http://schemas.microsoft.com/office/powerpoint/2010/main" val="986355261"/>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1973" y="294818"/>
            <a:ext cx="8229600" cy="669607"/>
          </a:xfrm>
        </p:spPr>
        <p:txBody>
          <a:bodyPr/>
          <a:lstStyle/>
          <a:p>
            <a:pPr>
              <a:defRPr/>
            </a:pPr>
            <a:r>
              <a:rPr lang="en-US" dirty="0">
                <a:solidFill>
                  <a:schemeClr val="tx2"/>
                </a:solidFill>
                <a:latin typeface="Roboto Slab" pitchFamily="2" charset="0"/>
                <a:ea typeface="Roboto Slab" pitchFamily="2" charset="0"/>
              </a:rPr>
              <a:t>Effect of N</a:t>
            </a:r>
            <a:r>
              <a:rPr lang="en-US" baseline="-25000" dirty="0">
                <a:solidFill>
                  <a:schemeClr val="tx2"/>
                </a:solidFill>
                <a:latin typeface="Roboto Slab" pitchFamily="2" charset="0"/>
                <a:ea typeface="Roboto Slab" pitchFamily="2" charset="0"/>
              </a:rPr>
              <a:t>2</a:t>
            </a:r>
            <a:r>
              <a:rPr lang="en-US" dirty="0">
                <a:solidFill>
                  <a:schemeClr val="tx2"/>
                </a:solidFill>
                <a:latin typeface="Roboto Slab" pitchFamily="2" charset="0"/>
                <a:ea typeface="Roboto Slab" pitchFamily="2" charset="0"/>
              </a:rPr>
              <a:t> stripping</a:t>
            </a:r>
            <a:endParaRPr lang="nl-NL" dirty="0">
              <a:solidFill>
                <a:schemeClr val="tx2"/>
              </a:solidFill>
              <a:latin typeface="Roboto Slab" pitchFamily="2" charset="0"/>
              <a:ea typeface="Roboto Slab" pitchFamily="2" charset="0"/>
            </a:endParaRPr>
          </a:p>
        </p:txBody>
      </p:sp>
      <p:pic>
        <p:nvPicPr>
          <p:cNvPr id="44035"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20277" y="1530676"/>
            <a:ext cx="5105499" cy="3396994"/>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a16="http://schemas.microsoft.com/office/drawing/2014/main" id="{86C0EC13-E478-F3BC-4708-393F22210F3B}"/>
              </a:ext>
            </a:extLst>
          </p:cNvPr>
          <p:cNvSpPr txBox="1"/>
          <p:nvPr/>
        </p:nvSpPr>
        <p:spPr>
          <a:xfrm>
            <a:off x="6535459" y="4017053"/>
            <a:ext cx="2326114" cy="646331"/>
          </a:xfrm>
          <a:prstGeom prst="rect">
            <a:avLst/>
          </a:prstGeom>
          <a:noFill/>
        </p:spPr>
        <p:txBody>
          <a:bodyPr wrap="square">
            <a:spAutoFit/>
          </a:bodyPr>
          <a:lstStyle/>
          <a:p>
            <a:r>
              <a:rPr lang="nl-NL" sz="900" dirty="0">
                <a:solidFill>
                  <a:schemeClr val="tx2"/>
                </a:solidFill>
                <a:latin typeface="Roboto Slab" pitchFamily="2" charset="0"/>
                <a:ea typeface="Roboto Slab" pitchFamily="2" charset="0"/>
              </a:rPr>
              <a:t>Van Dijk, E.J., Pronk, M., &amp; van Loosdrecht, M.C.M. (2020). A settling model for full-scale aerobic granular sludge. Water Research, 186, 116135.</a:t>
            </a:r>
          </a:p>
        </p:txBody>
      </p:sp>
      <p:pic>
        <p:nvPicPr>
          <p:cNvPr id="2050" name="Picture 2">
            <a:extLst>
              <a:ext uri="{FF2B5EF4-FFF2-40B4-BE49-F238E27FC236}">
                <a16:creationId xmlns:a16="http://schemas.microsoft.com/office/drawing/2014/main" id="{8ECA5218-5605-371B-6653-A0F63AAC8A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6460" y="1045697"/>
            <a:ext cx="3277263" cy="2183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938612"/>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417024" y="243281"/>
            <a:ext cx="8309952" cy="1066800"/>
          </a:xfrm>
        </p:spPr>
        <p:txBody>
          <a:bodyPr>
            <a:noAutofit/>
          </a:bodyPr>
          <a:lstStyle/>
          <a:p>
            <a:pPr>
              <a:defRPr/>
            </a:pPr>
            <a:r>
              <a:rPr lang="en-US" sz="3600" dirty="0">
                <a:solidFill>
                  <a:schemeClr val="tx2"/>
                </a:solidFill>
                <a:latin typeface="Roboto Slab" pitchFamily="2" charset="0"/>
                <a:ea typeface="Roboto Slab" pitchFamily="2" charset="0"/>
                <a:cs typeface="Tahoma" panose="020B0604030504040204" pitchFamily="34" charset="0"/>
              </a:rPr>
              <a:t>Sludge consists of </a:t>
            </a:r>
            <a:br>
              <a:rPr lang="en-US" sz="3600" dirty="0">
                <a:solidFill>
                  <a:schemeClr val="tx2"/>
                </a:solidFill>
                <a:latin typeface="Roboto Slab" pitchFamily="2" charset="0"/>
                <a:ea typeface="Roboto Slab" pitchFamily="2" charset="0"/>
                <a:cs typeface="Tahoma" panose="020B0604030504040204" pitchFamily="34" charset="0"/>
              </a:rPr>
            </a:br>
            <a:r>
              <a:rPr lang="en-US" sz="3600" dirty="0">
                <a:solidFill>
                  <a:schemeClr val="tx2"/>
                </a:solidFill>
                <a:latin typeface="Roboto Slab" pitchFamily="2" charset="0"/>
                <a:ea typeface="Roboto Slab" pitchFamily="2" charset="0"/>
                <a:cs typeface="Tahoma" panose="020B0604030504040204" pitchFamily="34" charset="0"/>
              </a:rPr>
              <a:t>granules and flocs</a:t>
            </a: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301" y="1533023"/>
            <a:ext cx="2768009" cy="2204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8701" y="1546630"/>
            <a:ext cx="2728881" cy="2177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455979" y="3737419"/>
            <a:ext cx="8321919" cy="830997"/>
          </a:xfrm>
          <a:prstGeom prst="rect">
            <a:avLst/>
          </a:prstGeom>
          <a:solidFill>
            <a:srgbClr val="FFFFCC"/>
          </a:solidFill>
          <a:ln w="31750">
            <a:noFill/>
          </a:ln>
        </p:spPr>
        <p:txBody>
          <a:bodyPr wrap="square">
            <a:spAutoFit/>
          </a:bodyPr>
          <a:lstStyle/>
          <a:p>
            <a:pPr marL="285750" indent="-285750">
              <a:buFont typeface="Wingdings" panose="05000000000000000000" pitchFamily="2" charset="2"/>
              <a:buChar char="Ø"/>
              <a:defRPr/>
            </a:pPr>
            <a:r>
              <a:rPr lang="en-US" altLang="zh-CN" sz="1600" dirty="0">
                <a:solidFill>
                  <a:schemeClr val="tx2"/>
                </a:solidFill>
                <a:latin typeface="Roboto Slab" pitchFamily="2" charset="0"/>
                <a:ea typeface="Roboto Slab" pitchFamily="2" charset="0"/>
              </a:rPr>
              <a:t>Similarity with influent: flocs</a:t>
            </a:r>
            <a:r>
              <a:rPr lang="zh-CN" altLang="en-US" sz="1600" dirty="0">
                <a:solidFill>
                  <a:schemeClr val="tx2"/>
                </a:solidFill>
                <a:latin typeface="Roboto Slab" pitchFamily="2" charset="0"/>
              </a:rPr>
              <a:t> </a:t>
            </a:r>
            <a:r>
              <a:rPr lang="en-US" altLang="zh-CN" sz="1600" dirty="0">
                <a:solidFill>
                  <a:schemeClr val="tx2"/>
                </a:solidFill>
                <a:latin typeface="Roboto Slab" pitchFamily="2" charset="0"/>
                <a:ea typeface="Roboto Slab" pitchFamily="2" charset="0"/>
              </a:rPr>
              <a:t>&gt; small granules &gt; large granules</a:t>
            </a:r>
          </a:p>
          <a:p>
            <a:pPr marL="285750" indent="-285750">
              <a:buFont typeface="Wingdings" panose="05000000000000000000" pitchFamily="2" charset="2"/>
              <a:buChar char="Ø"/>
              <a:defRPr/>
            </a:pPr>
            <a:r>
              <a:rPr lang="en-US" altLang="zh-CN" sz="1600" dirty="0">
                <a:solidFill>
                  <a:schemeClr val="tx2"/>
                </a:solidFill>
                <a:latin typeface="Roboto Slab" pitchFamily="2" charset="0"/>
                <a:ea typeface="Roboto Slab" pitchFamily="2" charset="0"/>
              </a:rPr>
              <a:t>The microbial communities in flocs were more dynamic than in granules as can be seen by their wider distribution.</a:t>
            </a:r>
            <a:endParaRPr lang="zh-CN" altLang="en-US" sz="1600" dirty="0">
              <a:solidFill>
                <a:schemeClr val="tx2"/>
              </a:solidFill>
              <a:latin typeface="Roboto Slab" pitchFamily="2" charset="0"/>
            </a:endParaRPr>
          </a:p>
        </p:txBody>
      </p:sp>
      <p:sp>
        <p:nvSpPr>
          <p:cNvPr id="2" name="Rectangle 1"/>
          <p:cNvSpPr/>
          <p:nvPr/>
        </p:nvSpPr>
        <p:spPr>
          <a:xfrm>
            <a:off x="381382" y="4681835"/>
            <a:ext cx="7535824" cy="461665"/>
          </a:xfrm>
          <a:prstGeom prst="rect">
            <a:avLst/>
          </a:prstGeom>
        </p:spPr>
        <p:txBody>
          <a:bodyPr wrap="square">
            <a:spAutoFit/>
          </a:bodyPr>
          <a:lstStyle/>
          <a:p>
            <a:r>
              <a:rPr lang="en-US" sz="800" dirty="0">
                <a:solidFill>
                  <a:schemeClr val="tx2"/>
                </a:solidFill>
                <a:latin typeface="Roboto Slab" pitchFamily="2" charset="0"/>
                <a:ea typeface="Roboto Slab" pitchFamily="2" charset="0"/>
                <a:cs typeface="Tahoma" panose="020B0604030504040204" pitchFamily="34" charset="0"/>
              </a:rPr>
              <a:t>Ali, M., Wang, Z., Salam, K.W., Hari, A.R., Pronk, M., Van Loosdrecht, M.C.M., &amp; Saikaly, P.E. (2019). </a:t>
            </a:r>
          </a:p>
          <a:p>
            <a:r>
              <a:rPr lang="en-US" sz="800" dirty="0">
                <a:solidFill>
                  <a:schemeClr val="tx2"/>
                </a:solidFill>
                <a:latin typeface="Roboto Slab" pitchFamily="2" charset="0"/>
                <a:ea typeface="Roboto Slab" pitchFamily="2" charset="0"/>
                <a:cs typeface="Tahoma" panose="020B0604030504040204" pitchFamily="34" charset="0"/>
              </a:rPr>
              <a:t>Importance of species sorting and immigration on the bacterial assembly of different-sized aggregates in a full-scale aerobic granular sludge plant. </a:t>
            </a:r>
          </a:p>
          <a:p>
            <a:r>
              <a:rPr lang="en-US" sz="800" dirty="0">
                <a:solidFill>
                  <a:schemeClr val="tx2"/>
                </a:solidFill>
                <a:latin typeface="Roboto Slab" pitchFamily="2" charset="0"/>
                <a:ea typeface="Roboto Slab" pitchFamily="2" charset="0"/>
                <a:cs typeface="Tahoma" panose="020B0604030504040204" pitchFamily="34" charset="0"/>
              </a:rPr>
              <a:t>Environmental science &amp; technology, 53(14), 8291-8301.</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4382" y="1533023"/>
            <a:ext cx="2374319" cy="1926831"/>
          </a:xfrm>
          <a:prstGeom prst="rect">
            <a:avLst/>
          </a:prstGeom>
        </p:spPr>
      </p:pic>
    </p:spTree>
    <p:extLst>
      <p:ext uri="{BB962C8B-B14F-4D97-AF65-F5344CB8AC3E}">
        <p14:creationId xmlns:p14="http://schemas.microsoft.com/office/powerpoint/2010/main" val="605199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Rectangle 4"/>
          <p:cNvSpPr>
            <a:spLocks noChangeArrowheads="1"/>
          </p:cNvSpPr>
          <p:nvPr/>
        </p:nvSpPr>
        <p:spPr bwMode="auto">
          <a:xfrm>
            <a:off x="491392" y="4824428"/>
            <a:ext cx="58185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800" dirty="0">
                <a:latin typeface="Roboto Slab" pitchFamily="2" charset="0"/>
                <a:ea typeface="Roboto Slab" pitchFamily="2" charset="0"/>
              </a:rPr>
              <a:t>https://nereda.royalhaskoningdhv.com/en/projects</a:t>
            </a:r>
          </a:p>
        </p:txBody>
      </p:sp>
      <p:pic>
        <p:nvPicPr>
          <p:cNvPr id="7" name="Picture 2" descr="http://www.royalhaskoningdhv.com/~/media/royalhaskoningdhvcorporate/images/logos/logo-rhdhv-large.png?w=254&amp;h=112&amp;as=1&amp;bc=whi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392" y="4160980"/>
            <a:ext cx="1289447" cy="56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405B4D97-24D1-52B0-CB3F-7107D8C8C0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31596" y="1421812"/>
            <a:ext cx="6312404" cy="3402616"/>
          </a:xfrm>
          <a:prstGeom prst="rect">
            <a:avLst/>
          </a:prstGeom>
        </p:spPr>
      </p:pic>
      <p:sp>
        <p:nvSpPr>
          <p:cNvPr id="10" name="Rectangle 51">
            <a:extLst>
              <a:ext uri="{FF2B5EF4-FFF2-40B4-BE49-F238E27FC236}">
                <a16:creationId xmlns:a16="http://schemas.microsoft.com/office/drawing/2014/main" id="{79E5CFF8-52AE-4E85-8D0A-8C9644EA3442}"/>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 </a:t>
            </a:r>
            <a:r>
              <a:rPr lang="en-US" altLang="en-US" sz="3600" dirty="0">
                <a:solidFill>
                  <a:schemeClr val="tx2"/>
                </a:solidFill>
                <a:latin typeface="Roboto Slab" pitchFamily="2" charset="0"/>
                <a:ea typeface="Roboto Slab" pitchFamily="2" charset="0"/>
              </a:rPr>
              <a:t>installations</a:t>
            </a:r>
          </a:p>
        </p:txBody>
      </p:sp>
      <p:pic>
        <p:nvPicPr>
          <p:cNvPr id="3" name="Picture 2">
            <a:extLst>
              <a:ext uri="{FF2B5EF4-FFF2-40B4-BE49-F238E27FC236}">
                <a16:creationId xmlns:a16="http://schemas.microsoft.com/office/drawing/2014/main" id="{9C10A5DC-8D95-479C-590B-618B8F9F7B0F}"/>
              </a:ext>
            </a:extLst>
          </p:cNvPr>
          <p:cNvPicPr>
            <a:picLocks noChangeAspect="1"/>
          </p:cNvPicPr>
          <p:nvPr/>
        </p:nvPicPr>
        <p:blipFill>
          <a:blip r:embed="rId6"/>
          <a:stretch>
            <a:fillRect/>
          </a:stretch>
        </p:blipFill>
        <p:spPr>
          <a:xfrm>
            <a:off x="0" y="1426456"/>
            <a:ext cx="2705100" cy="962025"/>
          </a:xfrm>
          <a:prstGeom prst="rect">
            <a:avLst/>
          </a:prstGeom>
        </p:spPr>
      </p:pic>
    </p:spTree>
    <p:extLst>
      <p:ext uri="{BB962C8B-B14F-4D97-AF65-F5344CB8AC3E}">
        <p14:creationId xmlns:p14="http://schemas.microsoft.com/office/powerpoint/2010/main" val="1139463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527180" y="0"/>
            <a:ext cx="8229600" cy="1117600"/>
          </a:xfrm>
        </p:spPr>
        <p:txBody>
          <a:bodyPr/>
          <a:lstStyle/>
          <a:p>
            <a:pPr>
              <a:defRPr/>
            </a:pPr>
            <a:r>
              <a:rPr lang="en-GB" altLang="nl-NL" sz="3600" dirty="0" err="1">
                <a:solidFill>
                  <a:schemeClr val="tx2"/>
                </a:solidFill>
                <a:latin typeface="Roboto Slab" pitchFamily="2" charset="0"/>
                <a:ea typeface="Roboto Slab" pitchFamily="2" charset="0"/>
                <a:cs typeface="Tahoma" panose="020B0604030504040204" pitchFamily="34" charset="0"/>
              </a:rPr>
              <a:t>Garmerwolde</a:t>
            </a:r>
            <a:r>
              <a:rPr lang="en-GB" altLang="nl-NL" sz="3600" dirty="0">
                <a:solidFill>
                  <a:schemeClr val="tx2"/>
                </a:solidFill>
                <a:latin typeface="Roboto Slab" pitchFamily="2" charset="0"/>
                <a:ea typeface="Roboto Slab" pitchFamily="2" charset="0"/>
                <a:cs typeface="Tahoma" panose="020B0604030504040204" pitchFamily="34" charset="0"/>
              </a:rPr>
              <a:t> WWTP</a:t>
            </a:r>
            <a:endParaRPr lang="nl-NL" altLang="nl-NL" sz="3600" dirty="0">
              <a:solidFill>
                <a:schemeClr val="tx2"/>
              </a:solidFill>
              <a:latin typeface="Roboto Slab" pitchFamily="2" charset="0"/>
              <a:ea typeface="Roboto Slab" pitchFamily="2" charset="0"/>
              <a:cs typeface="Tahoma" panose="020B0604030504040204" pitchFamily="34" charset="0"/>
            </a:endParaRPr>
          </a:p>
        </p:txBody>
      </p:sp>
      <p:sp>
        <p:nvSpPr>
          <p:cNvPr id="10" name="Rectangle 9"/>
          <p:cNvSpPr/>
          <p:nvPr/>
        </p:nvSpPr>
        <p:spPr>
          <a:xfrm>
            <a:off x="633680" y="3553956"/>
            <a:ext cx="3861197" cy="1006429"/>
          </a:xfrm>
          <a:prstGeom prst="rect">
            <a:avLst/>
          </a:prstGeom>
        </p:spPr>
        <p:txBody>
          <a:bodyPr>
            <a:spAutoFit/>
          </a:bodyPr>
          <a:lstStyle/>
          <a:p>
            <a:pPr marL="257175" indent="-257175">
              <a:spcBef>
                <a:spcPct val="20000"/>
              </a:spcBef>
              <a:buClr>
                <a:srgbClr val="92D050"/>
              </a:buClr>
              <a:buSzPct val="110000"/>
              <a:buFont typeface="Wingdings" pitchFamily="2" charset="2"/>
              <a:buChar char="§"/>
              <a:defRPr/>
            </a:pPr>
            <a:r>
              <a:rPr lang="en-US" sz="1350" kern="0" dirty="0">
                <a:solidFill>
                  <a:schemeClr val="tx2"/>
                </a:solidFill>
                <a:latin typeface="Roboto Slab" pitchFamily="2" charset="0"/>
                <a:ea typeface="Roboto Slab" pitchFamily="2" charset="0"/>
                <a:cs typeface="Times New Roman"/>
              </a:rPr>
              <a:t>Nereda capacity: 140,000 </a:t>
            </a:r>
            <a:r>
              <a:rPr lang="en-US" sz="1350" kern="0" dirty="0" err="1">
                <a:solidFill>
                  <a:schemeClr val="tx2"/>
                </a:solidFill>
                <a:latin typeface="Roboto Slab" pitchFamily="2" charset="0"/>
                <a:ea typeface="Roboto Slab" pitchFamily="2" charset="0"/>
                <a:cs typeface="Times New Roman"/>
              </a:rPr>
              <a:t>p.e.</a:t>
            </a:r>
            <a:r>
              <a:rPr lang="en-US" sz="1350" kern="0" dirty="0">
                <a:solidFill>
                  <a:schemeClr val="tx2"/>
                </a:solidFill>
                <a:latin typeface="Roboto Slab" pitchFamily="2" charset="0"/>
                <a:ea typeface="Roboto Slab" pitchFamily="2" charset="0"/>
                <a:cs typeface="Times New Roman"/>
              </a:rPr>
              <a:t>, 20 - 100 MLD (average 30) </a:t>
            </a:r>
          </a:p>
          <a:p>
            <a:pPr marL="257175" indent="-257175">
              <a:spcBef>
                <a:spcPct val="20000"/>
              </a:spcBef>
              <a:buClr>
                <a:srgbClr val="92D050"/>
              </a:buClr>
              <a:buSzPct val="110000"/>
              <a:buFont typeface="Wingdings" pitchFamily="2" charset="2"/>
              <a:buChar char="§"/>
              <a:defRPr/>
            </a:pPr>
            <a:r>
              <a:rPr lang="pt-BR" sz="1350" kern="0" dirty="0">
                <a:solidFill>
                  <a:schemeClr val="tx2"/>
                </a:solidFill>
                <a:latin typeface="Roboto Slab" pitchFamily="2" charset="0"/>
                <a:ea typeface="Roboto Slab" pitchFamily="2" charset="0"/>
                <a:cs typeface="Times New Roman"/>
              </a:rPr>
              <a:t>Nereda reactors: 2 x </a:t>
            </a:r>
            <a:r>
              <a:rPr lang="en-US" sz="1350" kern="0" dirty="0">
                <a:solidFill>
                  <a:schemeClr val="tx2"/>
                </a:solidFill>
                <a:latin typeface="Roboto Slab" pitchFamily="2" charset="0"/>
                <a:ea typeface="Roboto Slab" pitchFamily="2" charset="0"/>
                <a:cs typeface="Times New Roman"/>
              </a:rPr>
              <a:t>9,500 m</a:t>
            </a:r>
            <a:r>
              <a:rPr lang="en-US" sz="1350" kern="0" baseline="30000" dirty="0">
                <a:solidFill>
                  <a:schemeClr val="tx2"/>
                </a:solidFill>
                <a:latin typeface="Roboto Slab" pitchFamily="2" charset="0"/>
                <a:ea typeface="Roboto Slab" pitchFamily="2" charset="0"/>
                <a:cs typeface="Times New Roman"/>
              </a:rPr>
              <a:t>3</a:t>
            </a:r>
          </a:p>
          <a:p>
            <a:pPr marL="257175" indent="-257175">
              <a:spcBef>
                <a:spcPct val="20000"/>
              </a:spcBef>
              <a:buClr>
                <a:srgbClr val="92D050"/>
              </a:buClr>
              <a:buSzPct val="110000"/>
              <a:buFont typeface="Wingdings" pitchFamily="2" charset="2"/>
              <a:buChar char="§"/>
              <a:defRPr/>
            </a:pPr>
            <a:r>
              <a:rPr lang="nl-NL" sz="1350" kern="0" dirty="0">
                <a:solidFill>
                  <a:schemeClr val="tx2"/>
                </a:solidFill>
                <a:latin typeface="Roboto Slab" pitchFamily="2" charset="0"/>
                <a:ea typeface="Roboto Slab" pitchFamily="2" charset="0"/>
                <a:cs typeface="Times New Roman"/>
              </a:rPr>
              <a:t>N</a:t>
            </a:r>
            <a:r>
              <a:rPr lang="nl-NL" sz="1350" kern="0" baseline="-25000" dirty="0">
                <a:solidFill>
                  <a:schemeClr val="tx2"/>
                </a:solidFill>
                <a:latin typeface="Roboto Slab" pitchFamily="2" charset="0"/>
                <a:ea typeface="Roboto Slab" pitchFamily="2" charset="0"/>
                <a:cs typeface="Times New Roman"/>
              </a:rPr>
              <a:t>total </a:t>
            </a:r>
            <a:r>
              <a:rPr lang="nl-NL" sz="1350" kern="0" dirty="0">
                <a:solidFill>
                  <a:schemeClr val="tx2"/>
                </a:solidFill>
                <a:latin typeface="Roboto Slab" pitchFamily="2" charset="0"/>
                <a:ea typeface="Roboto Slab" pitchFamily="2" charset="0"/>
                <a:cs typeface="Times New Roman"/>
              </a:rPr>
              <a:t>= 7 mg/l; P</a:t>
            </a:r>
            <a:r>
              <a:rPr lang="nl-NL" sz="1350" kern="0" baseline="-25000" dirty="0">
                <a:solidFill>
                  <a:schemeClr val="tx2"/>
                </a:solidFill>
                <a:latin typeface="Roboto Slab" pitchFamily="2" charset="0"/>
                <a:ea typeface="Roboto Slab" pitchFamily="2" charset="0"/>
                <a:cs typeface="Times New Roman"/>
              </a:rPr>
              <a:t>total </a:t>
            </a:r>
            <a:r>
              <a:rPr lang="nl-NL" sz="1350" kern="0" dirty="0">
                <a:solidFill>
                  <a:schemeClr val="tx2"/>
                </a:solidFill>
                <a:latin typeface="Roboto Slab" pitchFamily="2" charset="0"/>
                <a:ea typeface="Roboto Slab" pitchFamily="2" charset="0"/>
                <a:cs typeface="Times New Roman"/>
              </a:rPr>
              <a:t>= 1 mg/l</a:t>
            </a:r>
          </a:p>
        </p:txBody>
      </p:sp>
      <p:sp>
        <p:nvSpPr>
          <p:cNvPr id="13" name="Rectangle 12"/>
          <p:cNvSpPr/>
          <p:nvPr/>
        </p:nvSpPr>
        <p:spPr>
          <a:xfrm>
            <a:off x="595478" y="4648131"/>
            <a:ext cx="7232133" cy="338554"/>
          </a:xfrm>
          <a:prstGeom prst="rect">
            <a:avLst/>
          </a:prstGeom>
        </p:spPr>
        <p:txBody>
          <a:bodyPr wrap="square">
            <a:spAutoFit/>
          </a:bodyPr>
          <a:lstStyle/>
          <a:p>
            <a:r>
              <a:rPr lang="en-US" sz="800" dirty="0">
                <a:solidFill>
                  <a:schemeClr val="tx2"/>
                </a:solidFill>
                <a:latin typeface="Roboto Slab" pitchFamily="2" charset="0"/>
                <a:ea typeface="Roboto Slab" pitchFamily="2" charset="0"/>
                <a:cs typeface="Tahoma" panose="020B0604030504040204" pitchFamily="34" charset="0"/>
              </a:rPr>
              <a:t>Pronk, M., De Kreuk, M.K., De Bruin, B., </a:t>
            </a:r>
            <a:r>
              <a:rPr lang="en-US" sz="800" dirty="0" err="1">
                <a:solidFill>
                  <a:schemeClr val="tx2"/>
                </a:solidFill>
                <a:latin typeface="Roboto Slab" pitchFamily="2" charset="0"/>
                <a:ea typeface="Roboto Slab" pitchFamily="2" charset="0"/>
                <a:cs typeface="Tahoma" panose="020B0604030504040204" pitchFamily="34" charset="0"/>
              </a:rPr>
              <a:t>Kamminga</a:t>
            </a:r>
            <a:r>
              <a:rPr lang="en-US" sz="800" dirty="0">
                <a:solidFill>
                  <a:schemeClr val="tx2"/>
                </a:solidFill>
                <a:latin typeface="Roboto Slab" pitchFamily="2" charset="0"/>
                <a:ea typeface="Roboto Slab" pitchFamily="2" charset="0"/>
                <a:cs typeface="Tahoma" panose="020B0604030504040204" pitchFamily="34" charset="0"/>
              </a:rPr>
              <a:t>, P., Kleerebezem, R.V., &amp; Van Loosdrecht, M.C.M. (2015). </a:t>
            </a:r>
          </a:p>
          <a:p>
            <a:r>
              <a:rPr lang="en-US" sz="800" dirty="0">
                <a:solidFill>
                  <a:schemeClr val="tx2"/>
                </a:solidFill>
                <a:latin typeface="Roboto Slab" pitchFamily="2" charset="0"/>
                <a:ea typeface="Roboto Slab" pitchFamily="2" charset="0"/>
                <a:cs typeface="Tahoma" panose="020B0604030504040204" pitchFamily="34" charset="0"/>
              </a:rPr>
              <a:t>Full scale performance of the aerobic granular sludge process for sewage treatment. </a:t>
            </a:r>
            <a:r>
              <a:rPr lang="en-US" sz="800" i="1" dirty="0">
                <a:solidFill>
                  <a:schemeClr val="tx2"/>
                </a:solidFill>
                <a:latin typeface="Roboto Slab" pitchFamily="2" charset="0"/>
                <a:ea typeface="Roboto Slab" pitchFamily="2" charset="0"/>
                <a:cs typeface="Tahoma" panose="020B0604030504040204" pitchFamily="34" charset="0"/>
              </a:rPr>
              <a:t>Water Research</a:t>
            </a:r>
            <a:r>
              <a:rPr lang="en-US" sz="800" dirty="0">
                <a:solidFill>
                  <a:schemeClr val="tx2"/>
                </a:solidFill>
                <a:latin typeface="Roboto Slab" pitchFamily="2" charset="0"/>
                <a:ea typeface="Roboto Slab" pitchFamily="2" charset="0"/>
                <a:cs typeface="Tahoma" panose="020B0604030504040204" pitchFamily="34" charset="0"/>
              </a:rPr>
              <a:t>, </a:t>
            </a:r>
            <a:r>
              <a:rPr lang="en-US" sz="800" i="1" dirty="0">
                <a:solidFill>
                  <a:schemeClr val="tx2"/>
                </a:solidFill>
                <a:latin typeface="Roboto Slab" pitchFamily="2" charset="0"/>
                <a:ea typeface="Roboto Slab" pitchFamily="2" charset="0"/>
                <a:cs typeface="Tahoma" panose="020B0604030504040204" pitchFamily="34" charset="0"/>
              </a:rPr>
              <a:t>84</a:t>
            </a:r>
            <a:r>
              <a:rPr lang="en-US" sz="800" dirty="0">
                <a:solidFill>
                  <a:schemeClr val="tx2"/>
                </a:solidFill>
                <a:latin typeface="Roboto Slab" pitchFamily="2" charset="0"/>
                <a:ea typeface="Roboto Slab" pitchFamily="2" charset="0"/>
                <a:cs typeface="Tahoma" panose="020B0604030504040204" pitchFamily="34" charset="0"/>
              </a:rPr>
              <a:t>, 207-217.</a:t>
            </a:r>
          </a:p>
        </p:txBody>
      </p:sp>
      <p:pic>
        <p:nvPicPr>
          <p:cNvPr id="2" name="Picture 1">
            <a:extLst>
              <a:ext uri="{FF2B5EF4-FFF2-40B4-BE49-F238E27FC236}">
                <a16:creationId xmlns:a16="http://schemas.microsoft.com/office/drawing/2014/main" id="{41600795-AB6F-1CA6-A9BE-BFE257D832A7}"/>
              </a:ext>
            </a:extLst>
          </p:cNvPr>
          <p:cNvPicPr>
            <a:picLocks noChangeAspect="1"/>
          </p:cNvPicPr>
          <p:nvPr/>
        </p:nvPicPr>
        <p:blipFill>
          <a:blip r:embed="rId4"/>
          <a:stretch>
            <a:fillRect/>
          </a:stretch>
        </p:blipFill>
        <p:spPr>
          <a:xfrm>
            <a:off x="633680" y="1107524"/>
            <a:ext cx="6000732" cy="2331156"/>
          </a:xfrm>
          <a:prstGeom prst="rect">
            <a:avLst/>
          </a:prstGeom>
        </p:spPr>
      </p:pic>
    </p:spTree>
    <p:extLst>
      <p:ext uri="{BB962C8B-B14F-4D97-AF65-F5344CB8AC3E}">
        <p14:creationId xmlns:p14="http://schemas.microsoft.com/office/powerpoint/2010/main" val="3263926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8" name="Content Placeholder 9">
            <a:extLst>
              <a:ext uri="{FF2B5EF4-FFF2-40B4-BE49-F238E27FC236}">
                <a16:creationId xmlns:a16="http://schemas.microsoft.com/office/drawing/2014/main" id="{2DD472D9-BF16-4BE3-81FF-20292E36B48C}"/>
              </a:ext>
            </a:extLst>
          </p:cNvPr>
          <p:cNvSpPr txBox="1">
            <a:spLocks/>
          </p:cNvSpPr>
          <p:nvPr/>
        </p:nvSpPr>
        <p:spPr>
          <a:xfrm>
            <a:off x="5673700" y="2088853"/>
            <a:ext cx="3258120" cy="2932867"/>
          </a:xfrm>
          <a:prstGeom prst="rect">
            <a:avLst/>
          </a:prstGeom>
        </p:spPr>
        <p:txBody>
          <a:bodyPr vert="horz" lIns="0" tIns="0" rIns="0" bIns="0" rtlCol="0">
            <a:normAutofit fontScale="92500"/>
          </a:bodyPr>
          <a:lstStyle>
            <a:lvl1pPr marL="380980" indent="-380980" algn="l" defTabSz="1219138" rtl="0" eaLnBrk="1" latinLnBrk="0" hangingPunct="1">
              <a:lnSpc>
                <a:spcPct val="100000"/>
              </a:lnSpc>
              <a:spcBef>
                <a:spcPts val="0"/>
              </a:spcBef>
              <a:spcAft>
                <a:spcPts val="800"/>
              </a:spcAft>
              <a:buClr>
                <a:schemeClr val="accent1"/>
              </a:buClr>
              <a:buSzPct val="80000"/>
              <a:buFont typeface="Wingdings" panose="05000000000000000000" pitchFamily="2" charset="2"/>
              <a:buChar char="n"/>
              <a:defRPr sz="1800" kern="1200">
                <a:solidFill>
                  <a:srgbClr val="00577E"/>
                </a:solidFill>
                <a:latin typeface="Arial" pitchFamily="34" charset="0"/>
                <a:ea typeface="+mn-ea"/>
                <a:cs typeface="Arial" pitchFamily="34" charset="0"/>
              </a:defRPr>
            </a:lvl1pPr>
            <a:lvl2pPr marL="719964"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n"/>
              <a:defRPr sz="1800" kern="1200">
                <a:solidFill>
                  <a:srgbClr val="00577E"/>
                </a:solidFill>
                <a:latin typeface="Arial" pitchFamily="34" charset="0"/>
                <a:ea typeface="+mn-ea"/>
                <a:cs typeface="Arial" pitchFamily="34" charset="0"/>
              </a:defRPr>
            </a:lvl2pPr>
            <a:lvl3pPr marL="1079946"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3pPr>
            <a:lvl4pPr marL="1439928"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4pPr>
            <a:lvl5pPr marL="1799910"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5pPr>
            <a:lvl6pPr marL="335263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220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1770"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1339"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9pPr>
          </a:lstStyle>
          <a:p>
            <a:pPr marL="0" marR="0" lvl="0" indent="0" algn="l" defTabSz="1219138" rtl="0" eaLnBrk="1" fontAlgn="auto" latinLnBrk="0" hangingPunct="1">
              <a:lnSpc>
                <a:spcPct val="100000"/>
              </a:lnSpc>
              <a:spcBef>
                <a:spcPts val="0"/>
              </a:spcBef>
              <a:spcAft>
                <a:spcPts val="800"/>
              </a:spcAft>
              <a:buClr>
                <a:srgbClr val="72971B"/>
              </a:buClr>
              <a:buSzPct val="80000"/>
              <a:buFont typeface="Wingdings" panose="05000000000000000000" pitchFamily="2" charset="2"/>
              <a:buNone/>
              <a:tabLst/>
              <a:defRPr/>
            </a:pPr>
            <a:r>
              <a:rPr kumimoji="0" lang="en-US" sz="1100" b="1"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rPr>
              <a:t>Utrecht WWTP </a:t>
            </a:r>
          </a:p>
          <a:p>
            <a:pPr marL="182563" marR="0" lvl="0" indent="-182563" algn="l" defTabSz="1219138" rtl="0" eaLnBrk="1" fontAlgn="auto" latinLnBrk="0" hangingPunct="1">
              <a:lnSpc>
                <a:spcPct val="120000"/>
              </a:lnSpc>
              <a:spcBef>
                <a:spcPts val="0"/>
              </a:spcBef>
              <a:spcAft>
                <a:spcPts val="800"/>
              </a:spcAft>
              <a:buClr>
                <a:srgbClr val="72971B"/>
              </a:buClr>
              <a:buSzPct val="80000"/>
              <a:buFont typeface="Wingdings" panose="05000000000000000000"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rPr>
              <a:t>Originally constructed in 1976</a:t>
            </a:r>
          </a:p>
          <a:p>
            <a:pPr marL="182563" marR="0" lvl="0" indent="-182563" algn="l" defTabSz="1219138" rtl="0" eaLnBrk="1" fontAlgn="auto" latinLnBrk="0" hangingPunct="1">
              <a:lnSpc>
                <a:spcPct val="120000"/>
              </a:lnSpc>
              <a:spcBef>
                <a:spcPts val="0"/>
              </a:spcBef>
              <a:spcAft>
                <a:spcPts val="800"/>
              </a:spcAft>
              <a:buClr>
                <a:srgbClr val="72971B"/>
              </a:buClr>
              <a:buSzPct val="80000"/>
              <a:buFont typeface="Wingdings" panose="05000000000000000000"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rPr>
              <a:t>Upgrade of existing CAS plant required                   (14 sedimentation tanks)</a:t>
            </a:r>
          </a:p>
          <a:p>
            <a:pPr marL="182563" marR="0" lvl="0" indent="-182563" algn="l" defTabSz="1219138" rtl="0" eaLnBrk="1" fontAlgn="auto" latinLnBrk="0" hangingPunct="1">
              <a:lnSpc>
                <a:spcPct val="120000"/>
              </a:lnSpc>
              <a:spcBef>
                <a:spcPts val="0"/>
              </a:spcBef>
              <a:spcAft>
                <a:spcPts val="800"/>
              </a:spcAft>
              <a:buClr>
                <a:srgbClr val="72971B"/>
              </a:buClr>
              <a:buSzPct val="80000"/>
              <a:buFont typeface="Wingdings" panose="05000000000000000000"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rPr>
              <a:t>Capacity: 430,000 P.E. </a:t>
            </a:r>
          </a:p>
          <a:p>
            <a:pPr marL="182563" marR="0" lvl="0" indent="-182563" algn="l" defTabSz="1219138" rtl="0" eaLnBrk="1" fontAlgn="auto" latinLnBrk="0" hangingPunct="1">
              <a:lnSpc>
                <a:spcPct val="120000"/>
              </a:lnSpc>
              <a:spcBef>
                <a:spcPts val="0"/>
              </a:spcBef>
              <a:spcAft>
                <a:spcPts val="800"/>
              </a:spcAft>
              <a:buClr>
                <a:srgbClr val="72971B"/>
              </a:buClr>
              <a:buSzPct val="80000"/>
              <a:buFont typeface="Wingdings" panose="05000000000000000000"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rPr>
              <a:t>6 Nereda reactors</a:t>
            </a:r>
          </a:p>
          <a:p>
            <a:pPr marL="541338" marR="0" lvl="1" indent="-180975" algn="l" defTabSz="1219138" rtl="0" eaLnBrk="1" fontAlgn="auto" latinLnBrk="0" hangingPunct="1">
              <a:spcBef>
                <a:spcPts val="0"/>
              </a:spcBef>
              <a:spcAft>
                <a:spcPts val="800"/>
              </a:spcAft>
              <a:buClr>
                <a:srgbClr val="72971B"/>
              </a:buClr>
              <a:buSzPct val="70000"/>
              <a:buFont typeface="Wingdings"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sym typeface="Wingdings" panose="05000000000000000000" pitchFamily="2" charset="2"/>
              </a:rPr>
              <a:t>No separate anoxic, aerobic, and sedimentation stages</a:t>
            </a:r>
          </a:p>
          <a:p>
            <a:pPr marL="541338" marR="0" lvl="1" indent="-180975" algn="l" defTabSz="1219138" rtl="0" eaLnBrk="1" fontAlgn="auto" latinLnBrk="0" hangingPunct="1">
              <a:spcBef>
                <a:spcPts val="0"/>
              </a:spcBef>
              <a:spcAft>
                <a:spcPts val="800"/>
              </a:spcAft>
              <a:buClr>
                <a:srgbClr val="72971B"/>
              </a:buClr>
              <a:buSzPct val="70000"/>
              <a:buFont typeface="Wingdings"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sym typeface="Wingdings" panose="05000000000000000000" pitchFamily="2" charset="2"/>
              </a:rPr>
              <a:t>No return sludge system</a:t>
            </a:r>
          </a:p>
          <a:p>
            <a:pPr marL="541338" marR="0" lvl="1" indent="-180975" algn="l" defTabSz="1219138" rtl="0" eaLnBrk="1" fontAlgn="auto" latinLnBrk="0" hangingPunct="1">
              <a:spcBef>
                <a:spcPts val="0"/>
              </a:spcBef>
              <a:spcAft>
                <a:spcPts val="800"/>
              </a:spcAft>
              <a:buClr>
                <a:srgbClr val="72971B"/>
              </a:buClr>
              <a:buSzPct val="70000"/>
              <a:buFont typeface="Wingdings"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sym typeface="Wingdings" panose="05000000000000000000" pitchFamily="2" charset="2"/>
              </a:rPr>
              <a:t>Enhanced effluent quality</a:t>
            </a:r>
          </a:p>
          <a:p>
            <a:pPr marL="541338" marR="0" lvl="1" indent="-180975" algn="l" defTabSz="1219138" rtl="0" eaLnBrk="1" fontAlgn="auto" latinLnBrk="0" hangingPunct="1">
              <a:spcBef>
                <a:spcPts val="0"/>
              </a:spcBef>
              <a:spcAft>
                <a:spcPts val="800"/>
              </a:spcAft>
              <a:buClr>
                <a:srgbClr val="72971B"/>
              </a:buClr>
              <a:buSzPct val="70000"/>
              <a:buFont typeface="Wingdings" pitchFamily="2" charset="2"/>
              <a:buChar char="n"/>
              <a:tabLst/>
              <a:defRPr/>
            </a:pPr>
            <a:r>
              <a:rPr kumimoji="0" lang="en-US" sz="1100" b="0" i="0" u="none" strike="noStrike" kern="1200" cap="none" spc="0" normalizeH="0" baseline="0" noProof="0" dirty="0">
                <a:ln>
                  <a:noFill/>
                </a:ln>
                <a:solidFill>
                  <a:schemeClr val="tx2"/>
                </a:solidFill>
                <a:effectLst/>
                <a:uLnTx/>
                <a:uFillTx/>
                <a:latin typeface="Roboto Slab" pitchFamily="2" charset="0"/>
                <a:ea typeface="Roboto Slab" pitchFamily="2" charset="0"/>
                <a:cs typeface="Tahoma" panose="020B0604030504040204" pitchFamily="34" charset="0"/>
                <a:sym typeface="Wingdings" panose="05000000000000000000" pitchFamily="2" charset="2"/>
              </a:rPr>
              <a:t>Decommissioned area reclaimed by community for educational nature center</a:t>
            </a:r>
          </a:p>
        </p:txBody>
      </p:sp>
      <p:grpSp>
        <p:nvGrpSpPr>
          <p:cNvPr id="75" name="Group 74"/>
          <p:cNvGrpSpPr>
            <a:grpSpLocks noChangeAspect="1"/>
          </p:cNvGrpSpPr>
          <p:nvPr/>
        </p:nvGrpSpPr>
        <p:grpSpPr>
          <a:xfrm>
            <a:off x="10829" y="1261927"/>
            <a:ext cx="5497214" cy="3881573"/>
            <a:chOff x="483691" y="1134668"/>
            <a:chExt cx="7052309" cy="4979622"/>
          </a:xfrm>
        </p:grpSpPr>
        <p:pic>
          <p:nvPicPr>
            <p:cNvPr id="41" name="Picture 40" descr="A castle on top of a building&#10;&#10;Description automatically generated">
              <a:extLst>
                <a:ext uri="{FF2B5EF4-FFF2-40B4-BE49-F238E27FC236}">
                  <a16:creationId xmlns:a16="http://schemas.microsoft.com/office/drawing/2014/main" id="{325DAA23-BC4B-457F-8E6F-FC4EC9FFFD01}"/>
                </a:ext>
              </a:extLst>
            </p:cNvPr>
            <p:cNvPicPr>
              <a:picLocks noChangeAspect="1"/>
            </p:cNvPicPr>
            <p:nvPr/>
          </p:nvPicPr>
          <p:blipFill rotWithShape="1">
            <a:blip r:embed="rId3" cstate="screen">
              <a:alphaModFix/>
              <a:extLst>
                <a:ext uri="{28A0092B-C50C-407E-A947-70E740481C1C}">
                  <a14:useLocalDpi xmlns:a14="http://schemas.microsoft.com/office/drawing/2010/main" val="0"/>
                </a:ext>
              </a:extLst>
            </a:blip>
            <a:srcRect/>
            <a:stretch/>
          </p:blipFill>
          <p:spPr>
            <a:xfrm>
              <a:off x="483691" y="1134668"/>
              <a:ext cx="7052309" cy="4979622"/>
            </a:xfrm>
            <a:prstGeom prst="rect">
              <a:avLst/>
            </a:prstGeom>
          </p:spPr>
        </p:pic>
        <p:pic>
          <p:nvPicPr>
            <p:cNvPr id="42" name="Picture 41" descr="A circuit board&#10;&#10;Description automatically generated">
              <a:extLst>
                <a:ext uri="{FF2B5EF4-FFF2-40B4-BE49-F238E27FC236}">
                  <a16:creationId xmlns:a16="http://schemas.microsoft.com/office/drawing/2014/main" id="{54ADB92A-E7D4-47C0-A6A3-B90787445721}"/>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83692" y="1134669"/>
              <a:ext cx="7052308" cy="4979621"/>
            </a:xfrm>
            <a:prstGeom prst="rect">
              <a:avLst/>
            </a:prstGeom>
          </p:spPr>
        </p:pic>
        <p:grpSp>
          <p:nvGrpSpPr>
            <p:cNvPr id="43" name="Group 42">
              <a:extLst>
                <a:ext uri="{FF2B5EF4-FFF2-40B4-BE49-F238E27FC236}">
                  <a16:creationId xmlns:a16="http://schemas.microsoft.com/office/drawing/2014/main" id="{E918306E-B7CE-4912-B129-F1D51963D32A}"/>
                </a:ext>
              </a:extLst>
            </p:cNvPr>
            <p:cNvGrpSpPr/>
            <p:nvPr/>
          </p:nvGrpSpPr>
          <p:grpSpPr>
            <a:xfrm>
              <a:off x="2736741" y="2217814"/>
              <a:ext cx="3747795" cy="3048418"/>
              <a:chOff x="2736741" y="2217814"/>
              <a:chExt cx="3747795" cy="3048418"/>
            </a:xfrm>
          </p:grpSpPr>
          <p:sp>
            <p:nvSpPr>
              <p:cNvPr id="44" name="Cross 43">
                <a:extLst>
                  <a:ext uri="{FF2B5EF4-FFF2-40B4-BE49-F238E27FC236}">
                    <a16:creationId xmlns:a16="http://schemas.microsoft.com/office/drawing/2014/main" id="{E23BCA3F-C68C-4D60-9CAF-EA898DD17174}"/>
                  </a:ext>
                </a:extLst>
              </p:cNvPr>
              <p:cNvSpPr/>
              <p:nvPr/>
            </p:nvSpPr>
            <p:spPr>
              <a:xfrm rot="2754044">
                <a:off x="2779912" y="2219672"/>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45" name="Cross 44">
                <a:extLst>
                  <a:ext uri="{FF2B5EF4-FFF2-40B4-BE49-F238E27FC236}">
                    <a16:creationId xmlns:a16="http://schemas.microsoft.com/office/drawing/2014/main" id="{0586FD85-0C00-4EBF-8383-4E61AE5E1663}"/>
                  </a:ext>
                </a:extLst>
              </p:cNvPr>
              <p:cNvSpPr/>
              <p:nvPr/>
            </p:nvSpPr>
            <p:spPr>
              <a:xfrm rot="2754044">
                <a:off x="2744138" y="2843448"/>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46" name="Cross 45">
                <a:extLst>
                  <a:ext uri="{FF2B5EF4-FFF2-40B4-BE49-F238E27FC236}">
                    <a16:creationId xmlns:a16="http://schemas.microsoft.com/office/drawing/2014/main" id="{B965EFBF-E9A8-46C4-B674-B09321292B9E}"/>
                  </a:ext>
                </a:extLst>
              </p:cNvPr>
              <p:cNvSpPr/>
              <p:nvPr/>
            </p:nvSpPr>
            <p:spPr>
              <a:xfrm rot="2754044">
                <a:off x="3265697" y="2210417"/>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47" name="Cross 46">
                <a:extLst>
                  <a:ext uri="{FF2B5EF4-FFF2-40B4-BE49-F238E27FC236}">
                    <a16:creationId xmlns:a16="http://schemas.microsoft.com/office/drawing/2014/main" id="{6814A131-2049-4900-9760-DE0CA6EAAAE5}"/>
                  </a:ext>
                </a:extLst>
              </p:cNvPr>
              <p:cNvSpPr/>
              <p:nvPr/>
            </p:nvSpPr>
            <p:spPr>
              <a:xfrm rot="2754044">
                <a:off x="3249247" y="2872517"/>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48" name="Cross 47">
                <a:extLst>
                  <a:ext uri="{FF2B5EF4-FFF2-40B4-BE49-F238E27FC236}">
                    <a16:creationId xmlns:a16="http://schemas.microsoft.com/office/drawing/2014/main" id="{19D3909D-0EC3-4788-86A3-DE43AAAC60CC}"/>
                  </a:ext>
                </a:extLst>
              </p:cNvPr>
              <p:cNvSpPr/>
              <p:nvPr/>
            </p:nvSpPr>
            <p:spPr>
              <a:xfrm rot="2754044">
                <a:off x="3022805" y="2532001"/>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49" name="Cross 48">
                <a:extLst>
                  <a:ext uri="{FF2B5EF4-FFF2-40B4-BE49-F238E27FC236}">
                    <a16:creationId xmlns:a16="http://schemas.microsoft.com/office/drawing/2014/main" id="{E54ACAF2-D968-4CB6-85A7-1D8AC627FA33}"/>
                  </a:ext>
                </a:extLst>
              </p:cNvPr>
              <p:cNvSpPr/>
              <p:nvPr/>
            </p:nvSpPr>
            <p:spPr>
              <a:xfrm rot="2754044">
                <a:off x="4729480" y="2511407"/>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0" name="Cross 49">
                <a:extLst>
                  <a:ext uri="{FF2B5EF4-FFF2-40B4-BE49-F238E27FC236}">
                    <a16:creationId xmlns:a16="http://schemas.microsoft.com/office/drawing/2014/main" id="{8256C622-56D8-4C2B-B308-95809316A875}"/>
                  </a:ext>
                </a:extLst>
              </p:cNvPr>
              <p:cNvSpPr/>
              <p:nvPr/>
            </p:nvSpPr>
            <p:spPr>
              <a:xfrm rot="2754044">
                <a:off x="4716009" y="2958161"/>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1" name="Cross 50">
                <a:extLst>
                  <a:ext uri="{FF2B5EF4-FFF2-40B4-BE49-F238E27FC236}">
                    <a16:creationId xmlns:a16="http://schemas.microsoft.com/office/drawing/2014/main" id="{CB74CC8F-B0F4-4FCE-83B9-0B3EF3BD572F}"/>
                  </a:ext>
                </a:extLst>
              </p:cNvPr>
              <p:cNvSpPr/>
              <p:nvPr/>
            </p:nvSpPr>
            <p:spPr>
              <a:xfrm rot="2754044">
                <a:off x="5199579" y="2982738"/>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2" name="Cross 51">
                <a:extLst>
                  <a:ext uri="{FF2B5EF4-FFF2-40B4-BE49-F238E27FC236}">
                    <a16:creationId xmlns:a16="http://schemas.microsoft.com/office/drawing/2014/main" id="{2F4B9967-3E87-4462-B1B4-B334EFBF4DB4}"/>
                  </a:ext>
                </a:extLst>
              </p:cNvPr>
              <p:cNvSpPr/>
              <p:nvPr/>
            </p:nvSpPr>
            <p:spPr>
              <a:xfrm rot="2754044">
                <a:off x="5677979" y="2984793"/>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3" name="Cross 52">
                <a:extLst>
                  <a:ext uri="{FF2B5EF4-FFF2-40B4-BE49-F238E27FC236}">
                    <a16:creationId xmlns:a16="http://schemas.microsoft.com/office/drawing/2014/main" id="{6AAC6241-6C47-4B49-8D5E-84FDFBB1D374}"/>
                  </a:ext>
                </a:extLst>
              </p:cNvPr>
              <p:cNvSpPr/>
              <p:nvPr/>
            </p:nvSpPr>
            <p:spPr>
              <a:xfrm rot="2754044">
                <a:off x="6120247" y="2982740"/>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4" name="Cross 53">
                <a:extLst>
                  <a:ext uri="{FF2B5EF4-FFF2-40B4-BE49-F238E27FC236}">
                    <a16:creationId xmlns:a16="http://schemas.microsoft.com/office/drawing/2014/main" id="{93CAA925-B1C6-4FB4-9383-23567E927E65}"/>
                  </a:ext>
                </a:extLst>
              </p:cNvPr>
              <p:cNvSpPr/>
              <p:nvPr/>
            </p:nvSpPr>
            <p:spPr>
              <a:xfrm rot="2754044">
                <a:off x="6117646" y="3445921"/>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5" name="Cross 54">
                <a:extLst>
                  <a:ext uri="{FF2B5EF4-FFF2-40B4-BE49-F238E27FC236}">
                    <a16:creationId xmlns:a16="http://schemas.microsoft.com/office/drawing/2014/main" id="{82BF54B5-A524-4EBE-B92E-B41360A900E9}"/>
                  </a:ext>
                </a:extLst>
              </p:cNvPr>
              <p:cNvSpPr/>
              <p:nvPr/>
            </p:nvSpPr>
            <p:spPr>
              <a:xfrm rot="2754044">
                <a:off x="5536009" y="3546402"/>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6" name="Cross 55">
                <a:extLst>
                  <a:ext uri="{FF2B5EF4-FFF2-40B4-BE49-F238E27FC236}">
                    <a16:creationId xmlns:a16="http://schemas.microsoft.com/office/drawing/2014/main" id="{8E142B40-ABCF-4440-8BC1-3C8150FD7ACE}"/>
                  </a:ext>
                </a:extLst>
              </p:cNvPr>
              <p:cNvSpPr/>
              <p:nvPr/>
            </p:nvSpPr>
            <p:spPr>
              <a:xfrm rot="2754044">
                <a:off x="5515886" y="3955898"/>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7" name="Cross 56">
                <a:extLst>
                  <a:ext uri="{FF2B5EF4-FFF2-40B4-BE49-F238E27FC236}">
                    <a16:creationId xmlns:a16="http://schemas.microsoft.com/office/drawing/2014/main" id="{39306EE5-9D73-44A6-BC70-C20233742C04}"/>
                  </a:ext>
                </a:extLst>
              </p:cNvPr>
              <p:cNvSpPr/>
              <p:nvPr/>
            </p:nvSpPr>
            <p:spPr>
              <a:xfrm rot="2754044">
                <a:off x="5515885" y="4472170"/>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8" name="Cross 57">
                <a:extLst>
                  <a:ext uri="{FF2B5EF4-FFF2-40B4-BE49-F238E27FC236}">
                    <a16:creationId xmlns:a16="http://schemas.microsoft.com/office/drawing/2014/main" id="{AE8BC041-9CF5-4125-BC42-B29BA3BF24DB}"/>
                  </a:ext>
                </a:extLst>
              </p:cNvPr>
              <p:cNvSpPr/>
              <p:nvPr/>
            </p:nvSpPr>
            <p:spPr>
              <a:xfrm rot="2754044">
                <a:off x="5500779" y="4893856"/>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59" name="Cross 58">
                <a:extLst>
                  <a:ext uri="{FF2B5EF4-FFF2-40B4-BE49-F238E27FC236}">
                    <a16:creationId xmlns:a16="http://schemas.microsoft.com/office/drawing/2014/main" id="{B90B1496-7549-4777-9943-22AA5A7EA5FB}"/>
                  </a:ext>
                </a:extLst>
              </p:cNvPr>
              <p:cNvSpPr/>
              <p:nvPr/>
            </p:nvSpPr>
            <p:spPr>
              <a:xfrm rot="2754044">
                <a:off x="4440850" y="3497884"/>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60" name="Cross 59">
                <a:extLst>
                  <a:ext uri="{FF2B5EF4-FFF2-40B4-BE49-F238E27FC236}">
                    <a16:creationId xmlns:a16="http://schemas.microsoft.com/office/drawing/2014/main" id="{0A90AB78-2530-4B19-B867-8E245D14C4E4}"/>
                  </a:ext>
                </a:extLst>
              </p:cNvPr>
              <p:cNvSpPr/>
              <p:nvPr/>
            </p:nvSpPr>
            <p:spPr>
              <a:xfrm rot="2754044">
                <a:off x="5104594" y="3520420"/>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61" name="Cross 60">
                <a:extLst>
                  <a:ext uri="{FF2B5EF4-FFF2-40B4-BE49-F238E27FC236}">
                    <a16:creationId xmlns:a16="http://schemas.microsoft.com/office/drawing/2014/main" id="{E43598E0-850C-445F-B938-AB4F08B0FE29}"/>
                  </a:ext>
                </a:extLst>
              </p:cNvPr>
              <p:cNvSpPr/>
              <p:nvPr/>
            </p:nvSpPr>
            <p:spPr>
              <a:xfrm rot="2754044">
                <a:off x="4456715" y="3913550"/>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62" name="Cross 61">
                <a:extLst>
                  <a:ext uri="{FF2B5EF4-FFF2-40B4-BE49-F238E27FC236}">
                    <a16:creationId xmlns:a16="http://schemas.microsoft.com/office/drawing/2014/main" id="{2ACBA0DC-BBE0-45C9-B121-BCA0BBA0C70E}"/>
                  </a:ext>
                </a:extLst>
              </p:cNvPr>
              <p:cNvSpPr/>
              <p:nvPr/>
            </p:nvSpPr>
            <p:spPr>
              <a:xfrm rot="2754044">
                <a:off x="5073404" y="3927892"/>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63" name="Cross 62">
                <a:extLst>
                  <a:ext uri="{FF2B5EF4-FFF2-40B4-BE49-F238E27FC236}">
                    <a16:creationId xmlns:a16="http://schemas.microsoft.com/office/drawing/2014/main" id="{121103AA-B112-4E00-BAB5-1D0DDDD024FE}"/>
                  </a:ext>
                </a:extLst>
              </p:cNvPr>
              <p:cNvSpPr/>
              <p:nvPr/>
            </p:nvSpPr>
            <p:spPr>
              <a:xfrm rot="2754044">
                <a:off x="4326208" y="4472170"/>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64" name="Cross 63">
                <a:extLst>
                  <a:ext uri="{FF2B5EF4-FFF2-40B4-BE49-F238E27FC236}">
                    <a16:creationId xmlns:a16="http://schemas.microsoft.com/office/drawing/2014/main" id="{A361AADB-5F55-4A02-BF1C-01AD26E80C81}"/>
                  </a:ext>
                </a:extLst>
              </p:cNvPr>
              <p:cNvSpPr/>
              <p:nvPr/>
            </p:nvSpPr>
            <p:spPr>
              <a:xfrm rot="2754044">
                <a:off x="4891958" y="4901943"/>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65" name="Cross 64">
                <a:extLst>
                  <a:ext uri="{FF2B5EF4-FFF2-40B4-BE49-F238E27FC236}">
                    <a16:creationId xmlns:a16="http://schemas.microsoft.com/office/drawing/2014/main" id="{F5BBDFEB-F4CC-41CE-95C8-13AA92B4B3CF}"/>
                  </a:ext>
                </a:extLst>
              </p:cNvPr>
              <p:cNvSpPr/>
              <p:nvPr/>
            </p:nvSpPr>
            <p:spPr>
              <a:xfrm rot="2754044">
                <a:off x="5000601" y="4444164"/>
                <a:ext cx="356892" cy="371686"/>
              </a:xfrm>
              <a:prstGeom prst="plus">
                <a:avLst>
                  <a:gd name="adj" fmla="val 40534"/>
                </a:avLst>
              </a:prstGeom>
              <a:solidFill>
                <a:srgbClr val="E31F18"/>
              </a:solidFill>
              <a:ln w="9525" cap="flat" cmpd="sng" algn="ctr">
                <a:no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grpSp>
        <p:sp>
          <p:nvSpPr>
            <p:cNvPr id="66" name="Freeform: Shape 2">
              <a:extLst>
                <a:ext uri="{FF2B5EF4-FFF2-40B4-BE49-F238E27FC236}">
                  <a16:creationId xmlns:a16="http://schemas.microsoft.com/office/drawing/2014/main" id="{730A9048-970D-4F01-998B-8C5B820739D3}"/>
                </a:ext>
              </a:extLst>
            </p:cNvPr>
            <p:cNvSpPr/>
            <p:nvPr/>
          </p:nvSpPr>
          <p:spPr>
            <a:xfrm>
              <a:off x="2656114" y="2090057"/>
              <a:ext cx="3943739" cy="3284376"/>
            </a:xfrm>
            <a:custGeom>
              <a:avLst/>
              <a:gdLst>
                <a:gd name="connsiteX0" fmla="*/ 6221 w 3943739"/>
                <a:gd name="connsiteY0" fmla="*/ 6221 h 3284376"/>
                <a:gd name="connsiteX1" fmla="*/ 1125894 w 3943739"/>
                <a:gd name="connsiteY1" fmla="*/ 0 h 3284376"/>
                <a:gd name="connsiteX2" fmla="*/ 2289110 w 3943739"/>
                <a:gd name="connsiteY2" fmla="*/ 149290 h 3284376"/>
                <a:gd name="connsiteX3" fmla="*/ 3377682 w 3943739"/>
                <a:gd name="connsiteY3" fmla="*/ 758890 h 3284376"/>
                <a:gd name="connsiteX4" fmla="*/ 3893976 w 3943739"/>
                <a:gd name="connsiteY4" fmla="*/ 933061 h 3284376"/>
                <a:gd name="connsiteX5" fmla="*/ 3943739 w 3943739"/>
                <a:gd name="connsiteY5" fmla="*/ 1803919 h 3284376"/>
                <a:gd name="connsiteX6" fmla="*/ 3390123 w 3943739"/>
                <a:gd name="connsiteY6" fmla="*/ 1803919 h 3284376"/>
                <a:gd name="connsiteX7" fmla="*/ 3359021 w 3943739"/>
                <a:gd name="connsiteY7" fmla="*/ 3284376 h 3284376"/>
                <a:gd name="connsiteX8" fmla="*/ 2040294 w 3943739"/>
                <a:gd name="connsiteY8" fmla="*/ 3253274 h 3284376"/>
                <a:gd name="connsiteX9" fmla="*/ 2071396 w 3943739"/>
                <a:gd name="connsiteY9" fmla="*/ 3004457 h 3284376"/>
                <a:gd name="connsiteX10" fmla="*/ 1505339 w 3943739"/>
                <a:gd name="connsiteY10" fmla="*/ 2985796 h 3284376"/>
                <a:gd name="connsiteX11" fmla="*/ 1561323 w 3943739"/>
                <a:gd name="connsiteY11" fmla="*/ 1455576 h 3284376"/>
                <a:gd name="connsiteX12" fmla="*/ 970384 w 3943739"/>
                <a:gd name="connsiteY12" fmla="*/ 1436914 h 3284376"/>
                <a:gd name="connsiteX13" fmla="*/ 989045 w 3943739"/>
                <a:gd name="connsiteY13" fmla="*/ 1256523 h 3284376"/>
                <a:gd name="connsiteX14" fmla="*/ 0 w 3943739"/>
                <a:gd name="connsiteY14" fmla="*/ 1231641 h 3284376"/>
                <a:gd name="connsiteX15" fmla="*/ 37323 w 3943739"/>
                <a:gd name="connsiteY15" fmla="*/ 143070 h 3284376"/>
                <a:gd name="connsiteX16" fmla="*/ 6221 w 3943739"/>
                <a:gd name="connsiteY16" fmla="*/ 6221 h 3284376"/>
                <a:gd name="connsiteX0" fmla="*/ 217714 w 3943739"/>
                <a:gd name="connsiteY0" fmla="*/ 6221 h 3284376"/>
                <a:gd name="connsiteX1" fmla="*/ 1125894 w 3943739"/>
                <a:gd name="connsiteY1" fmla="*/ 0 h 3284376"/>
                <a:gd name="connsiteX2" fmla="*/ 2289110 w 3943739"/>
                <a:gd name="connsiteY2" fmla="*/ 149290 h 3284376"/>
                <a:gd name="connsiteX3" fmla="*/ 3377682 w 3943739"/>
                <a:gd name="connsiteY3" fmla="*/ 758890 h 3284376"/>
                <a:gd name="connsiteX4" fmla="*/ 3893976 w 3943739"/>
                <a:gd name="connsiteY4" fmla="*/ 933061 h 3284376"/>
                <a:gd name="connsiteX5" fmla="*/ 3943739 w 3943739"/>
                <a:gd name="connsiteY5" fmla="*/ 1803919 h 3284376"/>
                <a:gd name="connsiteX6" fmla="*/ 3390123 w 3943739"/>
                <a:gd name="connsiteY6" fmla="*/ 1803919 h 3284376"/>
                <a:gd name="connsiteX7" fmla="*/ 3359021 w 3943739"/>
                <a:gd name="connsiteY7" fmla="*/ 3284376 h 3284376"/>
                <a:gd name="connsiteX8" fmla="*/ 2040294 w 3943739"/>
                <a:gd name="connsiteY8" fmla="*/ 3253274 h 3284376"/>
                <a:gd name="connsiteX9" fmla="*/ 2071396 w 3943739"/>
                <a:gd name="connsiteY9" fmla="*/ 3004457 h 3284376"/>
                <a:gd name="connsiteX10" fmla="*/ 1505339 w 3943739"/>
                <a:gd name="connsiteY10" fmla="*/ 2985796 h 3284376"/>
                <a:gd name="connsiteX11" fmla="*/ 1561323 w 3943739"/>
                <a:gd name="connsiteY11" fmla="*/ 1455576 h 3284376"/>
                <a:gd name="connsiteX12" fmla="*/ 970384 w 3943739"/>
                <a:gd name="connsiteY12" fmla="*/ 1436914 h 3284376"/>
                <a:gd name="connsiteX13" fmla="*/ 989045 w 3943739"/>
                <a:gd name="connsiteY13" fmla="*/ 1256523 h 3284376"/>
                <a:gd name="connsiteX14" fmla="*/ 0 w 3943739"/>
                <a:gd name="connsiteY14" fmla="*/ 1231641 h 3284376"/>
                <a:gd name="connsiteX15" fmla="*/ 37323 w 3943739"/>
                <a:gd name="connsiteY15" fmla="*/ 143070 h 3284376"/>
                <a:gd name="connsiteX16" fmla="*/ 217714 w 3943739"/>
                <a:gd name="connsiteY16" fmla="*/ 6221 h 3284376"/>
                <a:gd name="connsiteX0" fmla="*/ 217714 w 3943739"/>
                <a:gd name="connsiteY0" fmla="*/ 6221 h 3284376"/>
                <a:gd name="connsiteX1" fmla="*/ 1125894 w 3943739"/>
                <a:gd name="connsiteY1" fmla="*/ 0 h 3284376"/>
                <a:gd name="connsiteX2" fmla="*/ 2289110 w 3943739"/>
                <a:gd name="connsiteY2" fmla="*/ 149290 h 3284376"/>
                <a:gd name="connsiteX3" fmla="*/ 3377682 w 3943739"/>
                <a:gd name="connsiteY3" fmla="*/ 758890 h 3284376"/>
                <a:gd name="connsiteX4" fmla="*/ 3893976 w 3943739"/>
                <a:gd name="connsiteY4" fmla="*/ 933061 h 3284376"/>
                <a:gd name="connsiteX5" fmla="*/ 3943739 w 3943739"/>
                <a:gd name="connsiteY5" fmla="*/ 1803919 h 3284376"/>
                <a:gd name="connsiteX6" fmla="*/ 3390123 w 3943739"/>
                <a:gd name="connsiteY6" fmla="*/ 1803919 h 3284376"/>
                <a:gd name="connsiteX7" fmla="*/ 3359021 w 3943739"/>
                <a:gd name="connsiteY7" fmla="*/ 3284376 h 3284376"/>
                <a:gd name="connsiteX8" fmla="*/ 2040294 w 3943739"/>
                <a:gd name="connsiteY8" fmla="*/ 3253274 h 3284376"/>
                <a:gd name="connsiteX9" fmla="*/ 2071396 w 3943739"/>
                <a:gd name="connsiteY9" fmla="*/ 3004457 h 3284376"/>
                <a:gd name="connsiteX10" fmla="*/ 1505339 w 3943739"/>
                <a:gd name="connsiteY10" fmla="*/ 2985796 h 3284376"/>
                <a:gd name="connsiteX11" fmla="*/ 1561323 w 3943739"/>
                <a:gd name="connsiteY11" fmla="*/ 1455576 h 3284376"/>
                <a:gd name="connsiteX12" fmla="*/ 1002356 w 3943739"/>
                <a:gd name="connsiteY12" fmla="*/ 1443308 h 3284376"/>
                <a:gd name="connsiteX13" fmla="*/ 989045 w 3943739"/>
                <a:gd name="connsiteY13" fmla="*/ 1256523 h 3284376"/>
                <a:gd name="connsiteX14" fmla="*/ 0 w 3943739"/>
                <a:gd name="connsiteY14" fmla="*/ 1231641 h 3284376"/>
                <a:gd name="connsiteX15" fmla="*/ 37323 w 3943739"/>
                <a:gd name="connsiteY15" fmla="*/ 143070 h 3284376"/>
                <a:gd name="connsiteX16" fmla="*/ 217714 w 3943739"/>
                <a:gd name="connsiteY16" fmla="*/ 6221 h 3284376"/>
                <a:gd name="connsiteX0" fmla="*/ 217714 w 3943739"/>
                <a:gd name="connsiteY0" fmla="*/ 6221 h 3284376"/>
                <a:gd name="connsiteX1" fmla="*/ 1125894 w 3943739"/>
                <a:gd name="connsiteY1" fmla="*/ 0 h 3284376"/>
                <a:gd name="connsiteX2" fmla="*/ 2289110 w 3943739"/>
                <a:gd name="connsiteY2" fmla="*/ 149290 h 3284376"/>
                <a:gd name="connsiteX3" fmla="*/ 3377682 w 3943739"/>
                <a:gd name="connsiteY3" fmla="*/ 758890 h 3284376"/>
                <a:gd name="connsiteX4" fmla="*/ 3893976 w 3943739"/>
                <a:gd name="connsiteY4" fmla="*/ 933061 h 3284376"/>
                <a:gd name="connsiteX5" fmla="*/ 3943739 w 3943739"/>
                <a:gd name="connsiteY5" fmla="*/ 1803919 h 3284376"/>
                <a:gd name="connsiteX6" fmla="*/ 3390123 w 3943739"/>
                <a:gd name="connsiteY6" fmla="*/ 1803919 h 3284376"/>
                <a:gd name="connsiteX7" fmla="*/ 3359021 w 3943739"/>
                <a:gd name="connsiteY7" fmla="*/ 3284376 h 3284376"/>
                <a:gd name="connsiteX8" fmla="*/ 2040294 w 3943739"/>
                <a:gd name="connsiteY8" fmla="*/ 3253274 h 3284376"/>
                <a:gd name="connsiteX9" fmla="*/ 2071396 w 3943739"/>
                <a:gd name="connsiteY9" fmla="*/ 3004457 h 3284376"/>
                <a:gd name="connsiteX10" fmla="*/ 1505339 w 3943739"/>
                <a:gd name="connsiteY10" fmla="*/ 2985796 h 3284376"/>
                <a:gd name="connsiteX11" fmla="*/ 1561323 w 3943739"/>
                <a:gd name="connsiteY11" fmla="*/ 1455576 h 3284376"/>
                <a:gd name="connsiteX12" fmla="*/ 1009976 w 3943739"/>
                <a:gd name="connsiteY12" fmla="*/ 1641428 h 3284376"/>
                <a:gd name="connsiteX13" fmla="*/ 989045 w 3943739"/>
                <a:gd name="connsiteY13" fmla="*/ 1256523 h 3284376"/>
                <a:gd name="connsiteX14" fmla="*/ 0 w 3943739"/>
                <a:gd name="connsiteY14" fmla="*/ 1231641 h 3284376"/>
                <a:gd name="connsiteX15" fmla="*/ 37323 w 3943739"/>
                <a:gd name="connsiteY15" fmla="*/ 143070 h 3284376"/>
                <a:gd name="connsiteX16" fmla="*/ 217714 w 3943739"/>
                <a:gd name="connsiteY16" fmla="*/ 6221 h 3284376"/>
                <a:gd name="connsiteX0" fmla="*/ 217714 w 3943739"/>
                <a:gd name="connsiteY0" fmla="*/ 6221 h 3284376"/>
                <a:gd name="connsiteX1" fmla="*/ 1125894 w 3943739"/>
                <a:gd name="connsiteY1" fmla="*/ 0 h 3284376"/>
                <a:gd name="connsiteX2" fmla="*/ 2289110 w 3943739"/>
                <a:gd name="connsiteY2" fmla="*/ 149290 h 3284376"/>
                <a:gd name="connsiteX3" fmla="*/ 3377682 w 3943739"/>
                <a:gd name="connsiteY3" fmla="*/ 758890 h 3284376"/>
                <a:gd name="connsiteX4" fmla="*/ 3893976 w 3943739"/>
                <a:gd name="connsiteY4" fmla="*/ 933061 h 3284376"/>
                <a:gd name="connsiteX5" fmla="*/ 3943739 w 3943739"/>
                <a:gd name="connsiteY5" fmla="*/ 1803919 h 3284376"/>
                <a:gd name="connsiteX6" fmla="*/ 3390123 w 3943739"/>
                <a:gd name="connsiteY6" fmla="*/ 1803919 h 3284376"/>
                <a:gd name="connsiteX7" fmla="*/ 3359021 w 3943739"/>
                <a:gd name="connsiteY7" fmla="*/ 3284376 h 3284376"/>
                <a:gd name="connsiteX8" fmla="*/ 2040294 w 3943739"/>
                <a:gd name="connsiteY8" fmla="*/ 3253274 h 3284376"/>
                <a:gd name="connsiteX9" fmla="*/ 2071396 w 3943739"/>
                <a:gd name="connsiteY9" fmla="*/ 3004457 h 3284376"/>
                <a:gd name="connsiteX10" fmla="*/ 1505339 w 3943739"/>
                <a:gd name="connsiteY10" fmla="*/ 2985796 h 3284376"/>
                <a:gd name="connsiteX11" fmla="*/ 1546083 w 3943739"/>
                <a:gd name="connsiteY11" fmla="*/ 1668936 h 3284376"/>
                <a:gd name="connsiteX12" fmla="*/ 1009976 w 3943739"/>
                <a:gd name="connsiteY12" fmla="*/ 1641428 h 3284376"/>
                <a:gd name="connsiteX13" fmla="*/ 989045 w 3943739"/>
                <a:gd name="connsiteY13" fmla="*/ 1256523 h 3284376"/>
                <a:gd name="connsiteX14" fmla="*/ 0 w 3943739"/>
                <a:gd name="connsiteY14" fmla="*/ 1231641 h 3284376"/>
                <a:gd name="connsiteX15" fmla="*/ 37323 w 3943739"/>
                <a:gd name="connsiteY15" fmla="*/ 143070 h 3284376"/>
                <a:gd name="connsiteX16" fmla="*/ 217714 w 3943739"/>
                <a:gd name="connsiteY16" fmla="*/ 6221 h 328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43739" h="3284376">
                  <a:moveTo>
                    <a:pt x="217714" y="6221"/>
                  </a:moveTo>
                  <a:lnTo>
                    <a:pt x="1125894" y="0"/>
                  </a:lnTo>
                  <a:lnTo>
                    <a:pt x="2289110" y="149290"/>
                  </a:lnTo>
                  <a:lnTo>
                    <a:pt x="3377682" y="758890"/>
                  </a:lnTo>
                  <a:lnTo>
                    <a:pt x="3893976" y="933061"/>
                  </a:lnTo>
                  <a:lnTo>
                    <a:pt x="3943739" y="1803919"/>
                  </a:lnTo>
                  <a:lnTo>
                    <a:pt x="3390123" y="1803919"/>
                  </a:lnTo>
                  <a:lnTo>
                    <a:pt x="3359021" y="3284376"/>
                  </a:lnTo>
                  <a:lnTo>
                    <a:pt x="2040294" y="3253274"/>
                  </a:lnTo>
                  <a:lnTo>
                    <a:pt x="2071396" y="3004457"/>
                  </a:lnTo>
                  <a:lnTo>
                    <a:pt x="1505339" y="2985796"/>
                  </a:lnTo>
                  <a:lnTo>
                    <a:pt x="1546083" y="1668936"/>
                  </a:lnTo>
                  <a:lnTo>
                    <a:pt x="1009976" y="1641428"/>
                  </a:lnTo>
                  <a:lnTo>
                    <a:pt x="989045" y="1256523"/>
                  </a:lnTo>
                  <a:lnTo>
                    <a:pt x="0" y="1231641"/>
                  </a:lnTo>
                  <a:lnTo>
                    <a:pt x="37323" y="143070"/>
                  </a:lnTo>
                  <a:lnTo>
                    <a:pt x="217714" y="6221"/>
                  </a:lnTo>
                  <a:close/>
                </a:path>
              </a:pathLst>
            </a:custGeom>
            <a:solidFill>
              <a:srgbClr val="72971B">
                <a:lumMod val="75000"/>
                <a:alpha val="55000"/>
              </a:srgbClr>
            </a:solidFill>
            <a:ln w="25400" cap="flat" cmpd="sng" algn="ctr">
              <a:solidFill>
                <a:srgbClr val="72971B">
                  <a:lumMod val="50000"/>
                </a:srgbClr>
              </a:solid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00577E"/>
                </a:solidFill>
                <a:effectLst/>
                <a:uLnTx/>
                <a:uFillTx/>
                <a:latin typeface="Arial" panose="020B0604020202020204"/>
                <a:ea typeface="+mn-ea"/>
                <a:cs typeface="+mn-cs"/>
              </a:endParaRPr>
            </a:p>
          </p:txBody>
        </p:sp>
        <p:sp>
          <p:nvSpPr>
            <p:cNvPr id="69" name="Freeform: Shape 3">
              <a:extLst>
                <a:ext uri="{FF2B5EF4-FFF2-40B4-BE49-F238E27FC236}">
                  <a16:creationId xmlns:a16="http://schemas.microsoft.com/office/drawing/2014/main" id="{214BEB65-7C4F-4ED3-A31E-6EE75F34161E}"/>
                </a:ext>
              </a:extLst>
            </p:cNvPr>
            <p:cNvSpPr/>
            <p:nvPr/>
          </p:nvSpPr>
          <p:spPr>
            <a:xfrm>
              <a:off x="2647284" y="3325091"/>
              <a:ext cx="1543769" cy="1636968"/>
            </a:xfrm>
            <a:custGeom>
              <a:avLst/>
              <a:gdLst>
                <a:gd name="connsiteX0" fmla="*/ 0 w 1560235"/>
                <a:gd name="connsiteY0" fmla="*/ 0 h 1668940"/>
                <a:gd name="connsiteX1" fmla="*/ 25578 w 1560235"/>
                <a:gd name="connsiteY1" fmla="*/ 696990 h 1668940"/>
                <a:gd name="connsiteX2" fmla="*/ 856851 w 1560235"/>
                <a:gd name="connsiteY2" fmla="*/ 722568 h 1668940"/>
                <a:gd name="connsiteX3" fmla="*/ 831273 w 1560235"/>
                <a:gd name="connsiteY3" fmla="*/ 1617785 h 1668940"/>
                <a:gd name="connsiteX4" fmla="*/ 1521869 w 1560235"/>
                <a:gd name="connsiteY4" fmla="*/ 1668940 h 1668940"/>
                <a:gd name="connsiteX5" fmla="*/ 1560235 w 1560235"/>
                <a:gd name="connsiteY5" fmla="*/ 217410 h 1668940"/>
                <a:gd name="connsiteX6" fmla="*/ 971950 w 1560235"/>
                <a:gd name="connsiteY6" fmla="*/ 198226 h 1668940"/>
                <a:gd name="connsiteX7" fmla="*/ 997528 w 1560235"/>
                <a:gd name="connsiteY7" fmla="*/ 38366 h 1668940"/>
                <a:gd name="connsiteX8" fmla="*/ 0 w 1560235"/>
                <a:gd name="connsiteY8" fmla="*/ 0 h 1668940"/>
                <a:gd name="connsiteX0" fmla="*/ 6394 w 1566629"/>
                <a:gd name="connsiteY0" fmla="*/ 0 h 1668940"/>
                <a:gd name="connsiteX1" fmla="*/ 0 w 1566629"/>
                <a:gd name="connsiteY1" fmla="*/ 696990 h 1668940"/>
                <a:gd name="connsiteX2" fmla="*/ 863245 w 1566629"/>
                <a:gd name="connsiteY2" fmla="*/ 722568 h 1668940"/>
                <a:gd name="connsiteX3" fmla="*/ 837667 w 1566629"/>
                <a:gd name="connsiteY3" fmla="*/ 1617785 h 1668940"/>
                <a:gd name="connsiteX4" fmla="*/ 1528263 w 1566629"/>
                <a:gd name="connsiteY4" fmla="*/ 1668940 h 1668940"/>
                <a:gd name="connsiteX5" fmla="*/ 1566629 w 1566629"/>
                <a:gd name="connsiteY5" fmla="*/ 217410 h 1668940"/>
                <a:gd name="connsiteX6" fmla="*/ 978344 w 1566629"/>
                <a:gd name="connsiteY6" fmla="*/ 198226 h 1668940"/>
                <a:gd name="connsiteX7" fmla="*/ 1003922 w 1566629"/>
                <a:gd name="connsiteY7" fmla="*/ 38366 h 1668940"/>
                <a:gd name="connsiteX8" fmla="*/ 6394 w 1566629"/>
                <a:gd name="connsiteY8" fmla="*/ 0 h 1668940"/>
                <a:gd name="connsiteX0" fmla="*/ 6394 w 1566629"/>
                <a:gd name="connsiteY0" fmla="*/ 0 h 1636968"/>
                <a:gd name="connsiteX1" fmla="*/ 0 w 1566629"/>
                <a:gd name="connsiteY1" fmla="*/ 696990 h 1636968"/>
                <a:gd name="connsiteX2" fmla="*/ 863245 w 1566629"/>
                <a:gd name="connsiteY2" fmla="*/ 722568 h 1636968"/>
                <a:gd name="connsiteX3" fmla="*/ 837667 w 1566629"/>
                <a:gd name="connsiteY3" fmla="*/ 1617785 h 1636968"/>
                <a:gd name="connsiteX4" fmla="*/ 1528263 w 1566629"/>
                <a:gd name="connsiteY4" fmla="*/ 1636968 h 1636968"/>
                <a:gd name="connsiteX5" fmla="*/ 1566629 w 1566629"/>
                <a:gd name="connsiteY5" fmla="*/ 217410 h 1636968"/>
                <a:gd name="connsiteX6" fmla="*/ 978344 w 1566629"/>
                <a:gd name="connsiteY6" fmla="*/ 198226 h 1636968"/>
                <a:gd name="connsiteX7" fmla="*/ 1003922 w 1566629"/>
                <a:gd name="connsiteY7" fmla="*/ 38366 h 1636968"/>
                <a:gd name="connsiteX8" fmla="*/ 6394 w 1566629"/>
                <a:gd name="connsiteY8" fmla="*/ 0 h 1636968"/>
                <a:gd name="connsiteX0" fmla="*/ 6394 w 1566629"/>
                <a:gd name="connsiteY0" fmla="*/ 0 h 1636968"/>
                <a:gd name="connsiteX1" fmla="*/ 0 w 1566629"/>
                <a:gd name="connsiteY1" fmla="*/ 696990 h 1636968"/>
                <a:gd name="connsiteX2" fmla="*/ 863245 w 1566629"/>
                <a:gd name="connsiteY2" fmla="*/ 722568 h 1636968"/>
                <a:gd name="connsiteX3" fmla="*/ 837667 w 1566629"/>
                <a:gd name="connsiteY3" fmla="*/ 1617785 h 1636968"/>
                <a:gd name="connsiteX4" fmla="*/ 1528263 w 1566629"/>
                <a:gd name="connsiteY4" fmla="*/ 1636968 h 1636968"/>
                <a:gd name="connsiteX5" fmla="*/ 1566629 w 1566629"/>
                <a:gd name="connsiteY5" fmla="*/ 217410 h 1636968"/>
                <a:gd name="connsiteX6" fmla="*/ 1003922 w 1566629"/>
                <a:gd name="connsiteY6" fmla="*/ 223804 h 1636968"/>
                <a:gd name="connsiteX7" fmla="*/ 1003922 w 1566629"/>
                <a:gd name="connsiteY7" fmla="*/ 38366 h 1636968"/>
                <a:gd name="connsiteX8" fmla="*/ 6394 w 1566629"/>
                <a:gd name="connsiteY8" fmla="*/ 0 h 1636968"/>
                <a:gd name="connsiteX0" fmla="*/ 6394 w 1566629"/>
                <a:gd name="connsiteY0" fmla="*/ 0 h 1636968"/>
                <a:gd name="connsiteX1" fmla="*/ 0 w 1566629"/>
                <a:gd name="connsiteY1" fmla="*/ 696990 h 1636968"/>
                <a:gd name="connsiteX2" fmla="*/ 863245 w 1566629"/>
                <a:gd name="connsiteY2" fmla="*/ 722568 h 1636968"/>
                <a:gd name="connsiteX3" fmla="*/ 837667 w 1566629"/>
                <a:gd name="connsiteY3" fmla="*/ 1617785 h 1636968"/>
                <a:gd name="connsiteX4" fmla="*/ 1528263 w 1566629"/>
                <a:gd name="connsiteY4" fmla="*/ 1636968 h 1636968"/>
                <a:gd name="connsiteX5" fmla="*/ 1566629 w 1566629"/>
                <a:gd name="connsiteY5" fmla="*/ 217410 h 1636968"/>
                <a:gd name="connsiteX6" fmla="*/ 1011542 w 1566629"/>
                <a:gd name="connsiteY6" fmla="*/ 414304 h 1636968"/>
                <a:gd name="connsiteX7" fmla="*/ 1003922 w 1566629"/>
                <a:gd name="connsiteY7" fmla="*/ 38366 h 1636968"/>
                <a:gd name="connsiteX8" fmla="*/ 6394 w 1566629"/>
                <a:gd name="connsiteY8" fmla="*/ 0 h 1636968"/>
                <a:gd name="connsiteX0" fmla="*/ 6394 w 1574249"/>
                <a:gd name="connsiteY0" fmla="*/ 0 h 1636968"/>
                <a:gd name="connsiteX1" fmla="*/ 0 w 1574249"/>
                <a:gd name="connsiteY1" fmla="*/ 696990 h 1636968"/>
                <a:gd name="connsiteX2" fmla="*/ 863245 w 1574249"/>
                <a:gd name="connsiteY2" fmla="*/ 722568 h 1636968"/>
                <a:gd name="connsiteX3" fmla="*/ 837667 w 1574249"/>
                <a:gd name="connsiteY3" fmla="*/ 1617785 h 1636968"/>
                <a:gd name="connsiteX4" fmla="*/ 1528263 w 1574249"/>
                <a:gd name="connsiteY4" fmla="*/ 1636968 h 1636968"/>
                <a:gd name="connsiteX5" fmla="*/ 1574249 w 1574249"/>
                <a:gd name="connsiteY5" fmla="*/ 369810 h 1636968"/>
                <a:gd name="connsiteX6" fmla="*/ 1011542 w 1574249"/>
                <a:gd name="connsiteY6" fmla="*/ 414304 h 1636968"/>
                <a:gd name="connsiteX7" fmla="*/ 1003922 w 1574249"/>
                <a:gd name="connsiteY7" fmla="*/ 38366 h 1636968"/>
                <a:gd name="connsiteX8" fmla="*/ 6394 w 1574249"/>
                <a:gd name="connsiteY8" fmla="*/ 0 h 1636968"/>
                <a:gd name="connsiteX0" fmla="*/ 6394 w 1574249"/>
                <a:gd name="connsiteY0" fmla="*/ 0 h 1636968"/>
                <a:gd name="connsiteX1" fmla="*/ 0 w 1574249"/>
                <a:gd name="connsiteY1" fmla="*/ 696990 h 1636968"/>
                <a:gd name="connsiteX2" fmla="*/ 863245 w 1574249"/>
                <a:gd name="connsiteY2" fmla="*/ 722568 h 1636968"/>
                <a:gd name="connsiteX3" fmla="*/ 837667 w 1574249"/>
                <a:gd name="connsiteY3" fmla="*/ 1617785 h 1636968"/>
                <a:gd name="connsiteX4" fmla="*/ 1528263 w 1574249"/>
                <a:gd name="connsiteY4" fmla="*/ 1636968 h 1636968"/>
                <a:gd name="connsiteX5" fmla="*/ 1574249 w 1574249"/>
                <a:gd name="connsiteY5" fmla="*/ 430770 h 1636968"/>
                <a:gd name="connsiteX6" fmla="*/ 1011542 w 1574249"/>
                <a:gd name="connsiteY6" fmla="*/ 414304 h 1636968"/>
                <a:gd name="connsiteX7" fmla="*/ 1003922 w 1574249"/>
                <a:gd name="connsiteY7" fmla="*/ 38366 h 1636968"/>
                <a:gd name="connsiteX8" fmla="*/ 6394 w 1574249"/>
                <a:gd name="connsiteY8" fmla="*/ 0 h 1636968"/>
                <a:gd name="connsiteX0" fmla="*/ 6394 w 1543769"/>
                <a:gd name="connsiteY0" fmla="*/ 0 h 1636968"/>
                <a:gd name="connsiteX1" fmla="*/ 0 w 1543769"/>
                <a:gd name="connsiteY1" fmla="*/ 696990 h 1636968"/>
                <a:gd name="connsiteX2" fmla="*/ 863245 w 1543769"/>
                <a:gd name="connsiteY2" fmla="*/ 722568 h 1636968"/>
                <a:gd name="connsiteX3" fmla="*/ 837667 w 1543769"/>
                <a:gd name="connsiteY3" fmla="*/ 1617785 h 1636968"/>
                <a:gd name="connsiteX4" fmla="*/ 1528263 w 1543769"/>
                <a:gd name="connsiteY4" fmla="*/ 1636968 h 1636968"/>
                <a:gd name="connsiteX5" fmla="*/ 1543769 w 1543769"/>
                <a:gd name="connsiteY5" fmla="*/ 430770 h 1636968"/>
                <a:gd name="connsiteX6" fmla="*/ 1011542 w 1543769"/>
                <a:gd name="connsiteY6" fmla="*/ 414304 h 1636968"/>
                <a:gd name="connsiteX7" fmla="*/ 1003922 w 1543769"/>
                <a:gd name="connsiteY7" fmla="*/ 38366 h 1636968"/>
                <a:gd name="connsiteX8" fmla="*/ 6394 w 1543769"/>
                <a:gd name="connsiteY8" fmla="*/ 0 h 163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3769" h="1636968">
                  <a:moveTo>
                    <a:pt x="6394" y="0"/>
                  </a:moveTo>
                  <a:cubicBezTo>
                    <a:pt x="4263" y="232330"/>
                    <a:pt x="2131" y="464660"/>
                    <a:pt x="0" y="696990"/>
                  </a:cubicBezTo>
                  <a:lnTo>
                    <a:pt x="863245" y="722568"/>
                  </a:lnTo>
                  <a:lnTo>
                    <a:pt x="837667" y="1617785"/>
                  </a:lnTo>
                  <a:lnTo>
                    <a:pt x="1528263" y="1636968"/>
                  </a:lnTo>
                  <a:lnTo>
                    <a:pt x="1543769" y="430770"/>
                  </a:lnTo>
                  <a:lnTo>
                    <a:pt x="1011542" y="414304"/>
                  </a:lnTo>
                  <a:lnTo>
                    <a:pt x="1003922" y="38366"/>
                  </a:lnTo>
                  <a:lnTo>
                    <a:pt x="6394" y="0"/>
                  </a:lnTo>
                  <a:close/>
                </a:path>
              </a:pathLst>
            </a:custGeom>
            <a:solidFill>
              <a:srgbClr val="696868">
                <a:lumMod val="50000"/>
                <a:alpha val="58000"/>
              </a:srgbClr>
            </a:solidFill>
            <a:ln w="25400" cap="flat" cmpd="sng" algn="ctr">
              <a:solidFill>
                <a:srgbClr val="696868">
                  <a:lumMod val="50000"/>
                </a:srgbClr>
              </a:solid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70" name="Content Placeholder 9">
              <a:extLst>
                <a:ext uri="{FF2B5EF4-FFF2-40B4-BE49-F238E27FC236}">
                  <a16:creationId xmlns:a16="http://schemas.microsoft.com/office/drawing/2014/main" id="{DC2A4CE4-7BD6-4174-BE06-7A9B94CA73AD}"/>
                </a:ext>
              </a:extLst>
            </p:cNvPr>
            <p:cNvSpPr txBox="1">
              <a:spLocks/>
            </p:cNvSpPr>
            <p:nvPr/>
          </p:nvSpPr>
          <p:spPr>
            <a:xfrm>
              <a:off x="5694333" y="2061885"/>
              <a:ext cx="1343261" cy="526569"/>
            </a:xfrm>
            <a:prstGeom prst="rect">
              <a:avLst/>
            </a:prstGeom>
            <a:solidFill>
              <a:srgbClr val="72971B">
                <a:lumMod val="50000"/>
                <a:alpha val="75000"/>
              </a:srgbClr>
            </a:solidFill>
            <a:ln w="19050">
              <a:solidFill>
                <a:srgbClr val="72971B">
                  <a:lumMod val="50000"/>
                </a:srgbClr>
              </a:solidFill>
            </a:ln>
          </p:spPr>
          <p:txBody>
            <a:bodyPr vert="horz" lIns="0" tIns="0" rIns="0" bIns="0" rtlCol="0" anchor="ctr">
              <a:normAutofit fontScale="92500" lnSpcReduction="20000"/>
            </a:bodyPr>
            <a:lstStyle>
              <a:lvl1pPr marL="380980" indent="-380980" algn="l" defTabSz="1219138" rtl="0" eaLnBrk="1" latinLnBrk="0" hangingPunct="1">
                <a:lnSpc>
                  <a:spcPct val="100000"/>
                </a:lnSpc>
                <a:spcBef>
                  <a:spcPts val="0"/>
                </a:spcBef>
                <a:spcAft>
                  <a:spcPts val="800"/>
                </a:spcAft>
                <a:buClr>
                  <a:schemeClr val="accent1"/>
                </a:buClr>
                <a:buSzPct val="80000"/>
                <a:buFont typeface="Wingdings" panose="05000000000000000000" pitchFamily="2" charset="2"/>
                <a:buChar char="n"/>
                <a:defRPr sz="1800" kern="1200">
                  <a:solidFill>
                    <a:srgbClr val="00577E"/>
                  </a:solidFill>
                  <a:latin typeface="Arial" pitchFamily="34" charset="0"/>
                  <a:ea typeface="+mn-ea"/>
                  <a:cs typeface="Arial" pitchFamily="34" charset="0"/>
                </a:defRPr>
              </a:lvl1pPr>
              <a:lvl2pPr marL="719964"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n"/>
                <a:defRPr sz="1800" kern="1200">
                  <a:solidFill>
                    <a:srgbClr val="00577E"/>
                  </a:solidFill>
                  <a:latin typeface="Arial" pitchFamily="34" charset="0"/>
                  <a:ea typeface="+mn-ea"/>
                  <a:cs typeface="Arial" pitchFamily="34" charset="0"/>
                </a:defRPr>
              </a:lvl2pPr>
              <a:lvl3pPr marL="1079946"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3pPr>
              <a:lvl4pPr marL="1439928"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4pPr>
              <a:lvl5pPr marL="1799910"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5pPr>
              <a:lvl6pPr marL="335263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220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1770"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1339"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9pPr>
            </a:lstStyle>
            <a:p>
              <a:pPr marL="0" marR="0" lvl="0" indent="0" algn="ctr" defTabSz="1219138" rtl="0" eaLnBrk="1" fontAlgn="auto" latinLnBrk="0" hangingPunct="1">
                <a:lnSpc>
                  <a:spcPct val="100000"/>
                </a:lnSpc>
                <a:spcBef>
                  <a:spcPts val="0"/>
                </a:spcBef>
                <a:spcAft>
                  <a:spcPts val="800"/>
                </a:spcAft>
                <a:buClr>
                  <a:srgbClr val="72971B"/>
                </a:buClr>
                <a:buSzPct val="80000"/>
                <a:buFont typeface="Wingdings" panose="05000000000000000000" pitchFamily="2" charset="2"/>
                <a:buNone/>
                <a:tabLst/>
                <a:defRPr/>
              </a:pPr>
              <a:r>
                <a:rPr kumimoji="0" lang="en-US" sz="1100" b="0" i="0" u="none" strike="noStrike" kern="1200" cap="none" spc="0" normalizeH="0" baseline="0" noProof="0" dirty="0">
                  <a:ln>
                    <a:noFill/>
                  </a:ln>
                  <a:solidFill>
                    <a:srgbClr val="FFFFFF"/>
                  </a:solidFill>
                  <a:effectLst/>
                  <a:uLnTx/>
                  <a:uFillTx/>
                  <a:latin typeface="Arial" pitchFamily="34" charset="0"/>
                  <a:ea typeface="+mn-ea"/>
                  <a:cs typeface="Arial" pitchFamily="34" charset="0"/>
                </a:rPr>
                <a:t>Existing aeration and sedimentation tanks demolished</a:t>
              </a:r>
            </a:p>
          </p:txBody>
        </p:sp>
        <p:sp>
          <p:nvSpPr>
            <p:cNvPr id="71" name="Content Placeholder 9">
              <a:extLst>
                <a:ext uri="{FF2B5EF4-FFF2-40B4-BE49-F238E27FC236}">
                  <a16:creationId xmlns:a16="http://schemas.microsoft.com/office/drawing/2014/main" id="{0BA60566-FC0B-4DBE-9AE6-1158A8DCBF86}"/>
                </a:ext>
              </a:extLst>
            </p:cNvPr>
            <p:cNvSpPr txBox="1">
              <a:spLocks/>
            </p:cNvSpPr>
            <p:nvPr/>
          </p:nvSpPr>
          <p:spPr>
            <a:xfrm>
              <a:off x="2627656" y="5277922"/>
              <a:ext cx="1489965" cy="600000"/>
            </a:xfrm>
            <a:prstGeom prst="rect">
              <a:avLst/>
            </a:prstGeom>
            <a:solidFill>
              <a:srgbClr val="696868">
                <a:lumMod val="75000"/>
                <a:alpha val="75000"/>
              </a:srgbClr>
            </a:solidFill>
            <a:ln w="19050">
              <a:solidFill>
                <a:srgbClr val="696868">
                  <a:lumMod val="50000"/>
                </a:srgbClr>
              </a:solidFill>
            </a:ln>
          </p:spPr>
          <p:txBody>
            <a:bodyPr vert="horz" lIns="0" tIns="0" rIns="0" bIns="0" rtlCol="0" anchor="ctr">
              <a:normAutofit fontScale="85000" lnSpcReduction="20000"/>
            </a:bodyPr>
            <a:lstStyle>
              <a:lvl1pPr marL="380980" indent="-380980" algn="l" defTabSz="1219138" rtl="0" eaLnBrk="1" latinLnBrk="0" hangingPunct="1">
                <a:lnSpc>
                  <a:spcPct val="100000"/>
                </a:lnSpc>
                <a:spcBef>
                  <a:spcPts val="0"/>
                </a:spcBef>
                <a:spcAft>
                  <a:spcPts val="800"/>
                </a:spcAft>
                <a:buClr>
                  <a:schemeClr val="accent1"/>
                </a:buClr>
                <a:buSzPct val="80000"/>
                <a:buFont typeface="Wingdings" panose="05000000000000000000" pitchFamily="2" charset="2"/>
                <a:buChar char="n"/>
                <a:defRPr sz="1800" kern="1200">
                  <a:solidFill>
                    <a:srgbClr val="00577E"/>
                  </a:solidFill>
                  <a:latin typeface="Arial" pitchFamily="34" charset="0"/>
                  <a:ea typeface="+mn-ea"/>
                  <a:cs typeface="Arial" pitchFamily="34" charset="0"/>
                </a:defRPr>
              </a:lvl1pPr>
              <a:lvl2pPr marL="719964"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n"/>
                <a:defRPr sz="1800" kern="1200">
                  <a:solidFill>
                    <a:srgbClr val="00577E"/>
                  </a:solidFill>
                  <a:latin typeface="Arial" pitchFamily="34" charset="0"/>
                  <a:ea typeface="+mn-ea"/>
                  <a:cs typeface="Arial" pitchFamily="34" charset="0"/>
                </a:defRPr>
              </a:lvl2pPr>
              <a:lvl3pPr marL="1079946"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3pPr>
              <a:lvl4pPr marL="1439928"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4pPr>
              <a:lvl5pPr marL="1799910"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5pPr>
              <a:lvl6pPr marL="335263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220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1770"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1339"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9pPr>
            </a:lstStyle>
            <a:p>
              <a:pPr marL="0" marR="0" lvl="0" indent="0" algn="ctr" defTabSz="1219138" rtl="0" eaLnBrk="1" fontAlgn="auto" latinLnBrk="0" hangingPunct="1">
                <a:lnSpc>
                  <a:spcPct val="100000"/>
                </a:lnSpc>
                <a:spcBef>
                  <a:spcPts val="0"/>
                </a:spcBef>
                <a:spcAft>
                  <a:spcPts val="800"/>
                </a:spcAft>
                <a:buClr>
                  <a:srgbClr val="72971B"/>
                </a:buClr>
                <a:buSzPct val="80000"/>
                <a:buFont typeface="Wingdings" panose="05000000000000000000" pitchFamily="2" charset="2"/>
                <a:buNone/>
                <a:tabLst/>
                <a:defRPr/>
              </a:pPr>
              <a:r>
                <a:rPr kumimoji="0" lang="en-US" sz="1050" b="0" i="0" u="none" strike="noStrike" kern="1200" cap="none" spc="0" normalizeH="0" baseline="0" noProof="0" dirty="0">
                  <a:ln>
                    <a:noFill/>
                  </a:ln>
                  <a:solidFill>
                    <a:srgbClr val="FFFFFF"/>
                  </a:solidFill>
                  <a:effectLst/>
                  <a:uLnTx/>
                  <a:uFillTx/>
                  <a:latin typeface="Arial" pitchFamily="34" charset="0"/>
                  <a:ea typeface="+mn-ea"/>
                  <a:cs typeface="Arial" pitchFamily="34" charset="0"/>
                </a:rPr>
                <a:t>Area repurposed as upgraded influent and solids handling facilities</a:t>
              </a:r>
            </a:p>
          </p:txBody>
        </p:sp>
        <p:sp>
          <p:nvSpPr>
            <p:cNvPr id="72" name="Freeform: Shape 7">
              <a:extLst>
                <a:ext uri="{FF2B5EF4-FFF2-40B4-BE49-F238E27FC236}">
                  <a16:creationId xmlns:a16="http://schemas.microsoft.com/office/drawing/2014/main" id="{B6C7EF4F-5572-43D5-AF61-40DC94F9D8FE}"/>
                </a:ext>
              </a:extLst>
            </p:cNvPr>
            <p:cNvSpPr/>
            <p:nvPr/>
          </p:nvSpPr>
          <p:spPr>
            <a:xfrm>
              <a:off x="1177503" y="2250969"/>
              <a:ext cx="1496329" cy="2258031"/>
            </a:xfrm>
            <a:custGeom>
              <a:avLst/>
              <a:gdLst>
                <a:gd name="connsiteX0" fmla="*/ 220718 w 1444122"/>
                <a:gd name="connsiteY0" fmla="*/ 0 h 2036904"/>
                <a:gd name="connsiteX1" fmla="*/ 1444122 w 1444122"/>
                <a:gd name="connsiteY1" fmla="*/ 25224 h 2036904"/>
                <a:gd name="connsiteX2" fmla="*/ 1406284 w 1444122"/>
                <a:gd name="connsiteY2" fmla="*/ 2036904 h 2036904"/>
                <a:gd name="connsiteX3" fmla="*/ 0 w 1444122"/>
                <a:gd name="connsiteY3" fmla="*/ 2030598 h 2036904"/>
                <a:gd name="connsiteX4" fmla="*/ 50450 w 1444122"/>
                <a:gd name="connsiteY4" fmla="*/ 586477 h 2036904"/>
                <a:gd name="connsiteX5" fmla="*/ 220718 w 1444122"/>
                <a:gd name="connsiteY5" fmla="*/ 0 h 203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122" h="2036904">
                  <a:moveTo>
                    <a:pt x="220718" y="0"/>
                  </a:moveTo>
                  <a:lnTo>
                    <a:pt x="1444122" y="25224"/>
                  </a:lnTo>
                  <a:lnTo>
                    <a:pt x="1406284" y="2036904"/>
                  </a:lnTo>
                  <a:lnTo>
                    <a:pt x="0" y="2030598"/>
                  </a:lnTo>
                  <a:lnTo>
                    <a:pt x="50450" y="586477"/>
                  </a:lnTo>
                  <a:lnTo>
                    <a:pt x="220718" y="0"/>
                  </a:lnTo>
                  <a:close/>
                </a:path>
              </a:pathLst>
            </a:custGeom>
            <a:solidFill>
              <a:srgbClr val="00577E">
                <a:lumMod val="75000"/>
                <a:alpha val="60000"/>
              </a:srgbClr>
            </a:solidFill>
            <a:ln w="25400" cap="flat" cmpd="sng" algn="ctr">
              <a:solidFill>
                <a:srgbClr val="00577E">
                  <a:lumMod val="50000"/>
                </a:srgbClr>
              </a:solidFill>
              <a:prstDash val="solid"/>
            </a:ln>
            <a:effectLst/>
          </p:spPr>
          <p:txBody>
            <a:bodyPr rtlCol="0" anchor="ctr"/>
            <a:lstStyle/>
            <a:p>
              <a:pPr marL="0" marR="0" lvl="0" indent="0" algn="ctr" defTabSz="914857"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00577E"/>
                </a:solidFill>
                <a:effectLst/>
                <a:uLnTx/>
                <a:uFillTx/>
                <a:latin typeface="Arial" panose="020B0604020202020204"/>
                <a:ea typeface="+mn-ea"/>
                <a:cs typeface="+mn-cs"/>
              </a:endParaRPr>
            </a:p>
          </p:txBody>
        </p:sp>
        <p:sp>
          <p:nvSpPr>
            <p:cNvPr id="73" name="Content Placeholder 9">
              <a:extLst>
                <a:ext uri="{FF2B5EF4-FFF2-40B4-BE49-F238E27FC236}">
                  <a16:creationId xmlns:a16="http://schemas.microsoft.com/office/drawing/2014/main" id="{F9D7C844-5DE8-4BA0-A0A3-29A58E4AA885}"/>
                </a:ext>
              </a:extLst>
            </p:cNvPr>
            <p:cNvSpPr txBox="1">
              <a:spLocks/>
            </p:cNvSpPr>
            <p:nvPr/>
          </p:nvSpPr>
          <p:spPr>
            <a:xfrm>
              <a:off x="603692" y="4608790"/>
              <a:ext cx="1380606" cy="526569"/>
            </a:xfrm>
            <a:prstGeom prst="rect">
              <a:avLst/>
            </a:prstGeom>
            <a:solidFill>
              <a:srgbClr val="00577E">
                <a:lumMod val="75000"/>
                <a:alpha val="75000"/>
              </a:srgbClr>
            </a:solidFill>
            <a:ln w="19050">
              <a:solidFill>
                <a:srgbClr val="00577E">
                  <a:lumMod val="50000"/>
                </a:srgbClr>
              </a:solidFill>
            </a:ln>
          </p:spPr>
          <p:txBody>
            <a:bodyPr vert="horz" lIns="0" tIns="0" rIns="0" bIns="0" rtlCol="0" anchor="ctr">
              <a:normAutofit fontScale="92500" lnSpcReduction="20000"/>
            </a:bodyPr>
            <a:lstStyle>
              <a:lvl1pPr marL="380980" indent="-380980" algn="l" defTabSz="1219138" rtl="0" eaLnBrk="1" latinLnBrk="0" hangingPunct="1">
                <a:lnSpc>
                  <a:spcPct val="100000"/>
                </a:lnSpc>
                <a:spcBef>
                  <a:spcPts val="0"/>
                </a:spcBef>
                <a:spcAft>
                  <a:spcPts val="800"/>
                </a:spcAft>
                <a:buClr>
                  <a:schemeClr val="accent1"/>
                </a:buClr>
                <a:buSzPct val="80000"/>
                <a:buFont typeface="Wingdings" panose="05000000000000000000" pitchFamily="2" charset="2"/>
                <a:buChar char="n"/>
                <a:defRPr sz="1800" kern="1200">
                  <a:solidFill>
                    <a:srgbClr val="00577E"/>
                  </a:solidFill>
                  <a:latin typeface="Arial" pitchFamily="34" charset="0"/>
                  <a:ea typeface="+mn-ea"/>
                  <a:cs typeface="Arial" pitchFamily="34" charset="0"/>
                </a:defRPr>
              </a:lvl1pPr>
              <a:lvl2pPr marL="719964"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n"/>
                <a:defRPr sz="1800" kern="1200">
                  <a:solidFill>
                    <a:srgbClr val="00577E"/>
                  </a:solidFill>
                  <a:latin typeface="Arial" pitchFamily="34" charset="0"/>
                  <a:ea typeface="+mn-ea"/>
                  <a:cs typeface="Arial" pitchFamily="34" charset="0"/>
                </a:defRPr>
              </a:lvl2pPr>
              <a:lvl3pPr marL="1079946"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3pPr>
              <a:lvl4pPr marL="1439928"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4pPr>
              <a:lvl5pPr marL="1799910" indent="-359982" algn="l" defTabSz="1219138" rtl="0" eaLnBrk="1" latinLnBrk="0" hangingPunct="1">
                <a:lnSpc>
                  <a:spcPct val="100000"/>
                </a:lnSpc>
                <a:spcBef>
                  <a:spcPts val="0"/>
                </a:spcBef>
                <a:spcAft>
                  <a:spcPts val="800"/>
                </a:spcAft>
                <a:buClr>
                  <a:schemeClr val="accent1"/>
                </a:buClr>
                <a:buSzPct val="70000"/>
                <a:buFont typeface="Wingdings" pitchFamily="2" charset="2"/>
                <a:buChar char=""/>
                <a:defRPr sz="1800" kern="1200">
                  <a:solidFill>
                    <a:srgbClr val="00577E"/>
                  </a:solidFill>
                  <a:latin typeface="Arial" pitchFamily="34" charset="0"/>
                  <a:ea typeface="+mn-ea"/>
                  <a:cs typeface="Arial" pitchFamily="34" charset="0"/>
                </a:defRPr>
              </a:lvl5pPr>
              <a:lvl6pPr marL="335263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2201"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1770"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1339" indent="-304784" algn="l" defTabSz="1219138" rtl="0" eaLnBrk="1" latinLnBrk="0" hangingPunct="1">
                <a:spcBef>
                  <a:spcPct val="20000"/>
                </a:spcBef>
                <a:buFont typeface="Arial" pitchFamily="34" charset="0"/>
                <a:buChar char="•"/>
                <a:defRPr sz="2666" kern="1200">
                  <a:solidFill>
                    <a:schemeClr val="tx1"/>
                  </a:solidFill>
                  <a:latin typeface="+mn-lt"/>
                  <a:ea typeface="+mn-ea"/>
                  <a:cs typeface="+mn-cs"/>
                </a:defRPr>
              </a:lvl9pPr>
            </a:lstStyle>
            <a:p>
              <a:pPr marL="0" marR="0" lvl="0" indent="0" algn="ctr" defTabSz="1219138" rtl="0" eaLnBrk="1" fontAlgn="auto" latinLnBrk="0" hangingPunct="1">
                <a:lnSpc>
                  <a:spcPct val="100000"/>
                </a:lnSpc>
                <a:spcBef>
                  <a:spcPts val="0"/>
                </a:spcBef>
                <a:spcAft>
                  <a:spcPts val="800"/>
                </a:spcAft>
                <a:buClr>
                  <a:srgbClr val="72971B"/>
                </a:buClr>
                <a:buSzPct val="80000"/>
                <a:buFont typeface="Wingdings" panose="05000000000000000000" pitchFamily="2" charset="2"/>
                <a:buNone/>
                <a:tabLst/>
                <a:defRPr/>
              </a:pPr>
              <a:r>
                <a:rPr kumimoji="0" lang="en-US" sz="1100" b="0" i="0" u="none" strike="noStrike" kern="1200" cap="none" spc="0" normalizeH="0" baseline="0" noProof="0" dirty="0">
                  <a:ln>
                    <a:noFill/>
                  </a:ln>
                  <a:solidFill>
                    <a:srgbClr val="FFFFFF"/>
                  </a:solidFill>
                  <a:effectLst/>
                  <a:uLnTx/>
                  <a:uFillTx/>
                  <a:latin typeface="Arial" pitchFamily="34" charset="0"/>
                  <a:ea typeface="+mn-ea"/>
                  <a:cs typeface="Arial" pitchFamily="34" charset="0"/>
                </a:rPr>
                <a:t>Treats same capacity in &lt; 40% footprint</a:t>
              </a:r>
            </a:p>
          </p:txBody>
        </p:sp>
      </p:grpSp>
      <p:pic>
        <p:nvPicPr>
          <p:cNvPr id="7170" name="Picture 2" descr="Nereda® municipal wastewater treatment plant | Utrecht, the Netherland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0017" y="1221219"/>
            <a:ext cx="1373875" cy="1031322"/>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51">
            <a:extLst>
              <a:ext uri="{FF2B5EF4-FFF2-40B4-BE49-F238E27FC236}">
                <a16:creationId xmlns:a16="http://schemas.microsoft.com/office/drawing/2014/main" id="{C500080D-99E1-4BAB-A33C-88651FF34F91}"/>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 </a:t>
            </a:r>
            <a:r>
              <a:rPr lang="en-US" altLang="en-US" sz="3600" dirty="0">
                <a:solidFill>
                  <a:schemeClr val="tx2"/>
                </a:solidFill>
                <a:latin typeface="Roboto Slab" pitchFamily="2" charset="0"/>
                <a:ea typeface="Roboto Slab" pitchFamily="2" charset="0"/>
              </a:rPr>
              <a:t>Utrecht replacement</a:t>
            </a:r>
          </a:p>
        </p:txBody>
      </p:sp>
    </p:spTree>
    <p:extLst>
      <p:ext uri="{BB962C8B-B14F-4D97-AF65-F5344CB8AC3E}">
        <p14:creationId xmlns:p14="http://schemas.microsoft.com/office/powerpoint/2010/main" val="4034860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8">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8">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7"/>
          <p:cNvSpPr/>
          <p:nvPr/>
        </p:nvSpPr>
        <p:spPr>
          <a:xfrm>
            <a:off x="246529" y="239257"/>
            <a:ext cx="8663151" cy="1332000"/>
          </a:xfrm>
          <a:prstGeom prst="rect">
            <a:avLst/>
          </a:prstGeom>
          <a:gradFill flip="none" rotWithShape="1">
            <a:gsLst>
              <a:gs pos="0">
                <a:schemeClr val="bg1">
                  <a:alpha val="70000"/>
                </a:schemeClr>
              </a:gs>
              <a:gs pos="100000">
                <a:schemeClr val="bg1">
                  <a:alpha val="94000"/>
                </a:schemeClr>
              </a:gs>
            </a:gsLst>
            <a:lin ang="0" scaled="1"/>
            <a:tileRect/>
          </a:gra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Afbeelding 10" descr="TU_P3_white.p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2400" y="4460202"/>
            <a:ext cx="1111062" cy="683298"/>
          </a:xfrm>
          <a:prstGeom prst="rect">
            <a:avLst/>
          </a:prstGeom>
        </p:spPr>
      </p:pic>
      <p:sp>
        <p:nvSpPr>
          <p:cNvPr id="2" name="TextBox 1">
            <a:extLst>
              <a:ext uri="{FF2B5EF4-FFF2-40B4-BE49-F238E27FC236}">
                <a16:creationId xmlns:a16="http://schemas.microsoft.com/office/drawing/2014/main" id="{E00ACA83-8C20-D103-1D3A-468038F01419}"/>
              </a:ext>
            </a:extLst>
          </p:cNvPr>
          <p:cNvSpPr txBox="1"/>
          <p:nvPr/>
        </p:nvSpPr>
        <p:spPr>
          <a:xfrm>
            <a:off x="451706" y="245558"/>
            <a:ext cx="5834743" cy="2308324"/>
          </a:xfrm>
          <a:prstGeom prst="rect">
            <a:avLst/>
          </a:prstGeom>
          <a:noFill/>
        </p:spPr>
        <p:txBody>
          <a:bodyPr wrap="square" rtlCol="0">
            <a:spAutoFit/>
          </a:bodyPr>
          <a:lstStyle/>
          <a:p>
            <a:r>
              <a:rPr lang="en-GB" sz="3600" dirty="0">
                <a:solidFill>
                  <a:schemeClr val="tx2"/>
                </a:solidFill>
                <a:latin typeface="Roboto Slab" pitchFamily="2" charset="0"/>
                <a:ea typeface="Roboto Slab" pitchFamily="2" charset="0"/>
              </a:rPr>
              <a:t>Contents</a:t>
            </a:r>
          </a:p>
          <a:p>
            <a:endParaRPr lang="en-GB" sz="3600" dirty="0">
              <a:solidFill>
                <a:schemeClr val="tx2"/>
              </a:solidFill>
              <a:latin typeface="Roboto Slab" pitchFamily="2" charset="0"/>
              <a:ea typeface="Roboto Slab" pitchFamily="2" charset="0"/>
            </a:endParaRPr>
          </a:p>
          <a:p>
            <a:pPr marL="342900" indent="-342900">
              <a:buClr>
                <a:srgbClr val="92D050"/>
              </a:buClr>
              <a:buFont typeface="Wingdings" panose="05000000000000000000" pitchFamily="2" charset="2"/>
              <a:buChar char="§"/>
            </a:pPr>
            <a:r>
              <a:rPr lang="en-GB" sz="2400" dirty="0">
                <a:solidFill>
                  <a:schemeClr val="tx2"/>
                </a:solidFill>
                <a:latin typeface="Roboto Slab" pitchFamily="2" charset="0"/>
                <a:ea typeface="Roboto Slab" pitchFamily="2" charset="0"/>
              </a:rPr>
              <a:t>	Scaling up of the technology</a:t>
            </a:r>
          </a:p>
          <a:p>
            <a:pPr marL="342900" indent="-342900">
              <a:buClr>
                <a:srgbClr val="92D050"/>
              </a:buClr>
              <a:buFont typeface="Wingdings" panose="05000000000000000000" pitchFamily="2" charset="2"/>
              <a:buChar char="§"/>
            </a:pPr>
            <a:r>
              <a:rPr lang="en-GB" sz="2400" dirty="0">
                <a:solidFill>
                  <a:schemeClr val="tx2"/>
                </a:solidFill>
                <a:latin typeface="Roboto Slab" pitchFamily="2" charset="0"/>
                <a:ea typeface="Roboto Slab" pitchFamily="2" charset="0"/>
              </a:rPr>
              <a:t>	Implementation</a:t>
            </a:r>
          </a:p>
          <a:p>
            <a:pPr marL="342900" indent="-342900">
              <a:buClr>
                <a:srgbClr val="92D050"/>
              </a:buClr>
              <a:buFont typeface="Wingdings" panose="05000000000000000000" pitchFamily="2" charset="2"/>
              <a:buChar char="§"/>
            </a:pPr>
            <a:r>
              <a:rPr lang="en-GB" sz="2400" dirty="0">
                <a:latin typeface="Roboto Slab" pitchFamily="2" charset="0"/>
                <a:ea typeface="Roboto Slab" pitchFamily="2" charset="0"/>
              </a:rPr>
              <a:t>	</a:t>
            </a:r>
            <a:r>
              <a:rPr lang="en-GB" sz="2400" dirty="0">
                <a:solidFill>
                  <a:schemeClr val="tx2"/>
                </a:solidFill>
                <a:latin typeface="Roboto Slab" pitchFamily="2" charset="0"/>
                <a:ea typeface="Roboto Slab" pitchFamily="2" charset="0"/>
              </a:rPr>
              <a:t>Resource</a:t>
            </a:r>
            <a:r>
              <a:rPr lang="en-GB" sz="2400" dirty="0">
                <a:latin typeface="Roboto Slab" pitchFamily="2" charset="0"/>
                <a:ea typeface="Roboto Slab" pitchFamily="2" charset="0"/>
              </a:rPr>
              <a:t> </a:t>
            </a:r>
            <a:r>
              <a:rPr lang="en-GB" sz="2400" dirty="0">
                <a:solidFill>
                  <a:schemeClr val="tx2"/>
                </a:solidFill>
                <a:latin typeface="Roboto Slab" pitchFamily="2" charset="0"/>
                <a:ea typeface="Roboto Slab" pitchFamily="2" charset="0"/>
              </a:rPr>
              <a:t>recovery</a:t>
            </a:r>
            <a:r>
              <a:rPr lang="en-GB" sz="2400" dirty="0">
                <a:latin typeface="Roboto Slab" pitchFamily="2" charset="0"/>
                <a:ea typeface="Roboto Slab" pitchFamily="2" charset="0"/>
              </a:rPr>
              <a:t> </a:t>
            </a:r>
            <a:endParaRPr lang="nl-NL" sz="2400" dirty="0">
              <a:latin typeface="Roboto Slab" pitchFamily="2" charset="0"/>
              <a:ea typeface="Roboto Slab" pitchFamily="2" charset="0"/>
            </a:endParaRPr>
          </a:p>
        </p:txBody>
      </p:sp>
    </p:spTree>
    <p:extLst>
      <p:ext uri="{BB962C8B-B14F-4D97-AF65-F5344CB8AC3E}">
        <p14:creationId xmlns:p14="http://schemas.microsoft.com/office/powerpoint/2010/main" val="444878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2" descr="Afbeeldingsresultaat voor nere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751" y="1324799"/>
            <a:ext cx="2865185" cy="1910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
          <p:cNvSpPr txBox="1">
            <a:spLocks noChangeArrowheads="1"/>
          </p:cNvSpPr>
          <p:nvPr/>
        </p:nvSpPr>
        <p:spPr bwMode="auto">
          <a:xfrm>
            <a:off x="7188261" y="1324799"/>
            <a:ext cx="174118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1400" dirty="0">
                <a:solidFill>
                  <a:schemeClr val="tx2"/>
                </a:solidFill>
                <a:latin typeface="Roboto Slab" pitchFamily="2" charset="0"/>
                <a:ea typeface="Roboto Slab" pitchFamily="2" charset="0"/>
              </a:rPr>
              <a:t>Test cell </a:t>
            </a:r>
          </a:p>
          <a:p>
            <a:pPr eaLnBrk="1" hangingPunct="1"/>
            <a:r>
              <a:rPr lang="en-US" altLang="en-US" sz="1400" dirty="0">
                <a:solidFill>
                  <a:schemeClr val="tx2"/>
                </a:solidFill>
                <a:latin typeface="Roboto Slab" pitchFamily="2" charset="0"/>
                <a:ea typeface="Roboto Slab" pitchFamily="2" charset="0"/>
              </a:rPr>
              <a:t>94,000 P.E.</a:t>
            </a:r>
          </a:p>
          <a:p>
            <a:pPr eaLnBrk="1" hangingPunct="1"/>
            <a:r>
              <a:rPr lang="en-US" altLang="en-US" sz="1400" dirty="0">
                <a:solidFill>
                  <a:schemeClr val="tx2"/>
                </a:solidFill>
                <a:latin typeface="Roboto Slab" pitchFamily="2" charset="0"/>
                <a:ea typeface="Roboto Slab" pitchFamily="2" charset="0"/>
              </a:rPr>
              <a:t>21,700 m</a:t>
            </a:r>
            <a:r>
              <a:rPr lang="en-US" altLang="en-US" sz="1400" baseline="30000" dirty="0">
                <a:solidFill>
                  <a:schemeClr val="tx2"/>
                </a:solidFill>
                <a:latin typeface="Roboto Slab" pitchFamily="2" charset="0"/>
                <a:ea typeface="Roboto Slab" pitchFamily="2" charset="0"/>
              </a:rPr>
              <a:t>3</a:t>
            </a:r>
            <a:r>
              <a:rPr lang="en-US" altLang="en-US" sz="1400" dirty="0">
                <a:solidFill>
                  <a:schemeClr val="tx2"/>
                </a:solidFill>
                <a:latin typeface="Roboto Slab" pitchFamily="2" charset="0"/>
                <a:ea typeface="Roboto Slab" pitchFamily="2" charset="0"/>
              </a:rPr>
              <a:t>/day</a:t>
            </a:r>
          </a:p>
          <a:p>
            <a:pPr eaLnBrk="1" hangingPunct="1"/>
            <a:endParaRPr lang="en-US" altLang="en-US" sz="1400" dirty="0">
              <a:solidFill>
                <a:schemeClr val="tx2"/>
              </a:solidFill>
              <a:latin typeface="Roboto Slab" pitchFamily="2" charset="0"/>
              <a:ea typeface="Roboto Slab" pitchFamily="2" charset="0"/>
            </a:endParaRPr>
          </a:p>
          <a:p>
            <a:pPr eaLnBrk="1" hangingPunct="1"/>
            <a:endParaRPr lang="en-US" altLang="en-US" sz="1400" dirty="0">
              <a:solidFill>
                <a:schemeClr val="tx2"/>
              </a:solidFill>
              <a:latin typeface="Roboto Slab" pitchFamily="2" charset="0"/>
              <a:ea typeface="Roboto Slab" pitchFamily="2" charset="0"/>
            </a:endParaRPr>
          </a:p>
          <a:p>
            <a:pPr eaLnBrk="1" hangingPunct="1"/>
            <a:endParaRPr lang="en-US" altLang="en-US" sz="1400" dirty="0">
              <a:solidFill>
                <a:schemeClr val="tx2"/>
              </a:solidFill>
              <a:latin typeface="Roboto Slab" pitchFamily="2" charset="0"/>
              <a:ea typeface="Roboto Slab" pitchFamily="2" charset="0"/>
            </a:endParaRPr>
          </a:p>
          <a:p>
            <a:pPr eaLnBrk="1" hangingPunct="1"/>
            <a:r>
              <a:rPr lang="en-US" altLang="en-US" sz="1400" dirty="0">
                <a:solidFill>
                  <a:schemeClr val="tx2"/>
                </a:solidFill>
                <a:latin typeface="Roboto Slab" pitchFamily="2" charset="0"/>
                <a:ea typeface="Roboto Slab" pitchFamily="2" charset="0"/>
              </a:rPr>
              <a:t>Full plant upgrade</a:t>
            </a:r>
          </a:p>
          <a:p>
            <a:pPr eaLnBrk="1" hangingPunct="1"/>
            <a:r>
              <a:rPr lang="en-US" altLang="en-US" sz="1400" dirty="0">
                <a:solidFill>
                  <a:schemeClr val="tx2"/>
                </a:solidFill>
                <a:latin typeface="Roboto Slab" pitchFamily="2" charset="0"/>
                <a:ea typeface="Roboto Slab" pitchFamily="2" charset="0"/>
              </a:rPr>
              <a:t>2,400,000 P.E.</a:t>
            </a:r>
          </a:p>
          <a:p>
            <a:pPr eaLnBrk="1" hangingPunct="1"/>
            <a:r>
              <a:rPr lang="en-US" altLang="en-US" sz="1400" dirty="0">
                <a:solidFill>
                  <a:schemeClr val="tx2"/>
                </a:solidFill>
                <a:latin typeface="Roboto Slab" pitchFamily="2" charset="0"/>
                <a:ea typeface="Roboto Slab" pitchFamily="2" charset="0"/>
              </a:rPr>
              <a:t>159 MGD</a:t>
            </a:r>
          </a:p>
        </p:txBody>
      </p:sp>
      <p:sp>
        <p:nvSpPr>
          <p:cNvPr id="2" name="TextBox 1">
            <a:extLst>
              <a:ext uri="{FF2B5EF4-FFF2-40B4-BE49-F238E27FC236}">
                <a16:creationId xmlns:a16="http://schemas.microsoft.com/office/drawing/2014/main" id="{F2FC5D62-10C4-EC19-5B92-57484D24BDB3}"/>
              </a:ext>
            </a:extLst>
          </p:cNvPr>
          <p:cNvSpPr txBox="1"/>
          <p:nvPr/>
        </p:nvSpPr>
        <p:spPr>
          <a:xfrm>
            <a:off x="294312" y="4767550"/>
            <a:ext cx="5447325" cy="215444"/>
          </a:xfrm>
          <a:prstGeom prst="rect">
            <a:avLst/>
          </a:prstGeom>
          <a:noFill/>
        </p:spPr>
        <p:txBody>
          <a:bodyPr wrap="none" rtlCol="0">
            <a:spAutoFit/>
          </a:bodyPr>
          <a:lstStyle/>
          <a:p>
            <a:r>
              <a:rPr lang="en-GB" sz="800" dirty="0">
                <a:solidFill>
                  <a:schemeClr val="tx2"/>
                </a:solidFill>
                <a:latin typeface="Roboto Slab" pitchFamily="2" charset="0"/>
                <a:ea typeface="Roboto Slab" pitchFamily="2" charset="0"/>
              </a:rPr>
              <a:t>Further examples: https://nereda.royalhaskoningdhv.com/en/applications/municipal-wastewater-treatment</a:t>
            </a:r>
            <a:endParaRPr lang="nl-NL" sz="800" dirty="0">
              <a:solidFill>
                <a:schemeClr val="tx2"/>
              </a:solidFill>
              <a:latin typeface="Roboto Slab" pitchFamily="2" charset="0"/>
              <a:ea typeface="Roboto Slab" pitchFamily="2" charset="0"/>
            </a:endParaRPr>
          </a:p>
        </p:txBody>
      </p:sp>
      <p:sp>
        <p:nvSpPr>
          <p:cNvPr id="11" name="TextBox 10">
            <a:extLst>
              <a:ext uri="{FF2B5EF4-FFF2-40B4-BE49-F238E27FC236}">
                <a16:creationId xmlns:a16="http://schemas.microsoft.com/office/drawing/2014/main" id="{98CF9E4D-7D44-14F3-D9F6-FDFC410834A5}"/>
              </a:ext>
            </a:extLst>
          </p:cNvPr>
          <p:cNvSpPr txBox="1"/>
          <p:nvPr/>
        </p:nvSpPr>
        <p:spPr>
          <a:xfrm>
            <a:off x="3511528" y="1488862"/>
            <a:ext cx="3531550" cy="584775"/>
          </a:xfrm>
          <a:prstGeom prst="rect">
            <a:avLst/>
          </a:prstGeom>
          <a:noFill/>
        </p:spPr>
        <p:txBody>
          <a:bodyPr wrap="square">
            <a:spAutoFit/>
          </a:bodyPr>
          <a:lstStyle/>
          <a:p>
            <a:r>
              <a:rPr lang="en-US" sz="800" dirty="0">
                <a:solidFill>
                  <a:schemeClr val="tx2"/>
                </a:solidFill>
                <a:latin typeface="Roboto Slab" pitchFamily="2" charset="0"/>
                <a:ea typeface="Roboto Slab" pitchFamily="2" charset="0"/>
              </a:rPr>
              <a:t>Pronk, M., Giesen, A., Thompson, A., Robertson, S., &amp; Van Loosdrecht, M.C.M. (2017).Aerobic granular biomass technology: advancements in design, applications and developments. Water Practice &amp; Technology, 12(4), 987-996.</a:t>
            </a:r>
            <a:endParaRPr lang="nl-NL" sz="800" dirty="0">
              <a:solidFill>
                <a:schemeClr val="tx2"/>
              </a:solidFill>
              <a:latin typeface="Roboto Slab" pitchFamily="2" charset="0"/>
              <a:ea typeface="Roboto Slab" pitchFamily="2" charset="0"/>
            </a:endParaRPr>
          </a:p>
        </p:txBody>
      </p:sp>
      <p:pic>
        <p:nvPicPr>
          <p:cNvPr id="8194" name="Picture 2" descr="FaCT3 Complete Major Ringsend Upgrade - TES Group">
            <a:extLst>
              <a:ext uri="{FF2B5EF4-FFF2-40B4-BE49-F238E27FC236}">
                <a16:creationId xmlns:a16="http://schemas.microsoft.com/office/drawing/2014/main" id="{D8AE1B7F-945E-8C22-516E-6E82C7283F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86388" y="2324280"/>
            <a:ext cx="4429281" cy="228887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51">
            <a:extLst>
              <a:ext uri="{FF2B5EF4-FFF2-40B4-BE49-F238E27FC236}">
                <a16:creationId xmlns:a16="http://schemas.microsoft.com/office/drawing/2014/main" id="{4BBF2C61-7556-418D-82E5-C864F5B23F80}"/>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 </a:t>
            </a:r>
            <a:r>
              <a:rPr lang="en-US" sz="3600" dirty="0">
                <a:solidFill>
                  <a:schemeClr val="tx2"/>
                </a:solidFill>
                <a:latin typeface="Roboto Slab" pitchFamily="2" charset="0"/>
                <a:ea typeface="Roboto Slab" pitchFamily="2" charset="0"/>
                <a:cs typeface="Tahoma" panose="020B0604030504040204" pitchFamily="34" charset="0"/>
              </a:rPr>
              <a:t>Ringsend WWTP</a:t>
            </a:r>
            <a:endParaRPr lang="en-US" altLang="en-US" sz="3600" dirty="0">
              <a:solidFill>
                <a:schemeClr val="tx2"/>
              </a:solidFill>
              <a:latin typeface="Roboto Slab" pitchFamily="2" charset="0"/>
              <a:ea typeface="Roboto Slab" pitchFamily="2" charset="0"/>
            </a:endParaRPr>
          </a:p>
        </p:txBody>
      </p:sp>
    </p:spTree>
    <p:extLst>
      <p:ext uri="{BB962C8B-B14F-4D97-AF65-F5344CB8AC3E}">
        <p14:creationId xmlns:p14="http://schemas.microsoft.com/office/powerpoint/2010/main" val="2929894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txBox="1">
            <a:spLocks/>
          </p:cNvSpPr>
          <p:nvPr/>
        </p:nvSpPr>
        <p:spPr bwMode="auto">
          <a:xfrm>
            <a:off x="451430" y="-17212"/>
            <a:ext cx="7106464"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457200" rtl="0" fontAlgn="base">
              <a:spcBef>
                <a:spcPct val="0"/>
              </a:spcBef>
              <a:spcAft>
                <a:spcPct val="0"/>
              </a:spcAft>
              <a:defRPr sz="3400" b="0" i="0" kern="1200">
                <a:solidFill>
                  <a:srgbClr val="7F7F7F"/>
                </a:solidFill>
                <a:latin typeface="Calibri Light"/>
                <a:ea typeface="+mj-ea"/>
                <a:cs typeface="Calibri Light"/>
              </a:defRPr>
            </a:lvl1pPr>
            <a:lvl2pPr algn="l" defTabSz="457200" rtl="0" fontAlgn="base">
              <a:spcBef>
                <a:spcPct val="0"/>
              </a:spcBef>
              <a:spcAft>
                <a:spcPct val="0"/>
              </a:spcAft>
              <a:defRPr sz="3200" b="1">
                <a:solidFill>
                  <a:srgbClr val="00A6D6"/>
                </a:solidFill>
                <a:latin typeface="Calibri" pitchFamily="34" charset="0"/>
              </a:defRPr>
            </a:lvl2pPr>
            <a:lvl3pPr algn="l" defTabSz="457200" rtl="0" fontAlgn="base">
              <a:spcBef>
                <a:spcPct val="0"/>
              </a:spcBef>
              <a:spcAft>
                <a:spcPct val="0"/>
              </a:spcAft>
              <a:defRPr sz="3200" b="1">
                <a:solidFill>
                  <a:srgbClr val="00A6D6"/>
                </a:solidFill>
                <a:latin typeface="Calibri" pitchFamily="34" charset="0"/>
              </a:defRPr>
            </a:lvl3pPr>
            <a:lvl4pPr algn="l" defTabSz="457200" rtl="0" fontAlgn="base">
              <a:spcBef>
                <a:spcPct val="0"/>
              </a:spcBef>
              <a:spcAft>
                <a:spcPct val="0"/>
              </a:spcAft>
              <a:defRPr sz="3200" b="1">
                <a:solidFill>
                  <a:srgbClr val="00A6D6"/>
                </a:solidFill>
                <a:latin typeface="Calibri" pitchFamily="34" charset="0"/>
              </a:defRPr>
            </a:lvl4pPr>
            <a:lvl5pPr algn="l" defTabSz="457200" rtl="0" fontAlgn="base">
              <a:spcBef>
                <a:spcPct val="0"/>
              </a:spcBef>
              <a:spcAft>
                <a:spcPct val="0"/>
              </a:spcAft>
              <a:defRPr sz="3200" b="1">
                <a:solidFill>
                  <a:srgbClr val="00A6D6"/>
                </a:solidFill>
                <a:latin typeface="Calibri" pitchFamily="34" charset="0"/>
              </a:defRPr>
            </a:lvl5pPr>
            <a:lvl6pPr marL="457200" algn="l" defTabSz="457200" rtl="0" fontAlgn="base">
              <a:spcBef>
                <a:spcPct val="0"/>
              </a:spcBef>
              <a:spcAft>
                <a:spcPct val="0"/>
              </a:spcAft>
              <a:defRPr sz="3200" b="1">
                <a:solidFill>
                  <a:srgbClr val="00A6D6"/>
                </a:solidFill>
                <a:latin typeface="Calibri" pitchFamily="34" charset="0"/>
              </a:defRPr>
            </a:lvl6pPr>
            <a:lvl7pPr marL="914400" algn="l" defTabSz="457200" rtl="0" fontAlgn="base">
              <a:spcBef>
                <a:spcPct val="0"/>
              </a:spcBef>
              <a:spcAft>
                <a:spcPct val="0"/>
              </a:spcAft>
              <a:defRPr sz="3200" b="1">
                <a:solidFill>
                  <a:srgbClr val="00A6D6"/>
                </a:solidFill>
                <a:latin typeface="Calibri" pitchFamily="34" charset="0"/>
              </a:defRPr>
            </a:lvl7pPr>
            <a:lvl8pPr marL="1371600" algn="l" defTabSz="457200" rtl="0" fontAlgn="base">
              <a:spcBef>
                <a:spcPct val="0"/>
              </a:spcBef>
              <a:spcAft>
                <a:spcPct val="0"/>
              </a:spcAft>
              <a:defRPr sz="3200" b="1">
                <a:solidFill>
                  <a:srgbClr val="00A6D6"/>
                </a:solidFill>
                <a:latin typeface="Calibri" pitchFamily="34" charset="0"/>
              </a:defRPr>
            </a:lvl8pPr>
            <a:lvl9pPr marL="1828800" algn="l" defTabSz="457200" rtl="0" fontAlgn="base">
              <a:spcBef>
                <a:spcPct val="0"/>
              </a:spcBef>
              <a:spcAft>
                <a:spcPct val="0"/>
              </a:spcAft>
              <a:defRPr sz="3200" b="1">
                <a:solidFill>
                  <a:srgbClr val="00A6D6"/>
                </a:solidFill>
                <a:latin typeface="Calibri" pitchFamily="34" charset="0"/>
              </a:defRPr>
            </a:lvl9pPr>
          </a:lstStyle>
          <a:p>
            <a:r>
              <a:rPr lang="nl-NL" sz="3600" dirty="0">
                <a:solidFill>
                  <a:schemeClr val="tx2"/>
                </a:solidFill>
                <a:latin typeface="Roboto Slab" pitchFamily="2" charset="0"/>
                <a:ea typeface="Roboto Slab" pitchFamily="2" charset="0"/>
                <a:cs typeface="Tahoma" panose="020B0604030504040204" pitchFamily="34" charset="0"/>
              </a:rPr>
              <a:t>Seawater-</a:t>
            </a:r>
            <a:r>
              <a:rPr lang="nl-NL" sz="3600" dirty="0" err="1">
                <a:solidFill>
                  <a:schemeClr val="tx2"/>
                </a:solidFill>
                <a:latin typeface="Roboto Slab" pitchFamily="2" charset="0"/>
                <a:ea typeface="Roboto Slab" pitchFamily="2" charset="0"/>
                <a:cs typeface="Tahoma" panose="020B0604030504040204" pitchFamily="34" charset="0"/>
              </a:rPr>
              <a:t>adapted</a:t>
            </a:r>
            <a:r>
              <a:rPr lang="nl-NL" sz="3600" dirty="0">
                <a:solidFill>
                  <a:schemeClr val="tx2"/>
                </a:solidFill>
                <a:latin typeface="Roboto Slab" pitchFamily="2" charset="0"/>
                <a:ea typeface="Roboto Slab" pitchFamily="2" charset="0"/>
                <a:cs typeface="Tahoma" panose="020B0604030504040204" pitchFamily="34" charset="0"/>
              </a:rPr>
              <a:t> </a:t>
            </a:r>
            <a:r>
              <a:rPr lang="nl-NL" sz="3600" dirty="0" err="1">
                <a:solidFill>
                  <a:schemeClr val="tx2"/>
                </a:solidFill>
                <a:latin typeface="Roboto Slab" pitchFamily="2" charset="0"/>
                <a:ea typeface="Roboto Slab" pitchFamily="2" charset="0"/>
                <a:cs typeface="Tahoma" panose="020B0604030504040204" pitchFamily="34" charset="0"/>
              </a:rPr>
              <a:t>granules</a:t>
            </a:r>
            <a:endParaRPr lang="nl-NL" sz="3600" dirty="0">
              <a:solidFill>
                <a:schemeClr val="tx2"/>
              </a:solidFill>
              <a:latin typeface="Roboto Slab" pitchFamily="2" charset="0"/>
              <a:ea typeface="Roboto Slab" pitchFamily="2" charset="0"/>
              <a:cs typeface="Tahoma" panose="020B0604030504040204" pitchFamily="34" charset="0"/>
            </a:endParaRPr>
          </a:p>
        </p:txBody>
      </p:sp>
      <p:pic>
        <p:nvPicPr>
          <p:cNvPr id="7" name="Picture 2" descr="K:\bt\ebt\ebt-shared\Danny\Microscopy\20180504 R6 IA\25x_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76583"/>
            <a:ext cx="3528647" cy="26464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K:\bt\ebt\ebt-shared\Danny\Microscopy\20180509 R4 R6 FISH\D1 PAOGAOEUB\40x\Pictures\Well4_PAOGAOEUB_40x_b\Well4_PAOGAOEUB_40x_b_(Cy3+Fluo 4+Cy5).JPG"/>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995951" y="2447757"/>
            <a:ext cx="3094639" cy="1968239"/>
          </a:xfrm>
          <a:prstGeom prst="rect">
            <a:avLst/>
          </a:prstGeom>
          <a:noFill/>
          <a:ln>
            <a:noFill/>
          </a:ln>
        </p:spPr>
      </p:pic>
      <p:pic>
        <p:nvPicPr>
          <p:cNvPr id="9" name="Picture 8" descr="H:\My Documents\PhD\Meetings\Water Nexus\20161121 Wageningen\Reactor6_crop.jpg">
            <a:extLst>
              <a:ext uri="{FF2B5EF4-FFF2-40B4-BE49-F238E27FC236}">
                <a16:creationId xmlns:a16="http://schemas.microsoft.com/office/drawing/2014/main" id="{60C3621A-B7FB-4843-9A9F-29B8A5C24B18}"/>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a:stretch/>
        </p:blipFill>
        <p:spPr bwMode="auto">
          <a:xfrm>
            <a:off x="8035904" y="1346579"/>
            <a:ext cx="1108096" cy="3530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34259" y="4506057"/>
            <a:ext cx="5503983" cy="523220"/>
          </a:xfrm>
          <a:prstGeom prst="rect">
            <a:avLst/>
          </a:prstGeom>
          <a:noFill/>
          <a:ln w="28575">
            <a:noFill/>
          </a:ln>
        </p:spPr>
        <p:txBody>
          <a:bodyPr wrap="square" rtlCol="0">
            <a:spAutoFit/>
          </a:bodyPr>
          <a:lstStyle/>
          <a:p>
            <a:r>
              <a:rPr lang="nl-NL" sz="1400" dirty="0">
                <a:solidFill>
                  <a:schemeClr val="tx2"/>
                </a:solidFill>
                <a:latin typeface="Roboto Slab" pitchFamily="2" charset="0"/>
                <a:ea typeface="Roboto Slab" pitchFamily="2" charset="0"/>
                <a:cs typeface="Tahoma" panose="020B0604030504040204" pitchFamily="34" charset="0"/>
              </a:rPr>
              <a:t>8.00 mgP/gVSS.h for fresh water/seawater</a:t>
            </a:r>
          </a:p>
          <a:p>
            <a:r>
              <a:rPr lang="nl-NL" sz="1400" dirty="0">
                <a:solidFill>
                  <a:schemeClr val="tx2"/>
                </a:solidFill>
                <a:latin typeface="Roboto Slab" pitchFamily="2" charset="0"/>
                <a:ea typeface="Roboto Slab" pitchFamily="2" charset="0"/>
                <a:cs typeface="Tahoma" panose="020B0604030504040204" pitchFamily="34" charset="0"/>
              </a:rPr>
              <a:t>2.90 mgP/gVSS.h for saline sater (NaCl)</a:t>
            </a:r>
          </a:p>
        </p:txBody>
      </p:sp>
      <p:sp>
        <p:nvSpPr>
          <p:cNvPr id="5" name="TextBox 4"/>
          <p:cNvSpPr txBox="1"/>
          <p:nvPr/>
        </p:nvSpPr>
        <p:spPr>
          <a:xfrm>
            <a:off x="4561364" y="1157368"/>
            <a:ext cx="2536272" cy="1200329"/>
          </a:xfrm>
          <a:prstGeom prst="rect">
            <a:avLst/>
          </a:prstGeom>
          <a:noFill/>
        </p:spPr>
        <p:txBody>
          <a:bodyPr wrap="none" rtlCol="0">
            <a:spAutoFit/>
          </a:bodyPr>
          <a:lstStyle/>
          <a:p>
            <a:r>
              <a:rPr lang="en-US" dirty="0">
                <a:solidFill>
                  <a:schemeClr val="tx2"/>
                </a:solidFill>
                <a:latin typeface="Roboto Slab" pitchFamily="2" charset="0"/>
                <a:ea typeface="Roboto Slab" pitchFamily="2" charset="0"/>
              </a:rPr>
              <a:t>Same PAO bacteria in</a:t>
            </a: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fresh water</a:t>
            </a: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saline water</a:t>
            </a: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seawater </a:t>
            </a:r>
          </a:p>
        </p:txBody>
      </p:sp>
    </p:spTree>
    <p:extLst>
      <p:ext uri="{BB962C8B-B14F-4D97-AF65-F5344CB8AC3E}">
        <p14:creationId xmlns:p14="http://schemas.microsoft.com/office/powerpoint/2010/main" val="15384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2FC4BE-5847-488A-9D75-5AA048B31ACD}"/>
              </a:ext>
            </a:extLst>
          </p:cNvPr>
          <p:cNvSpPr>
            <a:spLocks noGrp="1"/>
          </p:cNvSpPr>
          <p:nvPr>
            <p:ph type="title"/>
          </p:nvPr>
        </p:nvSpPr>
        <p:spPr>
          <a:xfrm>
            <a:off x="507959" y="168667"/>
            <a:ext cx="8229600" cy="1117600"/>
          </a:xfrm>
        </p:spPr>
        <p:txBody>
          <a:bodyPr/>
          <a:lstStyle/>
          <a:p>
            <a:r>
              <a:rPr lang="nl-NL" dirty="0">
                <a:solidFill>
                  <a:schemeClr val="tx2"/>
                </a:solidFill>
                <a:latin typeface="Roboto Slab" pitchFamily="2" charset="0"/>
                <a:ea typeface="Roboto Slab" pitchFamily="2" charset="0"/>
              </a:rPr>
              <a:t>Extracellular polymeric </a:t>
            </a:r>
            <a:br>
              <a:rPr lang="nl-NL" dirty="0">
                <a:solidFill>
                  <a:schemeClr val="tx2"/>
                </a:solidFill>
                <a:latin typeface="Roboto Slab" pitchFamily="2" charset="0"/>
                <a:ea typeface="Roboto Slab" pitchFamily="2" charset="0"/>
              </a:rPr>
            </a:br>
            <a:r>
              <a:rPr lang="nl-NL" dirty="0">
                <a:solidFill>
                  <a:schemeClr val="tx2"/>
                </a:solidFill>
                <a:latin typeface="Roboto Slab" pitchFamily="2" charset="0"/>
                <a:ea typeface="Roboto Slab" pitchFamily="2" charset="0"/>
              </a:rPr>
              <a:t>substances (EPS)</a:t>
            </a:r>
            <a:endParaRPr lang="en-GB" dirty="0">
              <a:solidFill>
                <a:schemeClr val="tx2"/>
              </a:solidFill>
              <a:latin typeface="Roboto Slab" pitchFamily="2" charset="0"/>
              <a:ea typeface="Roboto Slab" pitchFamily="2" charset="0"/>
            </a:endParaRPr>
          </a:p>
        </p:txBody>
      </p:sp>
      <p:sp>
        <p:nvSpPr>
          <p:cNvPr id="8" name="TextBox 7"/>
          <p:cNvSpPr txBox="1"/>
          <p:nvPr/>
        </p:nvSpPr>
        <p:spPr>
          <a:xfrm>
            <a:off x="511936" y="1343125"/>
            <a:ext cx="4445448" cy="369332"/>
          </a:xfrm>
          <a:prstGeom prst="rect">
            <a:avLst/>
          </a:prstGeom>
          <a:noFill/>
        </p:spPr>
        <p:txBody>
          <a:bodyPr wrap="none" rtlCol="0">
            <a:spAutoFit/>
          </a:bodyPr>
          <a:lstStyle/>
          <a:p>
            <a:r>
              <a:rPr lang="en-US" dirty="0">
                <a:solidFill>
                  <a:schemeClr val="tx2"/>
                </a:solidFill>
                <a:latin typeface="Roboto Slab" pitchFamily="2" charset="0"/>
                <a:ea typeface="Roboto Slab" pitchFamily="2" charset="0"/>
              </a:rPr>
              <a:t>Granules are bacteria embedded in EPS</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6424" y="1937982"/>
            <a:ext cx="2992669" cy="2149032"/>
          </a:xfrm>
          <a:prstGeom prst="rect">
            <a:avLst/>
          </a:prstGeom>
        </p:spPr>
      </p:pic>
      <p:sp>
        <p:nvSpPr>
          <p:cNvPr id="10" name="TextBox 9"/>
          <p:cNvSpPr txBox="1"/>
          <p:nvPr/>
        </p:nvSpPr>
        <p:spPr>
          <a:xfrm>
            <a:off x="7187940" y="2139779"/>
            <a:ext cx="1794398" cy="646331"/>
          </a:xfrm>
          <a:prstGeom prst="rect">
            <a:avLst/>
          </a:prstGeom>
          <a:noFill/>
        </p:spPr>
        <p:txBody>
          <a:bodyPr wrap="square" rtlCol="0">
            <a:spAutoFit/>
          </a:bodyPr>
          <a:lstStyle/>
          <a:p>
            <a:r>
              <a:rPr lang="en-GB" sz="1200" dirty="0" err="1">
                <a:solidFill>
                  <a:schemeClr val="tx2"/>
                </a:solidFill>
                <a:latin typeface="Roboto Slab" pitchFamily="2" charset="0"/>
                <a:ea typeface="Roboto Slab" pitchFamily="2" charset="0"/>
              </a:rPr>
              <a:t>Macropore</a:t>
            </a:r>
            <a:endParaRPr lang="en-GB" sz="1200" dirty="0">
              <a:solidFill>
                <a:schemeClr val="tx2"/>
              </a:solidFill>
              <a:latin typeface="Roboto Slab" pitchFamily="2" charset="0"/>
              <a:ea typeface="Roboto Slab" pitchFamily="2" charset="0"/>
            </a:endParaRPr>
          </a:p>
          <a:p>
            <a:pPr marL="214313" indent="-214313">
              <a:buFont typeface="Arial" panose="020B0604020202020204" pitchFamily="34" charset="0"/>
              <a:buChar char="•"/>
            </a:pPr>
            <a:r>
              <a:rPr lang="en-GB" sz="1200" dirty="0" err="1">
                <a:solidFill>
                  <a:schemeClr val="tx2"/>
                </a:solidFill>
                <a:latin typeface="Roboto Slab" pitchFamily="2" charset="0"/>
                <a:ea typeface="Roboto Slab" pitchFamily="2" charset="0"/>
              </a:rPr>
              <a:t>Accesible</a:t>
            </a:r>
            <a:r>
              <a:rPr lang="en-GB" sz="1200" dirty="0">
                <a:solidFill>
                  <a:schemeClr val="tx2"/>
                </a:solidFill>
                <a:latin typeface="Roboto Slab" pitchFamily="2" charset="0"/>
                <a:ea typeface="Roboto Slab" pitchFamily="2" charset="0"/>
              </a:rPr>
              <a:t> for all molecules</a:t>
            </a:r>
          </a:p>
        </p:txBody>
      </p:sp>
      <p:sp>
        <p:nvSpPr>
          <p:cNvPr id="14" name="TextBox 13"/>
          <p:cNvSpPr txBox="1"/>
          <p:nvPr/>
        </p:nvSpPr>
        <p:spPr>
          <a:xfrm>
            <a:off x="7244731" y="3310414"/>
            <a:ext cx="1794398" cy="646331"/>
          </a:xfrm>
          <a:prstGeom prst="rect">
            <a:avLst/>
          </a:prstGeom>
          <a:noFill/>
        </p:spPr>
        <p:txBody>
          <a:bodyPr wrap="square" rtlCol="0">
            <a:spAutoFit/>
          </a:bodyPr>
          <a:lstStyle/>
          <a:p>
            <a:r>
              <a:rPr lang="en-GB" sz="1200" dirty="0">
                <a:solidFill>
                  <a:schemeClr val="tx2"/>
                </a:solidFill>
                <a:latin typeface="Roboto Slab" pitchFamily="2" charset="0"/>
                <a:ea typeface="Roboto Slab" pitchFamily="2" charset="0"/>
              </a:rPr>
              <a:t>Semi-solid gel</a:t>
            </a:r>
          </a:p>
          <a:p>
            <a:pPr marL="214313" indent="-214313">
              <a:buFont typeface="Arial" panose="020B0604020202020204" pitchFamily="34" charset="0"/>
              <a:buChar char="•"/>
            </a:pPr>
            <a:r>
              <a:rPr lang="en-GB" sz="1200" dirty="0" err="1">
                <a:solidFill>
                  <a:schemeClr val="tx2"/>
                </a:solidFill>
                <a:latin typeface="Roboto Slab" pitchFamily="2" charset="0"/>
                <a:ea typeface="Roboto Slab" pitchFamily="2" charset="0"/>
              </a:rPr>
              <a:t>Inaccesible</a:t>
            </a:r>
            <a:r>
              <a:rPr lang="en-GB" sz="1200" dirty="0">
                <a:solidFill>
                  <a:schemeClr val="tx2"/>
                </a:solidFill>
                <a:latin typeface="Roboto Slab" pitchFamily="2" charset="0"/>
                <a:ea typeface="Roboto Slab" pitchFamily="2" charset="0"/>
              </a:rPr>
              <a:t> for 10 </a:t>
            </a:r>
            <a:r>
              <a:rPr lang="en-GB" sz="1200" dirty="0" err="1">
                <a:solidFill>
                  <a:schemeClr val="tx2"/>
                </a:solidFill>
                <a:latin typeface="Roboto Slab" pitchFamily="2" charset="0"/>
                <a:ea typeface="Roboto Slab" pitchFamily="2" charset="0"/>
              </a:rPr>
              <a:t>kDa</a:t>
            </a:r>
            <a:r>
              <a:rPr lang="en-GB" sz="1200" dirty="0">
                <a:solidFill>
                  <a:schemeClr val="tx2"/>
                </a:solidFill>
                <a:latin typeface="Roboto Slab" pitchFamily="2" charset="0"/>
                <a:ea typeface="Roboto Slab" pitchFamily="2" charset="0"/>
              </a:rPr>
              <a:t> molecule?</a:t>
            </a:r>
          </a:p>
        </p:txBody>
      </p:sp>
      <p:cxnSp>
        <p:nvCxnSpPr>
          <p:cNvPr id="16" name="Straight Arrow Connector 15">
            <a:extLst>
              <a:ext uri="{FF2B5EF4-FFF2-40B4-BE49-F238E27FC236}">
                <a16:creationId xmlns:a16="http://schemas.microsoft.com/office/drawing/2014/main" id="{41C2D496-8EFB-16A0-194C-AC1514CE0440}"/>
              </a:ext>
            </a:extLst>
          </p:cNvPr>
          <p:cNvCxnSpPr>
            <a:cxnSpLocks/>
            <a:stCxn id="10" idx="1"/>
          </p:cNvCxnSpPr>
          <p:nvPr/>
        </p:nvCxnSpPr>
        <p:spPr>
          <a:xfrm flipH="1">
            <a:off x="5768748" y="2462945"/>
            <a:ext cx="1419192" cy="40335"/>
          </a:xfrm>
          <a:prstGeom prst="straightConnector1">
            <a:avLst/>
          </a:prstGeom>
          <a:ln>
            <a:tailEnd type="oval" w="lg" len="lg"/>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4FF022AB-59F7-2A79-7FB4-99FC0437BA23}"/>
              </a:ext>
            </a:extLst>
          </p:cNvPr>
          <p:cNvCxnSpPr>
            <a:cxnSpLocks/>
          </p:cNvCxnSpPr>
          <p:nvPr/>
        </p:nvCxnSpPr>
        <p:spPr>
          <a:xfrm flipH="1" flipV="1">
            <a:off x="5288632" y="3254409"/>
            <a:ext cx="1956099" cy="382983"/>
          </a:xfrm>
          <a:prstGeom prst="straightConnector1">
            <a:avLst/>
          </a:prstGeom>
          <a:ln>
            <a:tailEnd type="oval" w="lg" len="lg"/>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01B2CE9D-E7CD-FA89-2BDB-7027DEADB111}"/>
              </a:ext>
            </a:extLst>
          </p:cNvPr>
          <p:cNvSpPr txBox="1"/>
          <p:nvPr/>
        </p:nvSpPr>
        <p:spPr>
          <a:xfrm>
            <a:off x="507959" y="4347012"/>
            <a:ext cx="3361822" cy="584775"/>
          </a:xfrm>
          <a:prstGeom prst="rect">
            <a:avLst/>
          </a:prstGeom>
          <a:noFill/>
        </p:spPr>
        <p:txBody>
          <a:bodyPr wrap="square">
            <a:spAutoFit/>
          </a:bodyPr>
          <a:lstStyle/>
          <a:p>
            <a:r>
              <a:rPr lang="nl-NL" sz="800" dirty="0">
                <a:solidFill>
                  <a:schemeClr val="tx2"/>
                </a:solidFill>
                <a:latin typeface="Roboto Slab" pitchFamily="2" charset="0"/>
                <a:ea typeface="Roboto Slab" pitchFamily="2" charset="0"/>
              </a:rPr>
              <a:t>Van den Berg, L., Ortega, S.T., van Loosdrecht, M.C.M., &amp; de Kreuk, M.K. (2022). Diffusion of soluble organic substrates in aerobic granular sludge: Effect of molecular weight. Water Research X, 16, 100148.</a:t>
            </a:r>
          </a:p>
        </p:txBody>
      </p:sp>
      <p:sp>
        <p:nvSpPr>
          <p:cNvPr id="24" name="TextBox 23">
            <a:extLst>
              <a:ext uri="{FF2B5EF4-FFF2-40B4-BE49-F238E27FC236}">
                <a16:creationId xmlns:a16="http://schemas.microsoft.com/office/drawing/2014/main" id="{59C2B0C0-C177-2E2D-BA32-B5774E7D14F0}"/>
              </a:ext>
            </a:extLst>
          </p:cNvPr>
          <p:cNvSpPr txBox="1"/>
          <p:nvPr/>
        </p:nvSpPr>
        <p:spPr>
          <a:xfrm>
            <a:off x="507959" y="1833086"/>
            <a:ext cx="3262432" cy="1477328"/>
          </a:xfrm>
          <a:prstGeom prst="rect">
            <a:avLst/>
          </a:prstGeom>
          <a:noFill/>
        </p:spPr>
        <p:txBody>
          <a:bodyPr wrap="none" rtlCol="0">
            <a:spAutoFit/>
          </a:bodyPr>
          <a:lstStyle/>
          <a:p>
            <a:r>
              <a:rPr lang="en-GB" dirty="0">
                <a:solidFill>
                  <a:schemeClr val="tx2"/>
                </a:solidFill>
                <a:latin typeface="Roboto Slab" pitchFamily="2" charset="0"/>
                <a:ea typeface="Roboto Slab" pitchFamily="2" charset="0"/>
              </a:rPr>
              <a:t>Relevant for understanding</a:t>
            </a:r>
          </a:p>
          <a:p>
            <a:endParaRPr lang="en-GB" dirty="0">
              <a:solidFill>
                <a:schemeClr val="tx2"/>
              </a:solidFill>
              <a:latin typeface="Roboto Slab" pitchFamily="2" charset="0"/>
              <a:ea typeface="Roboto Slab" pitchFamily="2" charset="0"/>
            </a:endParaRPr>
          </a:p>
          <a:p>
            <a:r>
              <a:rPr lang="en-GB" dirty="0">
                <a:solidFill>
                  <a:schemeClr val="tx2"/>
                </a:solidFill>
                <a:latin typeface="Roboto Slab" pitchFamily="2" charset="0"/>
                <a:ea typeface="Roboto Slab" pitchFamily="2" charset="0"/>
              </a:rPr>
              <a:t>Not important for process</a:t>
            </a:r>
          </a:p>
          <a:p>
            <a:endParaRPr lang="en-GB" dirty="0">
              <a:solidFill>
                <a:schemeClr val="tx2"/>
              </a:solidFill>
              <a:latin typeface="Roboto Slab" pitchFamily="2" charset="0"/>
              <a:ea typeface="Roboto Slab" pitchFamily="2" charset="0"/>
            </a:endParaRPr>
          </a:p>
          <a:p>
            <a:r>
              <a:rPr lang="en-GB" dirty="0">
                <a:solidFill>
                  <a:schemeClr val="tx2"/>
                </a:solidFill>
                <a:latin typeface="Roboto Slab" pitchFamily="2" charset="0"/>
                <a:ea typeface="Roboto Slab" pitchFamily="2" charset="0"/>
              </a:rPr>
              <a:t>Option for resource recovery</a:t>
            </a:r>
            <a:endParaRPr lang="nl-NL" dirty="0">
              <a:solidFill>
                <a:schemeClr val="tx2"/>
              </a:solidFill>
              <a:latin typeface="Roboto Slab" pitchFamily="2" charset="0"/>
              <a:ea typeface="Roboto Slab" pitchFamily="2" charset="0"/>
            </a:endParaRPr>
          </a:p>
        </p:txBody>
      </p:sp>
    </p:spTree>
    <p:extLst>
      <p:ext uri="{BB962C8B-B14F-4D97-AF65-F5344CB8AC3E}">
        <p14:creationId xmlns:p14="http://schemas.microsoft.com/office/powerpoint/2010/main" val="74865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2FC4BE-5847-488A-9D75-5AA048B31ACD}"/>
              </a:ext>
            </a:extLst>
          </p:cNvPr>
          <p:cNvSpPr>
            <a:spLocks noGrp="1"/>
          </p:cNvSpPr>
          <p:nvPr>
            <p:ph type="title"/>
          </p:nvPr>
        </p:nvSpPr>
        <p:spPr/>
        <p:txBody>
          <a:bodyPr/>
          <a:lstStyle/>
          <a:p>
            <a:r>
              <a:rPr lang="nl-NL" dirty="0">
                <a:solidFill>
                  <a:schemeClr val="tx2"/>
                </a:solidFill>
                <a:latin typeface="Roboto Slab" pitchFamily="2" charset="0"/>
                <a:ea typeface="Roboto Slab" pitchFamily="2" charset="0"/>
              </a:rPr>
              <a:t>Present - EPS</a:t>
            </a:r>
            <a:endParaRPr lang="en-GB" dirty="0">
              <a:solidFill>
                <a:schemeClr val="tx2"/>
              </a:solidFill>
              <a:latin typeface="Roboto Slab" pitchFamily="2" charset="0"/>
              <a:ea typeface="Roboto Slab" pitchFamily="2" charset="0"/>
            </a:endParaRPr>
          </a:p>
        </p:txBody>
      </p:sp>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60691" y="1988655"/>
            <a:ext cx="4364944" cy="2638916"/>
          </a:xfrm>
          <a:prstGeom prst="rect">
            <a:avLst/>
          </a:prstGeom>
        </p:spPr>
      </p:pic>
      <p:pic>
        <p:nvPicPr>
          <p:cNvPr id="7170" name="Picture 2" descr="Afbeeldingsresultaat voor confused emoj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5501" y="952454"/>
            <a:ext cx="1676402" cy="111760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57200" y="1403915"/>
            <a:ext cx="4378122" cy="369332"/>
          </a:xfrm>
          <a:prstGeom prst="rect">
            <a:avLst/>
          </a:prstGeom>
          <a:noFill/>
        </p:spPr>
        <p:txBody>
          <a:bodyPr wrap="none" rtlCol="0">
            <a:spAutoFit/>
          </a:bodyPr>
          <a:lstStyle/>
          <a:p>
            <a:r>
              <a:rPr lang="en-US" dirty="0">
                <a:solidFill>
                  <a:schemeClr val="tx2"/>
                </a:solidFill>
                <a:latin typeface="Roboto Slab" pitchFamily="2" charset="0"/>
                <a:ea typeface="Roboto Slab" pitchFamily="2" charset="0"/>
              </a:rPr>
              <a:t>Structural vs. non-structural polymers</a:t>
            </a:r>
          </a:p>
        </p:txBody>
      </p:sp>
      <p:pic>
        <p:nvPicPr>
          <p:cNvPr id="7172" name="Picture 4" descr="https://ars.els-cdn.com/content/image/1-s2.0-S0043135418309412-gr1_lrg.jpg"/>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5158718" y="2070056"/>
            <a:ext cx="3985282" cy="2822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112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2FC4BE-5847-488A-9D75-5AA048B31ACD}"/>
              </a:ext>
            </a:extLst>
          </p:cNvPr>
          <p:cNvSpPr>
            <a:spLocks noGrp="1"/>
          </p:cNvSpPr>
          <p:nvPr>
            <p:ph type="title"/>
          </p:nvPr>
        </p:nvSpPr>
        <p:spPr/>
        <p:txBody>
          <a:bodyPr/>
          <a:lstStyle/>
          <a:p>
            <a:r>
              <a:rPr lang="nl-NL" sz="3600" dirty="0">
                <a:solidFill>
                  <a:schemeClr val="tx2"/>
                </a:solidFill>
                <a:latin typeface="Roboto Slab" pitchFamily="2" charset="0"/>
                <a:ea typeface="Roboto Slab" pitchFamily="2" charset="0"/>
              </a:rPr>
              <a:t>EPS consists of as yet not </a:t>
            </a:r>
            <a:br>
              <a:rPr lang="nl-NL" sz="3600" dirty="0">
                <a:solidFill>
                  <a:schemeClr val="tx2"/>
                </a:solidFill>
                <a:latin typeface="Roboto Slab" pitchFamily="2" charset="0"/>
                <a:ea typeface="Roboto Slab" pitchFamily="2" charset="0"/>
              </a:rPr>
            </a:br>
            <a:r>
              <a:rPr lang="nl-NL" sz="3600" dirty="0">
                <a:solidFill>
                  <a:schemeClr val="tx2"/>
                </a:solidFill>
                <a:latin typeface="Roboto Slab" pitchFamily="2" charset="0"/>
                <a:ea typeface="Roboto Slab" pitchFamily="2" charset="0"/>
              </a:rPr>
              <a:t>recognised polymers</a:t>
            </a:r>
            <a:endParaRPr lang="en-GB" sz="3600" dirty="0">
              <a:solidFill>
                <a:schemeClr val="tx2"/>
              </a:solidFill>
              <a:latin typeface="Roboto Slab" pitchFamily="2" charset="0"/>
              <a:ea typeface="Roboto Slab" pitchFamily="2" charset="0"/>
            </a:endParaRPr>
          </a:p>
        </p:txBody>
      </p:sp>
      <p:pic>
        <p:nvPicPr>
          <p:cNvPr id="3" name="Picture 2"/>
          <p:cNvPicPr>
            <a:picLocks noChangeAspect="1"/>
          </p:cNvPicPr>
          <p:nvPr/>
        </p:nvPicPr>
        <p:blipFill>
          <a:blip r:embed="rId4"/>
          <a:stretch>
            <a:fillRect/>
          </a:stretch>
        </p:blipFill>
        <p:spPr>
          <a:xfrm>
            <a:off x="244549" y="1678749"/>
            <a:ext cx="4504897" cy="2190156"/>
          </a:xfrm>
          <a:prstGeom prst="rect">
            <a:avLst/>
          </a:prstGeom>
        </p:spPr>
      </p:pic>
      <p:pic>
        <p:nvPicPr>
          <p:cNvPr id="5" name="Picture 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906925" y="1437503"/>
            <a:ext cx="4093535" cy="1477766"/>
          </a:xfrm>
          <a:prstGeom prst="rect">
            <a:avLst/>
          </a:prstGeom>
        </p:spPr>
      </p:pic>
      <p:sp>
        <p:nvSpPr>
          <p:cNvPr id="6" name="Rectangle 5"/>
          <p:cNvSpPr/>
          <p:nvPr/>
        </p:nvSpPr>
        <p:spPr>
          <a:xfrm>
            <a:off x="5853223" y="2071327"/>
            <a:ext cx="935665" cy="202018"/>
          </a:xfrm>
          <a:prstGeom prst="rect">
            <a:avLst/>
          </a:prstGeom>
          <a:solidFill>
            <a:srgbClr val="FFCC00">
              <a:alpha val="3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40241" y="2609342"/>
            <a:ext cx="4060219" cy="933036"/>
          </a:xfrm>
          <a:prstGeom prst="rect">
            <a:avLst/>
          </a:prstGeom>
        </p:spPr>
      </p:pic>
      <p:sp>
        <p:nvSpPr>
          <p:cNvPr id="11" name="Rectangle 10"/>
          <p:cNvSpPr/>
          <p:nvPr/>
        </p:nvSpPr>
        <p:spPr>
          <a:xfrm>
            <a:off x="5007936" y="2913056"/>
            <a:ext cx="2270048" cy="199173"/>
          </a:xfrm>
          <a:prstGeom prst="rect">
            <a:avLst/>
          </a:prstGeom>
          <a:solidFill>
            <a:srgbClr val="FFCC00">
              <a:alpha val="3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5056986" y="3610885"/>
            <a:ext cx="2826998" cy="1331024"/>
          </a:xfrm>
          <a:prstGeom prst="rect">
            <a:avLst/>
          </a:prstGeom>
        </p:spPr>
      </p:pic>
      <p:sp>
        <p:nvSpPr>
          <p:cNvPr id="14" name="Rectangle 13"/>
          <p:cNvSpPr/>
          <p:nvPr/>
        </p:nvSpPr>
        <p:spPr>
          <a:xfrm>
            <a:off x="5007936" y="4142703"/>
            <a:ext cx="797088" cy="202018"/>
          </a:xfrm>
          <a:prstGeom prst="rect">
            <a:avLst/>
          </a:prstGeom>
          <a:solidFill>
            <a:srgbClr val="FFCC00">
              <a:alpha val="3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386957" y="4147761"/>
            <a:ext cx="3620979" cy="828985"/>
          </a:xfrm>
          <a:prstGeom prst="rect">
            <a:avLst/>
          </a:prstGeom>
        </p:spPr>
      </p:pic>
      <p:sp>
        <p:nvSpPr>
          <p:cNvPr id="16" name="Rectangle 15"/>
          <p:cNvSpPr/>
          <p:nvPr/>
        </p:nvSpPr>
        <p:spPr>
          <a:xfrm>
            <a:off x="2319065" y="4140673"/>
            <a:ext cx="2241711" cy="185641"/>
          </a:xfrm>
          <a:prstGeom prst="rect">
            <a:avLst/>
          </a:prstGeom>
          <a:solidFill>
            <a:srgbClr val="FFCC00">
              <a:alpha val="3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1386957" y="4326313"/>
            <a:ext cx="1366285" cy="186073"/>
          </a:xfrm>
          <a:prstGeom prst="rect">
            <a:avLst/>
          </a:prstGeom>
          <a:solidFill>
            <a:srgbClr val="FFCC00">
              <a:alpha val="3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457200" y="4299671"/>
            <a:ext cx="471969" cy="615920"/>
          </a:xfrm>
          <a:prstGeom prst="rect">
            <a:avLst/>
          </a:prstGeom>
        </p:spPr>
      </p:pic>
    </p:spTree>
    <p:extLst>
      <p:ext uri="{BB962C8B-B14F-4D97-AF65-F5344CB8AC3E}">
        <p14:creationId xmlns:p14="http://schemas.microsoft.com/office/powerpoint/2010/main" val="3010239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2FC4BE-5847-488A-9D75-5AA048B31ACD}"/>
              </a:ext>
            </a:extLst>
          </p:cNvPr>
          <p:cNvSpPr>
            <a:spLocks noGrp="1"/>
          </p:cNvSpPr>
          <p:nvPr>
            <p:ph type="title"/>
          </p:nvPr>
        </p:nvSpPr>
        <p:spPr/>
        <p:txBody>
          <a:bodyPr/>
          <a:lstStyle/>
          <a:p>
            <a:r>
              <a:rPr lang="nl-NL" sz="3600" dirty="0">
                <a:solidFill>
                  <a:schemeClr val="tx2"/>
                </a:solidFill>
                <a:latin typeface="Roboto Slab" pitchFamily="2" charset="0"/>
                <a:ea typeface="Roboto Slab" pitchFamily="2" charset="0"/>
              </a:rPr>
              <a:t>EPS as a resource</a:t>
            </a:r>
            <a:endParaRPr lang="en-GB" sz="3600" dirty="0">
              <a:solidFill>
                <a:schemeClr val="tx2"/>
              </a:solidFill>
              <a:latin typeface="Roboto Slab" pitchFamily="2" charset="0"/>
              <a:ea typeface="Roboto Slab" pitchFamily="2" charset="0"/>
            </a:endParaRPr>
          </a:p>
        </p:txBody>
      </p:sp>
      <p:sp>
        <p:nvSpPr>
          <p:cNvPr id="3" name="TextBox 2"/>
          <p:cNvSpPr txBox="1"/>
          <p:nvPr/>
        </p:nvSpPr>
        <p:spPr>
          <a:xfrm>
            <a:off x="723014" y="1414129"/>
            <a:ext cx="4637808" cy="2585323"/>
          </a:xfrm>
          <a:prstGeom prst="rect">
            <a:avLst/>
          </a:prstGeom>
          <a:noFill/>
        </p:spPr>
        <p:txBody>
          <a:bodyPr wrap="none" rtlCol="0">
            <a:spAutoFit/>
          </a:bodyPr>
          <a:lstStyle/>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Large fraction of ‘waste sludge’</a:t>
            </a: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Limited oil-based competition</a:t>
            </a: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Biopolymer market supply limited</a:t>
            </a: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Potential market volume is larger</a:t>
            </a: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Many novel materials possible</a:t>
            </a:r>
          </a:p>
          <a:p>
            <a:pPr marL="285750" indent="-285750">
              <a:buClr>
                <a:srgbClr val="92D050"/>
              </a:buClr>
              <a:buFont typeface="Wingdings" panose="05000000000000000000" pitchFamily="2" charset="2"/>
              <a:buChar char="§"/>
            </a:pPr>
            <a:endParaRPr lang="en-US" dirty="0">
              <a:solidFill>
                <a:schemeClr val="tx2"/>
              </a:solidFill>
              <a:latin typeface="Roboto Slab" pitchFamily="2" charset="0"/>
              <a:ea typeface="Roboto Slab" pitchFamily="2" charset="0"/>
            </a:endParaRPr>
          </a:p>
          <a:p>
            <a:pPr marL="285750" indent="-285750">
              <a:buClr>
                <a:srgbClr val="92D050"/>
              </a:buClr>
              <a:buFont typeface="Wingdings" panose="05000000000000000000" pitchFamily="2" charset="2"/>
              <a:buChar char="§"/>
            </a:pPr>
            <a:r>
              <a:rPr lang="en-US" dirty="0">
                <a:solidFill>
                  <a:schemeClr val="tx2"/>
                </a:solidFill>
                <a:latin typeface="Roboto Slab" pitchFamily="2" charset="0"/>
                <a:ea typeface="Roboto Slab" pitchFamily="2" charset="0"/>
              </a:rPr>
              <a:t>Gel forming EPS from AGS: </a:t>
            </a:r>
            <a:r>
              <a:rPr lang="en-US" dirty="0" err="1">
                <a:solidFill>
                  <a:schemeClr val="tx2"/>
                </a:solidFill>
                <a:latin typeface="Roboto Slab" pitchFamily="2" charset="0"/>
                <a:ea typeface="Roboto Slab" pitchFamily="2" charset="0"/>
              </a:rPr>
              <a:t>Kaumera</a:t>
            </a:r>
            <a:r>
              <a:rPr lang="en-US" baseline="30000" dirty="0">
                <a:solidFill>
                  <a:schemeClr val="tx2"/>
                </a:solidFill>
                <a:latin typeface="Roboto Slab" pitchFamily="2" charset="0"/>
                <a:ea typeface="Roboto Slab" pitchFamily="2" charset="0"/>
              </a:rPr>
              <a:t>®</a:t>
            </a:r>
          </a:p>
          <a:p>
            <a:pPr marL="285750" indent="-285750">
              <a:buClr>
                <a:srgbClr val="92D050"/>
              </a:buClr>
              <a:buFont typeface="Wingdings" panose="05000000000000000000" pitchFamily="2" charset="2"/>
              <a:buChar char="§"/>
            </a:pPr>
            <a:endParaRPr lang="en-US" dirty="0">
              <a:solidFill>
                <a:schemeClr val="tx2"/>
              </a:solidFill>
              <a:latin typeface="Roboto Slab" pitchFamily="2" charset="0"/>
              <a:ea typeface="Roboto Slab" pitchFamily="2" charset="0"/>
            </a:endParaRPr>
          </a:p>
          <a:p>
            <a:pPr marL="285750" indent="-285750">
              <a:buClr>
                <a:srgbClr val="92D050"/>
              </a:buClr>
              <a:buFont typeface="Wingdings" panose="05000000000000000000" pitchFamily="2" charset="2"/>
              <a:buChar char="§"/>
            </a:pPr>
            <a:endParaRPr lang="en-US" dirty="0">
              <a:solidFill>
                <a:schemeClr val="tx2"/>
              </a:solidFill>
              <a:latin typeface="Roboto Slab" pitchFamily="2" charset="0"/>
              <a:ea typeface="Roboto Slab" pitchFamily="2" charset="0"/>
            </a:endParaRPr>
          </a:p>
        </p:txBody>
      </p:sp>
      <p:pic>
        <p:nvPicPr>
          <p:cNvPr id="6" name="Picture 12" descr="Kaumera logo1"/>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l="-283" b="-1294"/>
          <a:stretch/>
        </p:blipFill>
        <p:spPr bwMode="auto">
          <a:xfrm>
            <a:off x="573627" y="3725246"/>
            <a:ext cx="1735894" cy="1149153"/>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Kaumera Zutphen | ENGIE">
            <a:extLst>
              <a:ext uri="{FF2B5EF4-FFF2-40B4-BE49-F238E27FC236}">
                <a16:creationId xmlns:a16="http://schemas.microsoft.com/office/drawing/2014/main" id="{A22E29CB-8E9D-F3DB-2DC7-890C158534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0522" y="1492746"/>
            <a:ext cx="1543478" cy="190919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Kaumera een jaar later - Kaumera">
            <a:extLst>
              <a:ext uri="{FF2B5EF4-FFF2-40B4-BE49-F238E27FC236}">
                <a16:creationId xmlns:a16="http://schemas.microsoft.com/office/drawing/2014/main" id="{A2519484-948C-4105-5361-616E93EADBC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1845" b="7088"/>
          <a:stretch/>
        </p:blipFill>
        <p:spPr bwMode="auto">
          <a:xfrm>
            <a:off x="5973505" y="1492746"/>
            <a:ext cx="1570039" cy="1909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761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8434" name="Picture 2" descr="Afbeeldingsresultaat voor kaumera open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8869" y="1524924"/>
            <a:ext cx="1435131" cy="237867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C:\Users\spicken\Downloads\31875761083_529d223cf8_k.jpg"/>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547762" y="2265211"/>
            <a:ext cx="1865197" cy="1254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a:extLst>
              <a:ext uri="{FF2B5EF4-FFF2-40B4-BE49-F238E27FC236}">
                <a16:creationId xmlns:a16="http://schemas.microsoft.com/office/drawing/2014/main" id="{592FC4BE-5847-488A-9D75-5AA048B31ACD}"/>
              </a:ext>
            </a:extLst>
          </p:cNvPr>
          <p:cNvSpPr>
            <a:spLocks noGrp="1"/>
          </p:cNvSpPr>
          <p:nvPr>
            <p:ph type="title"/>
          </p:nvPr>
        </p:nvSpPr>
        <p:spPr>
          <a:xfrm>
            <a:off x="425301" y="206375"/>
            <a:ext cx="8304028" cy="1117600"/>
          </a:xfrm>
        </p:spPr>
        <p:txBody>
          <a:bodyPr/>
          <a:lstStyle/>
          <a:p>
            <a:r>
              <a:rPr lang="nl-NL" dirty="0">
                <a:solidFill>
                  <a:schemeClr val="tx2"/>
                </a:solidFill>
                <a:latin typeface="Roboto Slab" pitchFamily="2" charset="0"/>
                <a:ea typeface="Roboto Slab" pitchFamily="2" charset="0"/>
              </a:rPr>
              <a:t>Aerobic Granular Sludge  </a:t>
            </a:r>
            <a:br>
              <a:rPr lang="nl-NL" dirty="0">
                <a:solidFill>
                  <a:schemeClr val="tx2"/>
                </a:solidFill>
                <a:latin typeface="Roboto Slab" pitchFamily="2" charset="0"/>
                <a:ea typeface="Roboto Slab" pitchFamily="2" charset="0"/>
              </a:rPr>
            </a:br>
            <a:r>
              <a:rPr lang="nl-NL" dirty="0">
                <a:solidFill>
                  <a:schemeClr val="tx2"/>
                </a:solidFill>
                <a:latin typeface="Roboto Slab" pitchFamily="2" charset="0"/>
                <a:ea typeface="Roboto Slab" pitchFamily="2" charset="0"/>
              </a:rPr>
              <a:t>- Nereda</a:t>
            </a:r>
            <a:r>
              <a:rPr lang="nl-NL" baseline="30000" dirty="0">
                <a:solidFill>
                  <a:schemeClr val="tx2"/>
                </a:solidFill>
                <a:latin typeface="Roboto Slab" pitchFamily="2" charset="0"/>
                <a:ea typeface="Roboto Slab" pitchFamily="2" charset="0"/>
              </a:rPr>
              <a:t>®</a:t>
            </a:r>
            <a:r>
              <a:rPr lang="nl-NL" dirty="0">
                <a:solidFill>
                  <a:schemeClr val="tx2"/>
                </a:solidFill>
                <a:latin typeface="Roboto Slab" pitchFamily="2" charset="0"/>
                <a:ea typeface="Roboto Slab" pitchFamily="2" charset="0"/>
              </a:rPr>
              <a:t> </a:t>
            </a:r>
            <a:r>
              <a:rPr lang="en-US" dirty="0">
                <a:solidFill>
                  <a:schemeClr val="tx2"/>
                </a:solidFill>
                <a:latin typeface="Roboto Slab" pitchFamily="2" charset="0"/>
                <a:ea typeface="Roboto Slab" pitchFamily="2" charset="0"/>
              </a:rPr>
              <a:t>-</a:t>
            </a:r>
            <a:r>
              <a:rPr lang="nl-NL" dirty="0">
                <a:solidFill>
                  <a:schemeClr val="tx2"/>
                </a:solidFill>
                <a:latin typeface="Roboto Slab" pitchFamily="2" charset="0"/>
                <a:ea typeface="Roboto Slab" pitchFamily="2" charset="0"/>
              </a:rPr>
              <a:t> Kaumera</a:t>
            </a:r>
            <a:r>
              <a:rPr lang="nl-NL" baseline="30000" dirty="0">
                <a:solidFill>
                  <a:schemeClr val="tx2"/>
                </a:solidFill>
                <a:latin typeface="Roboto Slab" pitchFamily="2" charset="0"/>
                <a:ea typeface="Roboto Slab" pitchFamily="2" charset="0"/>
              </a:rPr>
              <a:t>®</a:t>
            </a:r>
            <a:endParaRPr lang="en-GB" dirty="0">
              <a:solidFill>
                <a:schemeClr val="tx2"/>
              </a:solidFill>
              <a:latin typeface="Roboto Slab" pitchFamily="2" charset="0"/>
              <a:ea typeface="Roboto Slab" pitchFamily="2" charset="0"/>
            </a:endParaRPr>
          </a:p>
        </p:txBody>
      </p:sp>
      <p:pic>
        <p:nvPicPr>
          <p:cNvPr id="12" name="Afbeelding 5">
            <a:extLst>
              <a:ext uri="{FF2B5EF4-FFF2-40B4-BE49-F238E27FC236}">
                <a16:creationId xmlns:a16="http://schemas.microsoft.com/office/drawing/2014/main" id="{43F8AF80-4311-4610-800A-1B3E06E88AE3}"/>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5586437" y="1524924"/>
            <a:ext cx="2040863" cy="1254768"/>
          </a:xfrm>
          <a:prstGeom prst="rect">
            <a:avLst/>
          </a:prstGeom>
        </p:spPr>
      </p:pic>
      <p:pic>
        <p:nvPicPr>
          <p:cNvPr id="13" name="Afbeelding 3">
            <a:extLst>
              <a:ext uri="{FF2B5EF4-FFF2-40B4-BE49-F238E27FC236}">
                <a16:creationId xmlns:a16="http://schemas.microsoft.com/office/drawing/2014/main" id="{BF66DF00-AC21-4B53-A9DA-71E8855B27D3}"/>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697215" y="4366522"/>
            <a:ext cx="1071637" cy="603816"/>
          </a:xfrm>
          <a:prstGeom prst="rect">
            <a:avLst/>
          </a:prstGeom>
        </p:spPr>
      </p:pic>
      <p:pic>
        <p:nvPicPr>
          <p:cNvPr id="14" name="Afbeelding 4">
            <a:extLst>
              <a:ext uri="{FF2B5EF4-FFF2-40B4-BE49-F238E27FC236}">
                <a16:creationId xmlns:a16="http://schemas.microsoft.com/office/drawing/2014/main" id="{8873AD4C-A237-40EE-BEAB-3D748C6B9B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90865" y="4449778"/>
            <a:ext cx="1131113" cy="428528"/>
          </a:xfrm>
          <a:prstGeom prst="rect">
            <a:avLst/>
          </a:prstGeom>
        </p:spPr>
      </p:pic>
      <p:pic>
        <p:nvPicPr>
          <p:cNvPr id="15" name="Afbeelding 5">
            <a:extLst>
              <a:ext uri="{FF2B5EF4-FFF2-40B4-BE49-F238E27FC236}">
                <a16:creationId xmlns:a16="http://schemas.microsoft.com/office/drawing/2014/main" id="{55782F26-0EDD-4A8F-8F40-59C08F4D7BED}"/>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415592" y="4366522"/>
            <a:ext cx="1008501" cy="568242"/>
          </a:xfrm>
          <a:prstGeom prst="rect">
            <a:avLst/>
          </a:prstGeom>
        </p:spPr>
      </p:pic>
      <p:pic>
        <p:nvPicPr>
          <p:cNvPr id="16" name="Afbeelding 6">
            <a:extLst>
              <a:ext uri="{FF2B5EF4-FFF2-40B4-BE49-F238E27FC236}">
                <a16:creationId xmlns:a16="http://schemas.microsoft.com/office/drawing/2014/main" id="{1FF521D2-7472-4B5D-AB3F-3F5630031692}"/>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t="16145"/>
          <a:stretch/>
        </p:blipFill>
        <p:spPr>
          <a:xfrm>
            <a:off x="2811689" y="4449778"/>
            <a:ext cx="1202671" cy="568242"/>
          </a:xfrm>
          <a:prstGeom prst="rect">
            <a:avLst/>
          </a:prstGeom>
        </p:spPr>
      </p:pic>
      <p:pic>
        <p:nvPicPr>
          <p:cNvPr id="18" name="img_pagvld_82950_0" descr="20190118-DJI_0683c12-3PUB"/>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611197" y="2857963"/>
            <a:ext cx="1991963" cy="1045632"/>
          </a:xfrm>
          <a:prstGeom prst="rect">
            <a:avLst/>
          </a:prstGeom>
          <a:noFill/>
          <a:ln>
            <a:noFill/>
          </a:ln>
        </p:spPr>
      </p:pic>
      <p:pic>
        <p:nvPicPr>
          <p:cNvPr id="19" name="Picture 7"/>
          <p:cNvPicPr>
            <a:picLocks noChangeAspect="1"/>
          </p:cNvPicPr>
          <p:nvPr/>
        </p:nvPicPr>
        <p:blipFill>
          <a:blip r:embed="rId12" cstate="hqprint">
            <a:extLst>
              <a:ext uri="{28A0092B-C50C-407E-A947-70E740481C1C}">
                <a14:useLocalDpi xmlns:a14="http://schemas.microsoft.com/office/drawing/2010/main" val="0"/>
              </a:ext>
            </a:extLst>
          </a:blip>
          <a:srcRect/>
          <a:stretch>
            <a:fillRect/>
          </a:stretch>
        </p:blipFill>
        <p:spPr bwMode="auto">
          <a:xfrm>
            <a:off x="425301" y="1524924"/>
            <a:ext cx="2748309" cy="198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http://www.innovations-report.com/bilder_neu/66781_reactor3-25-08-2004a.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51708" y="1524925"/>
            <a:ext cx="1671489" cy="1046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84377" y="3656096"/>
            <a:ext cx="5186035" cy="646331"/>
          </a:xfrm>
          <a:prstGeom prst="rect">
            <a:avLst/>
          </a:prstGeom>
          <a:noFill/>
        </p:spPr>
        <p:txBody>
          <a:bodyPr wrap="none" rtlCol="0">
            <a:spAutoFit/>
          </a:bodyPr>
          <a:lstStyle/>
          <a:p>
            <a:r>
              <a:rPr lang="en-US" dirty="0">
                <a:solidFill>
                  <a:schemeClr val="tx2"/>
                </a:solidFill>
                <a:latin typeface="Roboto Slab" pitchFamily="2" charset="0"/>
                <a:ea typeface="Roboto Slab" pitchFamily="2" charset="0"/>
              </a:rPr>
              <a:t>Roughly 120 </a:t>
            </a:r>
            <a:r>
              <a:rPr lang="en-US" dirty="0" err="1">
                <a:solidFill>
                  <a:schemeClr val="tx2"/>
                </a:solidFill>
                <a:latin typeface="Roboto Slab" pitchFamily="2" charset="0"/>
                <a:ea typeface="Roboto Slab" pitchFamily="2" charset="0"/>
              </a:rPr>
              <a:t>Nereda</a:t>
            </a:r>
            <a:r>
              <a:rPr lang="en-US" baseline="30000" dirty="0">
                <a:solidFill>
                  <a:schemeClr val="tx2"/>
                </a:solidFill>
                <a:latin typeface="Roboto Slab" pitchFamily="2" charset="0"/>
                <a:ea typeface="Roboto Slab" pitchFamily="2" charset="0"/>
              </a:rPr>
              <a:t>®</a:t>
            </a:r>
            <a:r>
              <a:rPr lang="en-US" dirty="0">
                <a:solidFill>
                  <a:schemeClr val="tx2"/>
                </a:solidFill>
                <a:latin typeface="Roboto Slab" pitchFamily="2" charset="0"/>
                <a:ea typeface="Roboto Slab" pitchFamily="2" charset="0"/>
              </a:rPr>
              <a:t> WWTP’s</a:t>
            </a:r>
          </a:p>
          <a:p>
            <a:r>
              <a:rPr lang="en-US" dirty="0">
                <a:solidFill>
                  <a:schemeClr val="tx2"/>
                </a:solidFill>
                <a:latin typeface="Roboto Slab" pitchFamily="2" charset="0"/>
                <a:ea typeface="Roboto Slab" pitchFamily="2" charset="0"/>
              </a:rPr>
              <a:t>More then double market volume of alginates</a:t>
            </a:r>
          </a:p>
        </p:txBody>
      </p:sp>
      <p:pic>
        <p:nvPicPr>
          <p:cNvPr id="10242" name="Picture 2" descr="Meldpunt bestuurscultuur - Waterschap Limburg">
            <a:extLst>
              <a:ext uri="{FF2B5EF4-FFF2-40B4-BE49-F238E27FC236}">
                <a16:creationId xmlns:a16="http://schemas.microsoft.com/office/drawing/2014/main" id="{58443A3E-997F-2E3F-5C07-BAC524AC610A}"/>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t="12855" b="18606"/>
          <a:stretch/>
        </p:blipFill>
        <p:spPr bwMode="auto">
          <a:xfrm>
            <a:off x="4185344" y="4423336"/>
            <a:ext cx="1254853" cy="48401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oogheemraadschap De Stichtse Rijnlanden - Actemium">
            <a:extLst>
              <a:ext uri="{FF2B5EF4-FFF2-40B4-BE49-F238E27FC236}">
                <a16:creationId xmlns:a16="http://schemas.microsoft.com/office/drawing/2014/main" id="{4D4C3FED-FD76-E893-F506-433D51E7185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87409" y="4449778"/>
            <a:ext cx="866848" cy="421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035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2FC4BE-5847-488A-9D75-5AA048B31ACD}"/>
              </a:ext>
            </a:extLst>
          </p:cNvPr>
          <p:cNvSpPr>
            <a:spLocks noGrp="1"/>
          </p:cNvSpPr>
          <p:nvPr>
            <p:ph type="title"/>
          </p:nvPr>
        </p:nvSpPr>
        <p:spPr>
          <a:xfrm>
            <a:off x="457200" y="242521"/>
            <a:ext cx="8229600" cy="1117600"/>
          </a:xfrm>
        </p:spPr>
        <p:txBody>
          <a:bodyPr/>
          <a:lstStyle/>
          <a:p>
            <a:r>
              <a:rPr lang="nl-NL" sz="3600" dirty="0">
                <a:solidFill>
                  <a:schemeClr val="tx2"/>
                </a:solidFill>
                <a:latin typeface="Roboto Slab" pitchFamily="2" charset="0"/>
                <a:ea typeface="Roboto Slab" pitchFamily="2" charset="0"/>
              </a:rPr>
              <a:t>New materials based </a:t>
            </a:r>
            <a:br>
              <a:rPr lang="nl-NL" sz="3600" dirty="0">
                <a:solidFill>
                  <a:schemeClr val="tx2"/>
                </a:solidFill>
                <a:latin typeface="Roboto Slab" pitchFamily="2" charset="0"/>
                <a:ea typeface="Roboto Slab" pitchFamily="2" charset="0"/>
              </a:rPr>
            </a:br>
            <a:r>
              <a:rPr lang="nl-NL" sz="3600" dirty="0">
                <a:solidFill>
                  <a:schemeClr val="tx2"/>
                </a:solidFill>
                <a:latin typeface="Roboto Slab" pitchFamily="2" charset="0"/>
                <a:ea typeface="Roboto Slab" pitchFamily="2" charset="0"/>
              </a:rPr>
              <a:t>on Kaumera</a:t>
            </a:r>
            <a:r>
              <a:rPr lang="nl-NL" sz="3600" baseline="30000" dirty="0">
                <a:solidFill>
                  <a:schemeClr val="tx2"/>
                </a:solidFill>
                <a:latin typeface="Roboto Slab" pitchFamily="2" charset="0"/>
                <a:ea typeface="Roboto Slab" pitchFamily="2" charset="0"/>
              </a:rPr>
              <a:t>®</a:t>
            </a:r>
            <a:endParaRPr lang="en-GB" sz="3600" baseline="30000" dirty="0">
              <a:solidFill>
                <a:schemeClr val="tx2"/>
              </a:solidFill>
              <a:latin typeface="Roboto Slab" pitchFamily="2" charset="0"/>
              <a:ea typeface="Roboto Slab" pitchFamily="2" charset="0"/>
            </a:endParaRPr>
          </a:p>
        </p:txBody>
      </p:sp>
      <p:pic>
        <p:nvPicPr>
          <p:cNvPr id="6" name="Picture 5" descr="D:\spicken\Dropbox\Slimy Green Stuff\kwartaal rapportages\Pictures and presentation Q2 2017\pictures\IMG-20170602-WA000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561631"/>
            <a:ext cx="3780420" cy="21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L1022858.jpg"/>
          <p:cNvPicPr>
            <a:picLocks noChangeAspect="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6909430" y="1561631"/>
            <a:ext cx="2234570" cy="215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fire retarden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319093" y="2276210"/>
            <a:ext cx="4137653" cy="2327430"/>
          </a:xfrm>
          <a:prstGeom prst="rect">
            <a:avLst/>
          </a:prstGeom>
        </p:spPr>
      </p:pic>
      <p:sp>
        <p:nvSpPr>
          <p:cNvPr id="10" name="TextBox 9">
            <a:extLst>
              <a:ext uri="{FF2B5EF4-FFF2-40B4-BE49-F238E27FC236}">
                <a16:creationId xmlns:a16="http://schemas.microsoft.com/office/drawing/2014/main" id="{CCAA2CB6-BEBC-7830-20E5-0560D0EC94BD}"/>
              </a:ext>
            </a:extLst>
          </p:cNvPr>
          <p:cNvSpPr txBox="1"/>
          <p:nvPr/>
        </p:nvSpPr>
        <p:spPr>
          <a:xfrm>
            <a:off x="280106" y="3869833"/>
            <a:ext cx="2680328" cy="830997"/>
          </a:xfrm>
          <a:prstGeom prst="rect">
            <a:avLst/>
          </a:prstGeom>
          <a:noFill/>
        </p:spPr>
        <p:txBody>
          <a:bodyPr wrap="square">
            <a:spAutoFit/>
          </a:bodyPr>
          <a:lstStyle/>
          <a:p>
            <a:r>
              <a:rPr lang="nl-NL" sz="800" dirty="0">
                <a:solidFill>
                  <a:schemeClr val="tx2"/>
                </a:solidFill>
                <a:latin typeface="Roboto Slab" pitchFamily="2" charset="0"/>
                <a:ea typeface="Roboto Slab" pitchFamily="2" charset="0"/>
              </a:rPr>
              <a:t>Kim, N.K., Mao, N., Lin, R., Bhattacharyya, D., van Loosdrecht, M.C.M., &amp; Lin, Y. (2020). Flame retardant property of flax fabrics coated by extracellular polymeric substances recovered from activated sludge and aerobic granular sludge. Water Research, 170, 115344.</a:t>
            </a:r>
          </a:p>
        </p:txBody>
      </p:sp>
    </p:spTree>
    <p:extLst>
      <p:ext uri="{BB962C8B-B14F-4D97-AF65-F5344CB8AC3E}">
        <p14:creationId xmlns:p14="http://schemas.microsoft.com/office/powerpoint/2010/main" val="15425119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3" descr="D:\spicken\Dropbox\Slimy Green Stuff\kwartaal rapportages\Pictures and presentation Q2 2017\pictures\IMG_20170413_144756.jpg"/>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017861" y="1661942"/>
            <a:ext cx="2209419" cy="162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nline Image Placeholder 10"/>
          <p:cNvPicPr>
            <a:picLocks noGrp="1" noChangeAspect="1"/>
          </p:cNvPicPr>
          <p:nvPr>
            <p:ph type="clipArt" sz="quarter" idx="20"/>
          </p:nvPr>
        </p:nvPicPr>
        <p:blipFill rotWithShape="1">
          <a:blip r:embed="rId5" cstate="hqprint">
            <a:extLst>
              <a:ext uri="{28A0092B-C50C-407E-A947-70E740481C1C}">
                <a14:useLocalDpi xmlns:a14="http://schemas.microsoft.com/office/drawing/2010/main" val="0"/>
              </a:ext>
            </a:extLst>
          </a:blip>
          <a:srcRect/>
          <a:stretch/>
        </p:blipFill>
        <p:spPr>
          <a:xfrm>
            <a:off x="8506" y="2904321"/>
            <a:ext cx="1845553" cy="1855239"/>
          </a:xfrm>
        </p:spPr>
      </p:pic>
      <p:sp>
        <p:nvSpPr>
          <p:cNvPr id="3" name="TextBox 2"/>
          <p:cNvSpPr txBox="1"/>
          <p:nvPr/>
        </p:nvSpPr>
        <p:spPr>
          <a:xfrm>
            <a:off x="401026" y="1193440"/>
            <a:ext cx="5652509" cy="369332"/>
          </a:xfrm>
          <a:prstGeom prst="rect">
            <a:avLst/>
          </a:prstGeom>
          <a:noFill/>
        </p:spPr>
        <p:txBody>
          <a:bodyPr wrap="none" rtlCol="0">
            <a:spAutoFit/>
          </a:bodyPr>
          <a:lstStyle/>
          <a:p>
            <a:r>
              <a:rPr lang="en-US" dirty="0">
                <a:latin typeface="Roboto Slab" pitchFamily="2" charset="0"/>
                <a:ea typeface="Roboto Slab" pitchFamily="2" charset="0"/>
              </a:rPr>
              <a:t>Stiffness comparable to </a:t>
            </a:r>
            <a:r>
              <a:rPr lang="en-US" dirty="0" err="1">
                <a:latin typeface="Roboto Slab" pitchFamily="2" charset="0"/>
                <a:ea typeface="Roboto Slab" pitchFamily="2" charset="0"/>
              </a:rPr>
              <a:t>fibre</a:t>
            </a:r>
            <a:r>
              <a:rPr lang="en-US" dirty="0">
                <a:latin typeface="Roboto Slab" pitchFamily="2" charset="0"/>
                <a:ea typeface="Roboto Slab" pitchFamily="2" charset="0"/>
              </a:rPr>
              <a:t>-reinforced polyesters</a:t>
            </a:r>
          </a:p>
        </p:txBody>
      </p:sp>
      <p:pic>
        <p:nvPicPr>
          <p:cNvPr id="17410" name="Picture 2" descr="Afbeeldingsresultaat voor kaumera zutphe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6139" y="1662030"/>
            <a:ext cx="2279354" cy="166935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46504" y="1662030"/>
            <a:ext cx="2237567" cy="1659546"/>
          </a:xfrm>
          <a:prstGeom prst="rect">
            <a:avLst/>
          </a:prstGeom>
        </p:spPr>
      </p:pic>
      <p:pic>
        <p:nvPicPr>
          <p:cNvPr id="13314" name="Picture 2" descr="Afbeeldingsresultaat voor yuemei li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1296" y="3718353"/>
            <a:ext cx="864197" cy="10329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05621" y="4708557"/>
            <a:ext cx="700833" cy="215444"/>
          </a:xfrm>
          <a:prstGeom prst="rect">
            <a:avLst/>
          </a:prstGeom>
          <a:noFill/>
        </p:spPr>
        <p:txBody>
          <a:bodyPr wrap="none" rtlCol="0">
            <a:spAutoFit/>
          </a:bodyPr>
          <a:lstStyle/>
          <a:p>
            <a:r>
              <a:rPr lang="en-US" sz="800" dirty="0"/>
              <a:t>Yuemei Lin</a:t>
            </a:r>
          </a:p>
        </p:txBody>
      </p:sp>
      <p:sp>
        <p:nvSpPr>
          <p:cNvPr id="12" name="TextBox 11">
            <a:extLst>
              <a:ext uri="{FF2B5EF4-FFF2-40B4-BE49-F238E27FC236}">
                <a16:creationId xmlns:a16="http://schemas.microsoft.com/office/drawing/2014/main" id="{5BA71222-F327-5CA8-F1B7-DC32C4102F45}"/>
              </a:ext>
            </a:extLst>
          </p:cNvPr>
          <p:cNvSpPr txBox="1"/>
          <p:nvPr/>
        </p:nvSpPr>
        <p:spPr>
          <a:xfrm>
            <a:off x="0" y="4798686"/>
            <a:ext cx="4579684" cy="215444"/>
          </a:xfrm>
          <a:prstGeom prst="rect">
            <a:avLst/>
          </a:prstGeom>
          <a:noFill/>
        </p:spPr>
        <p:txBody>
          <a:bodyPr wrap="square">
            <a:spAutoFit/>
          </a:bodyPr>
          <a:lstStyle/>
          <a:p>
            <a:r>
              <a:rPr lang="nl-NL" sz="800" dirty="0">
                <a:latin typeface="Roboto Slab" pitchFamily="2" charset="0"/>
                <a:ea typeface="Roboto Slab" pitchFamily="2" charset="0"/>
              </a:rPr>
              <a:t>https://www.youtube.com/watch?v=cC0-LYWHoXg</a:t>
            </a:r>
          </a:p>
        </p:txBody>
      </p:sp>
      <p:sp>
        <p:nvSpPr>
          <p:cNvPr id="16" name="Titel 1">
            <a:extLst>
              <a:ext uri="{FF2B5EF4-FFF2-40B4-BE49-F238E27FC236}">
                <a16:creationId xmlns:a16="http://schemas.microsoft.com/office/drawing/2014/main" id="{8953512B-DF29-4F60-8B76-289ECDE9B623}"/>
              </a:ext>
            </a:extLst>
          </p:cNvPr>
          <p:cNvSpPr>
            <a:spLocks noGrp="1"/>
          </p:cNvSpPr>
          <p:nvPr>
            <p:ph type="title"/>
          </p:nvPr>
        </p:nvSpPr>
        <p:spPr>
          <a:xfrm>
            <a:off x="401026" y="181876"/>
            <a:ext cx="8229600" cy="1117600"/>
          </a:xfrm>
        </p:spPr>
        <p:txBody>
          <a:bodyPr/>
          <a:lstStyle/>
          <a:p>
            <a:r>
              <a:rPr lang="nl-NL" sz="3600" dirty="0">
                <a:solidFill>
                  <a:schemeClr val="tx2"/>
                </a:solidFill>
                <a:latin typeface="Roboto Slab" pitchFamily="2" charset="0"/>
                <a:ea typeface="Roboto Slab" pitchFamily="2" charset="0"/>
              </a:rPr>
              <a:t>New materials based </a:t>
            </a:r>
            <a:br>
              <a:rPr lang="nl-NL" sz="3600" dirty="0">
                <a:solidFill>
                  <a:schemeClr val="tx2"/>
                </a:solidFill>
                <a:latin typeface="Roboto Slab" pitchFamily="2" charset="0"/>
                <a:ea typeface="Roboto Slab" pitchFamily="2" charset="0"/>
              </a:rPr>
            </a:br>
            <a:r>
              <a:rPr lang="nl-NL" sz="3600" dirty="0">
                <a:solidFill>
                  <a:schemeClr val="tx2"/>
                </a:solidFill>
                <a:latin typeface="Roboto Slab" pitchFamily="2" charset="0"/>
                <a:ea typeface="Roboto Slab" pitchFamily="2" charset="0"/>
              </a:rPr>
              <a:t>on Kaumera</a:t>
            </a:r>
            <a:r>
              <a:rPr lang="nl-NL" sz="3600" baseline="30000" dirty="0">
                <a:solidFill>
                  <a:schemeClr val="tx2"/>
                </a:solidFill>
                <a:latin typeface="Roboto Slab" pitchFamily="2" charset="0"/>
                <a:ea typeface="Roboto Slab" pitchFamily="2" charset="0"/>
              </a:rPr>
              <a:t>®</a:t>
            </a:r>
            <a:endParaRPr lang="en-GB" sz="3600" baseline="30000" dirty="0">
              <a:solidFill>
                <a:schemeClr val="tx2"/>
              </a:solidFill>
              <a:latin typeface="Roboto Slab" pitchFamily="2" charset="0"/>
              <a:ea typeface="Roboto Slab" pitchFamily="2" charset="0"/>
            </a:endParaRPr>
          </a:p>
        </p:txBody>
      </p:sp>
      <p:pic>
        <p:nvPicPr>
          <p:cNvPr id="5" name="Picture 3" descr="C:\Documents and Settings\Stephen\Desktop\Bioinspired\Earrings-Yuemei.jpg"/>
          <p:cNvPicPr>
            <a:picLocks noChangeAspect="1" noChangeArrowheads="1"/>
          </p:cNvPicPr>
          <p:nvPr/>
        </p:nvPicPr>
        <p:blipFill rotWithShape="1">
          <a:blip r:embed="rId9" cstate="hqprint">
            <a:extLst>
              <a:ext uri="{28A0092B-C50C-407E-A947-70E740481C1C}">
                <a14:useLocalDpi xmlns:a14="http://schemas.microsoft.com/office/drawing/2010/main" val="0"/>
              </a:ext>
            </a:extLst>
          </a:blip>
          <a:srcRect/>
          <a:stretch/>
        </p:blipFill>
        <p:spPr bwMode="auto">
          <a:xfrm>
            <a:off x="2473283" y="2913800"/>
            <a:ext cx="1981899" cy="18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rotWithShape="1">
          <a:blip r:embed="rId10" cstate="hqprint">
            <a:extLst>
              <a:ext uri="{28A0092B-C50C-407E-A947-70E740481C1C}">
                <a14:useLocalDpi xmlns:a14="http://schemas.microsoft.com/office/drawing/2010/main" val="0"/>
              </a:ext>
            </a:extLst>
          </a:blip>
          <a:srcRect t="26073"/>
          <a:stretch/>
        </p:blipFill>
        <p:spPr bwMode="auto">
          <a:xfrm>
            <a:off x="5570212" y="2913800"/>
            <a:ext cx="1793469" cy="183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6981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2FC4BE-5847-488A-9D75-5AA048B31ACD}"/>
              </a:ext>
            </a:extLst>
          </p:cNvPr>
          <p:cNvSpPr>
            <a:spLocks noGrp="1"/>
          </p:cNvSpPr>
          <p:nvPr>
            <p:ph type="title"/>
          </p:nvPr>
        </p:nvSpPr>
        <p:spPr>
          <a:xfrm>
            <a:off x="534381" y="315745"/>
            <a:ext cx="8229600" cy="602817"/>
          </a:xfrm>
        </p:spPr>
        <p:txBody>
          <a:bodyPr/>
          <a:lstStyle/>
          <a:p>
            <a:r>
              <a:rPr lang="nl-NL" sz="3600" dirty="0">
                <a:solidFill>
                  <a:schemeClr val="tx2"/>
                </a:solidFill>
                <a:latin typeface="Roboto Slab" pitchFamily="2" charset="0"/>
                <a:ea typeface="Roboto Slab" pitchFamily="2" charset="0"/>
              </a:rPr>
              <a:t>Conclusions</a:t>
            </a:r>
            <a:endParaRPr lang="en-GB" sz="3600" dirty="0">
              <a:solidFill>
                <a:schemeClr val="tx2"/>
              </a:solidFill>
              <a:latin typeface="Roboto Slab" pitchFamily="2" charset="0"/>
              <a:ea typeface="Roboto Slab" pitchFamily="2" charset="0"/>
            </a:endParaRPr>
          </a:p>
        </p:txBody>
      </p:sp>
      <p:sp>
        <p:nvSpPr>
          <p:cNvPr id="13" name="TextBox 12">
            <a:extLst>
              <a:ext uri="{FF2B5EF4-FFF2-40B4-BE49-F238E27FC236}">
                <a16:creationId xmlns:a16="http://schemas.microsoft.com/office/drawing/2014/main" id="{2CE4F608-E9BB-3D72-FA69-E7A8093F31AD}"/>
              </a:ext>
            </a:extLst>
          </p:cNvPr>
          <p:cNvSpPr txBox="1"/>
          <p:nvPr/>
        </p:nvSpPr>
        <p:spPr>
          <a:xfrm>
            <a:off x="534381" y="1129220"/>
            <a:ext cx="8412594" cy="2031325"/>
          </a:xfrm>
          <a:prstGeom prst="rect">
            <a:avLst/>
          </a:prstGeom>
          <a:noFill/>
        </p:spPr>
        <p:txBody>
          <a:bodyPr wrap="square" rtlCol="0">
            <a:spAutoFit/>
          </a:bodyPr>
          <a:lstStyle/>
          <a:p>
            <a:pPr marL="285750" indent="-285750">
              <a:buClr>
                <a:srgbClr val="92D050"/>
              </a:buClr>
              <a:buFont typeface="Wingdings" panose="05000000000000000000" pitchFamily="2" charset="2"/>
              <a:buChar char="§"/>
            </a:pPr>
            <a:r>
              <a:rPr lang="en-US" kern="1200" dirty="0">
                <a:solidFill>
                  <a:schemeClr val="tx2"/>
                </a:solidFill>
                <a:latin typeface="Roboto Slab" pitchFamily="2" charset="0"/>
                <a:ea typeface="Roboto Slab" pitchFamily="2" charset="0"/>
              </a:rPr>
              <a:t>Recognizing basic principles help to develop new technology</a:t>
            </a:r>
          </a:p>
          <a:p>
            <a:pPr marL="285750" indent="-285750">
              <a:buClr>
                <a:srgbClr val="92D050"/>
              </a:buClr>
              <a:buFont typeface="Wingdings" panose="05000000000000000000" pitchFamily="2" charset="2"/>
              <a:buChar char="§"/>
            </a:pPr>
            <a:endParaRPr lang="en-US" dirty="0">
              <a:solidFill>
                <a:schemeClr val="tx2"/>
              </a:solidFill>
              <a:latin typeface="Roboto Slab" pitchFamily="2" charset="0"/>
              <a:ea typeface="Roboto Slab" pitchFamily="2" charset="0"/>
            </a:endParaRPr>
          </a:p>
          <a:p>
            <a:pPr marL="285750" indent="-285750">
              <a:buClr>
                <a:srgbClr val="92D050"/>
              </a:buClr>
              <a:buFont typeface="Wingdings" panose="05000000000000000000" pitchFamily="2" charset="2"/>
              <a:buChar char="§"/>
            </a:pPr>
            <a:r>
              <a:rPr lang="en-US" kern="1200" dirty="0">
                <a:solidFill>
                  <a:schemeClr val="tx2"/>
                </a:solidFill>
                <a:latin typeface="Roboto Slab" pitchFamily="2" charset="0"/>
                <a:ea typeface="Roboto Slab" pitchFamily="2" charset="0"/>
              </a:rPr>
              <a:t>A strong collaboration ensured a smooth commercialization</a:t>
            </a:r>
          </a:p>
          <a:p>
            <a:pPr marL="285750" indent="-285750">
              <a:buClr>
                <a:srgbClr val="92D050"/>
              </a:buClr>
              <a:buFont typeface="Wingdings" panose="05000000000000000000" pitchFamily="2" charset="2"/>
              <a:buChar char="§"/>
            </a:pPr>
            <a:endParaRPr lang="en-US" dirty="0">
              <a:solidFill>
                <a:schemeClr val="tx2"/>
              </a:solidFill>
              <a:latin typeface="Roboto Slab" pitchFamily="2" charset="0"/>
              <a:ea typeface="Roboto Slab" pitchFamily="2" charset="0"/>
            </a:endParaRPr>
          </a:p>
          <a:p>
            <a:pPr marL="285750" indent="-285750">
              <a:buClr>
                <a:srgbClr val="92D050"/>
              </a:buClr>
              <a:buFont typeface="Wingdings" panose="05000000000000000000" pitchFamily="2" charset="2"/>
              <a:buChar char="§"/>
            </a:pPr>
            <a:r>
              <a:rPr lang="en-US" kern="1200" dirty="0">
                <a:solidFill>
                  <a:schemeClr val="tx2"/>
                </a:solidFill>
                <a:latin typeface="Roboto Slab" pitchFamily="2" charset="0"/>
                <a:ea typeface="Roboto Slab" pitchFamily="2" charset="0"/>
              </a:rPr>
              <a:t>Clear market advantages stimulate the introduction of novel technology</a:t>
            </a:r>
          </a:p>
          <a:p>
            <a:pPr marL="285750" indent="-285750">
              <a:buClr>
                <a:srgbClr val="92D050"/>
              </a:buClr>
              <a:buFont typeface="Wingdings" panose="05000000000000000000" pitchFamily="2" charset="2"/>
              <a:buChar char="§"/>
            </a:pPr>
            <a:endParaRPr lang="en-US" dirty="0">
              <a:solidFill>
                <a:schemeClr val="tx2"/>
              </a:solidFill>
              <a:latin typeface="Roboto Slab" pitchFamily="2" charset="0"/>
              <a:ea typeface="Roboto Slab" pitchFamily="2" charset="0"/>
            </a:endParaRPr>
          </a:p>
          <a:p>
            <a:pPr marL="285750" indent="-285750">
              <a:buClr>
                <a:srgbClr val="92D050"/>
              </a:buClr>
              <a:buFont typeface="Wingdings" panose="05000000000000000000" pitchFamily="2" charset="2"/>
              <a:buChar char="§"/>
            </a:pPr>
            <a:r>
              <a:rPr lang="en-US" kern="1200" dirty="0">
                <a:solidFill>
                  <a:schemeClr val="tx2"/>
                </a:solidFill>
                <a:latin typeface="Roboto Slab" pitchFamily="2" charset="0"/>
                <a:ea typeface="Roboto Slab" pitchFamily="2" charset="0"/>
              </a:rPr>
              <a:t>Potential for new forms of resource </a:t>
            </a:r>
            <a:r>
              <a:rPr lang="en-US" dirty="0">
                <a:solidFill>
                  <a:schemeClr val="tx2"/>
                </a:solidFill>
                <a:latin typeface="Roboto Slab" pitchFamily="2" charset="0"/>
                <a:ea typeface="Roboto Slab" pitchFamily="2" charset="0"/>
              </a:rPr>
              <a:t>r</a:t>
            </a:r>
            <a:r>
              <a:rPr lang="en-US" kern="1200" dirty="0">
                <a:solidFill>
                  <a:schemeClr val="tx2"/>
                </a:solidFill>
                <a:latin typeface="Roboto Slab" pitchFamily="2" charset="0"/>
                <a:ea typeface="Roboto Slab" pitchFamily="2" charset="0"/>
              </a:rPr>
              <a:t>ecovery</a:t>
            </a:r>
          </a:p>
        </p:txBody>
      </p:sp>
      <p:pic>
        <p:nvPicPr>
          <p:cNvPr id="11266" name="Picture 2" descr="Nereda | Dutch Water Sector">
            <a:extLst>
              <a:ext uri="{FF2B5EF4-FFF2-40B4-BE49-F238E27FC236}">
                <a16:creationId xmlns:a16="http://schemas.microsoft.com/office/drawing/2014/main" id="{4EE9F760-CD52-D4BD-2AA3-C9EC78F005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6022" y="3581860"/>
            <a:ext cx="3207978" cy="133665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C843D1CA-8961-FDA8-4386-4D92779413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101" y="3940964"/>
            <a:ext cx="5144494" cy="771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943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726072" y="1124149"/>
            <a:ext cx="6208712" cy="213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indent="-342900" algn="l" defTabSz="457200" rtl="0" fontAlgn="base">
              <a:spcBef>
                <a:spcPct val="20000"/>
              </a:spcBef>
              <a:spcAft>
                <a:spcPct val="0"/>
              </a:spcAft>
              <a:buFont typeface="Arial" charset="0"/>
              <a:defRPr sz="2400" kern="1200">
                <a:solidFill>
                  <a:srgbClr val="3C3C3C"/>
                </a:solidFill>
                <a:latin typeface="Calibri"/>
                <a:ea typeface="+mn-ea"/>
                <a:cs typeface="Calibri"/>
              </a:defRPr>
            </a:lvl1pPr>
            <a:lvl2pPr marL="742950" indent="-285750" algn="l" defTabSz="457200" rtl="0" fontAlgn="base">
              <a:spcBef>
                <a:spcPct val="20000"/>
              </a:spcBef>
              <a:spcAft>
                <a:spcPct val="0"/>
              </a:spcAft>
              <a:buFont typeface="Arial" charset="0"/>
              <a:buChar char="–"/>
              <a:defRPr sz="2400" kern="1200">
                <a:solidFill>
                  <a:srgbClr val="3C3C3C"/>
                </a:solidFill>
                <a:latin typeface="Calibri"/>
                <a:ea typeface="+mn-ea"/>
                <a:cs typeface="Calibri"/>
              </a:defRPr>
            </a:lvl2pPr>
            <a:lvl3pPr marL="1143000" indent="-228600" algn="l" defTabSz="457200" rtl="0" fontAlgn="base">
              <a:spcBef>
                <a:spcPct val="20000"/>
              </a:spcBef>
              <a:spcAft>
                <a:spcPct val="0"/>
              </a:spcAft>
              <a:buFont typeface="Arial" charset="0"/>
              <a:buChar char="•"/>
              <a:defRPr sz="2400" kern="1200">
                <a:solidFill>
                  <a:srgbClr val="3C3C3C"/>
                </a:solidFill>
                <a:latin typeface="Calibri"/>
                <a:ea typeface="+mn-ea"/>
                <a:cs typeface="Calibri"/>
              </a:defRPr>
            </a:lvl3pPr>
            <a:lvl4pPr marL="1600200" indent="-228600" algn="l" defTabSz="457200" rtl="0" fontAlgn="base">
              <a:spcBef>
                <a:spcPct val="20000"/>
              </a:spcBef>
              <a:spcAft>
                <a:spcPct val="0"/>
              </a:spcAft>
              <a:buFont typeface="Arial" charset="0"/>
              <a:buChar char="–"/>
              <a:defRPr sz="2400" kern="1200">
                <a:solidFill>
                  <a:schemeClr val="tx1">
                    <a:lumMod val="75000"/>
                    <a:lumOff val="25000"/>
                  </a:schemeClr>
                </a:solidFill>
                <a:latin typeface="Tahoma"/>
                <a:ea typeface="+mn-ea"/>
                <a:cs typeface="Tahoma"/>
              </a:defRPr>
            </a:lvl4pPr>
            <a:lvl5pPr marL="2057400" indent="-228600" algn="l" defTabSz="457200" rtl="0" fontAlgn="base">
              <a:spcBef>
                <a:spcPct val="20000"/>
              </a:spcBef>
              <a:spcAft>
                <a:spcPct val="0"/>
              </a:spcAft>
              <a:buFont typeface="Arial" charset="0"/>
              <a:buChar char="»"/>
              <a:defRPr sz="2400" kern="1200">
                <a:solidFill>
                  <a:schemeClr val="tx1">
                    <a:lumMod val="75000"/>
                    <a:lumOff val="25000"/>
                  </a:schemeClr>
                </a:solidFill>
                <a:latin typeface="Tahoma"/>
                <a:ea typeface="+mn-ea"/>
                <a:cs typeface="Tahom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Clr>
                <a:srgbClr val="92D050"/>
              </a:buClr>
              <a:buFont typeface="Wingdings" panose="05000000000000000000" pitchFamily="2" charset="2"/>
              <a:buChar char="§"/>
              <a:defRPr/>
            </a:pPr>
            <a:r>
              <a:rPr lang="en-US" altLang="nl-NL" sz="1650" dirty="0">
                <a:solidFill>
                  <a:schemeClr val="tx2"/>
                </a:solidFill>
                <a:latin typeface="Roboto Slab" pitchFamily="2" charset="0"/>
                <a:ea typeface="Roboto Slab" pitchFamily="2" charset="0"/>
                <a:cs typeface="Tahoma" panose="020B0604030504040204" pitchFamily="34" charset="0"/>
              </a:rPr>
              <a:t>Every microorganism can grow in granular form</a:t>
            </a:r>
          </a:p>
          <a:p>
            <a:pPr marL="285750" indent="-285750">
              <a:buClr>
                <a:srgbClr val="92D050"/>
              </a:buClr>
              <a:buFont typeface="Wingdings" panose="05000000000000000000" pitchFamily="2" charset="2"/>
              <a:buChar char="§"/>
              <a:defRPr/>
            </a:pPr>
            <a:r>
              <a:rPr lang="en-US" altLang="nl-NL" sz="1650" dirty="0">
                <a:solidFill>
                  <a:schemeClr val="tx2"/>
                </a:solidFill>
                <a:latin typeface="Roboto Slab" pitchFamily="2" charset="0"/>
                <a:ea typeface="Roboto Slab" pitchFamily="2" charset="0"/>
                <a:cs typeface="Tahoma" panose="020B0604030504040204" pitchFamily="34" charset="0"/>
              </a:rPr>
              <a:t>Slow growing type of microbes: easily to make granules (methanogens, </a:t>
            </a:r>
            <a:r>
              <a:rPr lang="en-US" altLang="nl-NL" sz="1650" dirty="0" err="1">
                <a:solidFill>
                  <a:schemeClr val="tx2"/>
                </a:solidFill>
                <a:latin typeface="Roboto Slab" pitchFamily="2" charset="0"/>
                <a:ea typeface="Roboto Slab" pitchFamily="2" charset="0"/>
                <a:cs typeface="Tahoma" panose="020B0604030504040204" pitchFamily="34" charset="0"/>
              </a:rPr>
              <a:t>nitrifiers</a:t>
            </a:r>
            <a:r>
              <a:rPr lang="en-US" altLang="nl-NL" sz="1650" dirty="0">
                <a:solidFill>
                  <a:schemeClr val="tx2"/>
                </a:solidFill>
                <a:latin typeface="Roboto Slab" pitchFamily="2" charset="0"/>
                <a:ea typeface="Roboto Slab" pitchFamily="2" charset="0"/>
                <a:cs typeface="Tahoma" panose="020B0604030504040204" pitchFamily="34" charset="0"/>
              </a:rPr>
              <a:t>, Anammox, PAO’s)</a:t>
            </a:r>
          </a:p>
          <a:p>
            <a:pPr marL="285750" indent="-285750">
              <a:buClr>
                <a:srgbClr val="92D050"/>
              </a:buClr>
              <a:buFont typeface="Wingdings" panose="05000000000000000000" pitchFamily="2" charset="2"/>
              <a:buChar char="§"/>
              <a:defRPr/>
            </a:pPr>
            <a:r>
              <a:rPr lang="en-US" altLang="nl-NL" sz="1650" dirty="0">
                <a:solidFill>
                  <a:schemeClr val="tx2"/>
                </a:solidFill>
                <a:latin typeface="Roboto Slab" pitchFamily="2" charset="0"/>
                <a:ea typeface="Roboto Slab" pitchFamily="2" charset="0"/>
                <a:cs typeface="Tahoma" panose="020B0604030504040204" pitchFamily="34" charset="0"/>
              </a:rPr>
              <a:t>Fast growing microbes: difficult - need for shear etc.</a:t>
            </a:r>
          </a:p>
          <a:p>
            <a:pPr indent="0">
              <a:buClr>
                <a:srgbClr val="92D050"/>
              </a:buClr>
              <a:defRPr/>
            </a:pPr>
            <a:r>
              <a:rPr lang="en-US" altLang="nl-NL" sz="1650" dirty="0">
                <a:solidFill>
                  <a:schemeClr val="tx2"/>
                </a:solidFill>
                <a:latin typeface="Roboto Slab" pitchFamily="2" charset="0"/>
                <a:ea typeface="Roboto Slab" pitchFamily="2" charset="0"/>
                <a:cs typeface="Tahoma" panose="020B0604030504040204" pitchFamily="34" charset="0"/>
              </a:rPr>
              <a:t>     (fermentative bacteria, aerobic heterotrophs)</a:t>
            </a:r>
          </a:p>
        </p:txBody>
      </p:sp>
      <p:pic>
        <p:nvPicPr>
          <p:cNvPr id="15" name="Picture 2" descr="http://www.innovations-report.com/bilder_neu/66781_reactor3-25-08-2004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0" y="3096137"/>
            <a:ext cx="1786046" cy="132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descr="http://onlinembr.info/Nutrient%20Removal/Denitr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3829" y="3096137"/>
            <a:ext cx="1859902" cy="132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0223" y="3096137"/>
            <a:ext cx="1801705" cy="132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8" descr="http://origin-ars.els-cdn.com/content/image/1-s2.0-S0043135403006705-gr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22913" y="3096137"/>
            <a:ext cx="1833850" cy="132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p:cNvSpPr>
            <a:spLocks noGrp="1"/>
          </p:cNvSpPr>
          <p:nvPr>
            <p:ph type="title"/>
          </p:nvPr>
        </p:nvSpPr>
        <p:spPr>
          <a:xfrm>
            <a:off x="724195" y="0"/>
            <a:ext cx="7659688" cy="1066800"/>
          </a:xfrm>
        </p:spPr>
        <p:txBody>
          <a:bodyPr/>
          <a:lstStyle/>
          <a:p>
            <a:pPr>
              <a:defRPr/>
            </a:pPr>
            <a:r>
              <a:rPr lang="en-US" sz="3600" dirty="0">
                <a:solidFill>
                  <a:schemeClr val="tx2"/>
                </a:solidFill>
                <a:latin typeface="Roboto Slab" pitchFamily="2" charset="0"/>
                <a:ea typeface="Roboto Slab" pitchFamily="2" charset="0"/>
                <a:cs typeface="Tahoma" panose="020B0604030504040204" pitchFamily="34" charset="0"/>
              </a:rPr>
              <a:t>Granular</a:t>
            </a:r>
            <a:r>
              <a:rPr lang="en-US" sz="3600" dirty="0">
                <a:solidFill>
                  <a:schemeClr val="tx2"/>
                </a:solidFill>
                <a:latin typeface="Roboto Slab" pitchFamily="2" charset="0"/>
                <a:ea typeface="Roboto Slab" pitchFamily="2" charset="0"/>
              </a:rPr>
              <a:t> sludge</a:t>
            </a:r>
          </a:p>
        </p:txBody>
      </p:sp>
      <p:pic>
        <p:nvPicPr>
          <p:cNvPr id="3074" name="Picture 2" descr="Oxygenic photogranules - Wikipedia">
            <a:extLst>
              <a:ext uri="{FF2B5EF4-FFF2-40B4-BE49-F238E27FC236}">
                <a16:creationId xmlns:a16="http://schemas.microsoft.com/office/drawing/2014/main" id="{5CB793B7-9FEC-8437-7897-C14CB76AA0F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70797" y="3096136"/>
            <a:ext cx="1773203" cy="1329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59890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4250530" y="642938"/>
            <a:ext cx="4508698" cy="170816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Aerobic Granular Sludge</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5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7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Acknowledgments</a:t>
            </a:r>
            <a:endParaRPr kumimoji="0" lang="en-US" sz="27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 altLang="zh-CN" sz="105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sp>
        <p:nvSpPr>
          <p:cNvPr id="2" name="Slide Number Placeholder 1">
            <a:extLst>
              <a:ext uri="{FF2B5EF4-FFF2-40B4-BE49-F238E27FC236}">
                <a16:creationId xmlns:a16="http://schemas.microsoft.com/office/drawing/2014/main" id="{F5B674C8-ED63-43E8-940D-38CB6F13BDC4}"/>
              </a:ext>
            </a:extLst>
          </p:cNvPr>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85F53FA-F3BD-439A-9C7D-11AF7DE498E3}" type="slidenum">
              <a:rPr kumimoji="0" lang="en-GB"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30</a:t>
            </a:fld>
            <a:endParaRPr kumimoji="0" lang="en-GB"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68695BC-AF42-4679-A672-B6A9E994C1B8}"/>
              </a:ext>
            </a:extLst>
          </p:cNvPr>
          <p:cNvSpPr txBox="1"/>
          <p:nvPr/>
        </p:nvSpPr>
        <p:spPr>
          <a:xfrm>
            <a:off x="4267028" y="1572993"/>
            <a:ext cx="2810944" cy="1200329"/>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Merle de Kreuk</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Mario Pronk</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prstClr val="black"/>
                </a:solidFill>
                <a:latin typeface="Roboto Slab" pitchFamily="2" charset="0"/>
                <a:ea typeface="Roboto Slab" pitchFamily="2" charset="0"/>
              </a:rPr>
              <a:t>Yuemei Lin</a:t>
            </a:r>
            <a:endPar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Helle</a:t>
            </a:r>
            <a:r>
              <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van der Roest</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pic>
        <p:nvPicPr>
          <p:cNvPr id="14" name="Picture 2" descr="Afbeeldingsresultaat voor SIAM microbiology">
            <a:extLst>
              <a:ext uri="{FF2B5EF4-FFF2-40B4-BE49-F238E27FC236}">
                <a16:creationId xmlns:a16="http://schemas.microsoft.com/office/drawing/2014/main" id="{5CE421A4-73D7-4D94-945C-453C11FD44D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7470653" y="4286596"/>
            <a:ext cx="651055" cy="65105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Gerelateerde afbeelding">
            <a:extLst>
              <a:ext uri="{FF2B5EF4-FFF2-40B4-BE49-F238E27FC236}">
                <a16:creationId xmlns:a16="http://schemas.microsoft.com/office/drawing/2014/main" id="{1C94E37F-408E-40DD-BEC1-9DC910E03E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4880" y="4294725"/>
            <a:ext cx="816648" cy="58798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369FB03-5E96-48FA-ADBA-105613A90802}"/>
              </a:ext>
            </a:extLst>
          </p:cNvPr>
          <p:cNvSpPr/>
          <p:nvPr/>
        </p:nvSpPr>
        <p:spPr>
          <a:xfrm>
            <a:off x="6014327" y="1402455"/>
            <a:ext cx="4572000" cy="830997"/>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And many PhD students</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prstClr val="black"/>
                </a:solidFill>
                <a:latin typeface="Roboto Slab" pitchFamily="2" charset="0"/>
                <a:ea typeface="Roboto Slab" pitchFamily="2" charset="0"/>
              </a:rPr>
              <a:t>And RHDHV employees</a:t>
            </a:r>
            <a:r>
              <a:rPr kumimoji="0" lang="en-US" sz="12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p>
        </p:txBody>
      </p:sp>
      <p:pic>
        <p:nvPicPr>
          <p:cNvPr id="2050" name="Picture 2">
            <a:extLst>
              <a:ext uri="{FF2B5EF4-FFF2-40B4-BE49-F238E27FC236}">
                <a16:creationId xmlns:a16="http://schemas.microsoft.com/office/drawing/2014/main" id="{937C2FD1-15BE-49B6-9349-F0D022A32A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028" y="3288723"/>
            <a:ext cx="4691269" cy="703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1795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7741FC74-D6B3-44F3-A504-C1D715E9A6D9}"/>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2679349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Content Placeholder 2"/>
          <p:cNvSpPr>
            <a:spLocks noGrp="1"/>
          </p:cNvSpPr>
          <p:nvPr>
            <p:ph idx="1"/>
          </p:nvPr>
        </p:nvSpPr>
        <p:spPr>
          <a:xfrm>
            <a:off x="771230" y="883808"/>
            <a:ext cx="7648575" cy="3505200"/>
          </a:xfrm>
        </p:spPr>
        <p:txBody>
          <a:bodyPr/>
          <a:lstStyle/>
          <a:p>
            <a:pPr>
              <a:defRPr/>
            </a:pPr>
            <a:r>
              <a:rPr lang="en-GB" sz="2000" dirty="0">
                <a:latin typeface="Roboto Slab" pitchFamily="2" charset="0"/>
                <a:ea typeface="Roboto Slab" pitchFamily="2" charset="0"/>
              </a:rPr>
              <a:t>Already widely applied in industry:</a:t>
            </a:r>
          </a:p>
          <a:p>
            <a:pPr>
              <a:defRPr/>
            </a:pPr>
            <a:r>
              <a:rPr lang="en-GB" sz="2000" dirty="0">
                <a:latin typeface="Roboto Slab" pitchFamily="2" charset="0"/>
                <a:ea typeface="Roboto Slab" pitchFamily="2" charset="0"/>
              </a:rPr>
              <a:t>UASB, IC, EGSB and </a:t>
            </a:r>
            <a:r>
              <a:rPr lang="en-GB" sz="2000" dirty="0" err="1">
                <a:latin typeface="Roboto Slab" pitchFamily="2" charset="0"/>
                <a:ea typeface="Roboto Slab" pitchFamily="2" charset="0"/>
              </a:rPr>
              <a:t>Circox</a:t>
            </a:r>
            <a:r>
              <a:rPr lang="en-GB" sz="2000" dirty="0">
                <a:latin typeface="Roboto Slab" pitchFamily="2" charset="0"/>
                <a:ea typeface="Roboto Slab" pitchFamily="2" charset="0"/>
              </a:rPr>
              <a:t> technology</a:t>
            </a:r>
          </a:p>
          <a:p>
            <a:pPr marL="0" indent="0">
              <a:buFontTx/>
              <a:buNone/>
              <a:defRPr/>
            </a:pPr>
            <a:endParaRPr lang="en-GB" dirty="0">
              <a:latin typeface="Roboto Slab" pitchFamily="2" charset="0"/>
              <a:ea typeface="Roboto Slab" pitchFamily="2" charset="0"/>
            </a:endParaRPr>
          </a:p>
          <a:p>
            <a:pPr marL="0" indent="0">
              <a:buFontTx/>
              <a:buNone/>
              <a:defRPr/>
            </a:pPr>
            <a:endParaRPr lang="en-GB" dirty="0">
              <a:latin typeface="Roboto Slab" pitchFamily="2" charset="0"/>
              <a:ea typeface="Roboto Slab" pitchFamily="2" charset="0"/>
            </a:endParaRPr>
          </a:p>
          <a:p>
            <a:pPr marL="381000" lvl="1" indent="0">
              <a:buFontTx/>
              <a:buNone/>
              <a:defRPr/>
            </a:pPr>
            <a:endParaRPr lang="en-GB" dirty="0">
              <a:latin typeface="Roboto Slab" pitchFamily="2" charset="0"/>
              <a:ea typeface="Roboto Slab" pitchFamily="2" charset="0"/>
            </a:endParaRPr>
          </a:p>
          <a:p>
            <a:pPr marL="0" indent="0">
              <a:buFontTx/>
              <a:buNone/>
              <a:defRPr/>
            </a:pPr>
            <a:endParaRPr lang="en-GB" dirty="0">
              <a:latin typeface="Roboto Slab" pitchFamily="2" charset="0"/>
              <a:ea typeface="Roboto Slab" pitchFamily="2" charset="0"/>
            </a:endParaRPr>
          </a:p>
          <a:p>
            <a:pPr marL="0" indent="0">
              <a:buFontTx/>
              <a:buNone/>
              <a:defRPr/>
            </a:pPr>
            <a:endParaRPr lang="en-GB" dirty="0">
              <a:latin typeface="Roboto Slab" pitchFamily="2" charset="0"/>
              <a:ea typeface="Roboto Slab" pitchFamily="2" charset="0"/>
            </a:endParaRPr>
          </a:p>
          <a:p>
            <a:pPr marL="0" indent="0">
              <a:buFontTx/>
              <a:buNone/>
              <a:defRPr/>
            </a:pPr>
            <a:endParaRPr lang="en-GB" dirty="0">
              <a:latin typeface="Roboto Slab" pitchFamily="2" charset="0"/>
              <a:ea typeface="Roboto Slab" pitchFamily="2" charset="0"/>
            </a:endParaRPr>
          </a:p>
          <a:p>
            <a:pPr marL="0" indent="0">
              <a:buFontTx/>
              <a:buNone/>
              <a:defRPr/>
            </a:pPr>
            <a:endParaRPr lang="en-GB" dirty="0">
              <a:latin typeface="Roboto Slab" pitchFamily="2" charset="0"/>
              <a:ea typeface="Roboto Slab" pitchFamily="2" charset="0"/>
            </a:endParaRPr>
          </a:p>
          <a:p>
            <a:pPr marL="0" indent="0">
              <a:buFontTx/>
              <a:buNone/>
              <a:defRPr/>
            </a:pPr>
            <a:endParaRPr lang="en-GB" dirty="0">
              <a:latin typeface="Roboto Slab" pitchFamily="2" charset="0"/>
              <a:ea typeface="Roboto Slab" pitchFamily="2" charset="0"/>
            </a:endParaRPr>
          </a:p>
        </p:txBody>
      </p:sp>
      <p:pic>
        <p:nvPicPr>
          <p:cNvPr id="9" name="Picture 2" descr="http://www.microbialcellfactories.com/content/figures/1475-2859-4-24-6-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733" y="1886249"/>
            <a:ext cx="1957256" cy="222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
          <p:cNvSpPr txBox="1">
            <a:spLocks noChangeArrowheads="1"/>
          </p:cNvSpPr>
          <p:nvPr/>
        </p:nvSpPr>
        <p:spPr bwMode="auto">
          <a:xfrm>
            <a:off x="771230" y="4246443"/>
            <a:ext cx="78245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r>
              <a:rPr lang="en-US" altLang="en-US" sz="2000" dirty="0">
                <a:latin typeface="Roboto Slab" pitchFamily="2" charset="0"/>
                <a:ea typeface="Roboto Slab" pitchFamily="2" charset="0"/>
              </a:rPr>
              <a:t>For municipal wastewater largest problem: hydraulic variation</a:t>
            </a:r>
          </a:p>
        </p:txBody>
      </p:sp>
      <p:pic>
        <p:nvPicPr>
          <p:cNvPr id="11"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9093" y="1886249"/>
            <a:ext cx="4827588" cy="22209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itle 1">
            <a:extLst>
              <a:ext uri="{FF2B5EF4-FFF2-40B4-BE49-F238E27FC236}">
                <a16:creationId xmlns:a16="http://schemas.microsoft.com/office/drawing/2014/main" id="{6B29BC81-44F0-491C-8F4D-BDBA8D91251D}"/>
              </a:ext>
            </a:extLst>
          </p:cNvPr>
          <p:cNvSpPr>
            <a:spLocks noGrp="1"/>
          </p:cNvSpPr>
          <p:nvPr>
            <p:ph type="title"/>
          </p:nvPr>
        </p:nvSpPr>
        <p:spPr>
          <a:xfrm>
            <a:off x="724195" y="0"/>
            <a:ext cx="7659688" cy="1066800"/>
          </a:xfrm>
        </p:spPr>
        <p:txBody>
          <a:bodyPr/>
          <a:lstStyle/>
          <a:p>
            <a:pPr>
              <a:defRPr/>
            </a:pPr>
            <a:r>
              <a:rPr lang="en-US" sz="3600" dirty="0">
                <a:solidFill>
                  <a:schemeClr val="tx2"/>
                </a:solidFill>
                <a:latin typeface="Roboto Slab" pitchFamily="2" charset="0"/>
                <a:ea typeface="Roboto Slab" pitchFamily="2" charset="0"/>
                <a:cs typeface="Tahoma" panose="020B0604030504040204" pitchFamily="34" charset="0"/>
              </a:rPr>
              <a:t>Granular</a:t>
            </a:r>
            <a:r>
              <a:rPr lang="en-US" sz="3600" dirty="0">
                <a:solidFill>
                  <a:schemeClr val="tx2"/>
                </a:solidFill>
                <a:latin typeface="Roboto Slab" pitchFamily="2" charset="0"/>
                <a:ea typeface="Roboto Slab" pitchFamily="2" charset="0"/>
              </a:rPr>
              <a:t> sludge</a:t>
            </a:r>
          </a:p>
        </p:txBody>
      </p:sp>
    </p:spTree>
    <p:extLst>
      <p:ext uri="{BB962C8B-B14F-4D97-AF65-F5344CB8AC3E}">
        <p14:creationId xmlns:p14="http://schemas.microsoft.com/office/powerpoint/2010/main" val="4118923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644807" y="1391944"/>
            <a:ext cx="3821322" cy="154529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7872" y="1475350"/>
            <a:ext cx="1996750" cy="117980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3086" y="1475350"/>
            <a:ext cx="2236153" cy="1989893"/>
          </a:xfrm>
          <a:prstGeom prst="rect">
            <a:avLst/>
          </a:prstGeom>
        </p:spPr>
      </p:pic>
      <p:sp>
        <p:nvSpPr>
          <p:cNvPr id="11" name="Title 1"/>
          <p:cNvSpPr>
            <a:spLocks noGrp="1"/>
          </p:cNvSpPr>
          <p:nvPr>
            <p:ph type="title"/>
          </p:nvPr>
        </p:nvSpPr>
        <p:spPr>
          <a:xfrm>
            <a:off x="533628" y="24142"/>
            <a:ext cx="7659688" cy="1066800"/>
          </a:xfrm>
        </p:spPr>
        <p:txBody>
          <a:bodyPr/>
          <a:lstStyle/>
          <a:p>
            <a:pPr>
              <a:defRPr/>
            </a:pPr>
            <a:r>
              <a:rPr lang="en-US" dirty="0">
                <a:solidFill>
                  <a:schemeClr val="tx2"/>
                </a:solidFill>
                <a:latin typeface="Roboto Slab" pitchFamily="2" charset="0"/>
                <a:ea typeface="Roboto Slab" pitchFamily="2" charset="0"/>
                <a:cs typeface="Tahoma" panose="020B0604030504040204" pitchFamily="34" charset="0"/>
              </a:rPr>
              <a:t>Selecting for well-settling sludge</a:t>
            </a:r>
            <a:endParaRPr lang="en-US" dirty="0">
              <a:solidFill>
                <a:schemeClr val="tx2"/>
              </a:solidFill>
              <a:latin typeface="Roboto Slab" pitchFamily="2" charset="0"/>
              <a:ea typeface="Roboto Slab" pitchFamily="2" charset="0"/>
            </a:endParaRPr>
          </a:p>
        </p:txBody>
      </p:sp>
      <p:sp>
        <p:nvSpPr>
          <p:cNvPr id="12" name="TextBox 11"/>
          <p:cNvSpPr txBox="1"/>
          <p:nvPr/>
        </p:nvSpPr>
        <p:spPr>
          <a:xfrm>
            <a:off x="533628" y="3238246"/>
            <a:ext cx="8019861" cy="1200329"/>
          </a:xfrm>
          <a:prstGeom prst="rect">
            <a:avLst/>
          </a:prstGeom>
          <a:noFill/>
        </p:spPr>
        <p:txBody>
          <a:bodyPr wrap="square" rtlCol="0">
            <a:spAutoFit/>
          </a:bodyPr>
          <a:lstStyle/>
          <a:p>
            <a:pPr marL="285750" indent="-285750">
              <a:buClr>
                <a:srgbClr val="92D050"/>
              </a:buClr>
              <a:buFont typeface="Wingdings" panose="05000000000000000000" pitchFamily="2" charset="2"/>
              <a:buChar char="§"/>
            </a:pPr>
            <a:r>
              <a:rPr lang="en-GB" dirty="0">
                <a:solidFill>
                  <a:schemeClr val="tx2"/>
                </a:solidFill>
                <a:latin typeface="Roboto Slab" pitchFamily="2" charset="0"/>
                <a:ea typeface="Roboto Slab" pitchFamily="2" charset="0"/>
              </a:rPr>
              <a:t>Selector provides for well settling sludge:</a:t>
            </a:r>
          </a:p>
          <a:p>
            <a:pPr marL="285750" indent="-285750">
              <a:buClr>
                <a:srgbClr val="92D050"/>
              </a:buClr>
              <a:buFont typeface="Wingdings" panose="05000000000000000000" pitchFamily="2" charset="2"/>
              <a:buChar char="§"/>
            </a:pPr>
            <a:r>
              <a:rPr lang="en-GB" dirty="0">
                <a:solidFill>
                  <a:schemeClr val="tx2"/>
                </a:solidFill>
                <a:latin typeface="Roboto Slab" pitchFamily="2" charset="0"/>
                <a:ea typeface="Roboto Slab" pitchFamily="2" charset="0"/>
              </a:rPr>
              <a:t>SVI for conventional AS of 100-120 is very well possible </a:t>
            </a:r>
          </a:p>
          <a:p>
            <a:pPr marL="285750" indent="-285750">
              <a:buClr>
                <a:srgbClr val="92D050"/>
              </a:buClr>
              <a:buFont typeface="Wingdings" panose="05000000000000000000" pitchFamily="2" charset="2"/>
              <a:buChar char="§"/>
            </a:pPr>
            <a:r>
              <a:rPr lang="en-GB" dirty="0">
                <a:solidFill>
                  <a:schemeClr val="tx2"/>
                </a:solidFill>
                <a:latin typeface="Roboto Slab" pitchFamily="2" charset="0"/>
                <a:ea typeface="Roboto Slab" pitchFamily="2" charset="0"/>
              </a:rPr>
              <a:t>For EBPR around 80 could be feasible </a:t>
            </a:r>
            <a:r>
              <a:rPr lang="en-GB" dirty="0">
                <a:solidFill>
                  <a:schemeClr val="tx2"/>
                </a:solidFill>
                <a:latin typeface="Times New Roman" panose="02020603050405020304" pitchFamily="18" charset="0"/>
                <a:ea typeface="Roboto Slab" pitchFamily="2" charset="0"/>
                <a:cs typeface="Times New Roman" panose="02020603050405020304" pitchFamily="18" charset="0"/>
                <a:sym typeface="Wingdings" panose="05000000000000000000" pitchFamily="2" charset="2"/>
              </a:rPr>
              <a:t>→</a:t>
            </a:r>
            <a:r>
              <a:rPr lang="en-GB" dirty="0">
                <a:solidFill>
                  <a:schemeClr val="tx2"/>
                </a:solidFill>
                <a:latin typeface="Roboto Slab" pitchFamily="2" charset="0"/>
                <a:ea typeface="Roboto Slab" pitchFamily="2" charset="0"/>
                <a:sym typeface="Wingdings" panose="05000000000000000000" pitchFamily="2" charset="2"/>
              </a:rPr>
              <a:t> preferred for granulation</a:t>
            </a:r>
            <a:endParaRPr lang="en-GB" dirty="0">
              <a:solidFill>
                <a:schemeClr val="tx2"/>
              </a:solidFill>
              <a:latin typeface="Roboto Slab" pitchFamily="2" charset="0"/>
              <a:ea typeface="Roboto Slab" pitchFamily="2" charset="0"/>
            </a:endParaRPr>
          </a:p>
          <a:p>
            <a:pPr marL="285750" indent="-285750">
              <a:buClr>
                <a:srgbClr val="92D050"/>
              </a:buClr>
              <a:buFont typeface="Wingdings" panose="05000000000000000000" pitchFamily="2" charset="2"/>
              <a:buChar char="§"/>
            </a:pPr>
            <a:r>
              <a:rPr lang="en-GB" dirty="0">
                <a:solidFill>
                  <a:schemeClr val="tx2"/>
                </a:solidFill>
                <a:latin typeface="Roboto Slab" pitchFamily="2" charset="0"/>
                <a:ea typeface="Roboto Slab" pitchFamily="2" charset="0"/>
              </a:rPr>
              <a:t>For good granulation: selective feeding and selective sludge wasting</a:t>
            </a:r>
          </a:p>
        </p:txBody>
      </p:sp>
      <p:sp>
        <p:nvSpPr>
          <p:cNvPr id="10" name="TextBox 9">
            <a:extLst>
              <a:ext uri="{FF2B5EF4-FFF2-40B4-BE49-F238E27FC236}">
                <a16:creationId xmlns:a16="http://schemas.microsoft.com/office/drawing/2014/main" id="{252330C2-963F-B497-403A-6DA07B4095B1}"/>
              </a:ext>
            </a:extLst>
          </p:cNvPr>
          <p:cNvSpPr txBox="1"/>
          <p:nvPr/>
        </p:nvSpPr>
        <p:spPr>
          <a:xfrm>
            <a:off x="633678" y="4674965"/>
            <a:ext cx="4158884" cy="338554"/>
          </a:xfrm>
          <a:prstGeom prst="rect">
            <a:avLst/>
          </a:prstGeom>
          <a:noFill/>
        </p:spPr>
        <p:txBody>
          <a:bodyPr wrap="square">
            <a:spAutoFit/>
          </a:bodyPr>
          <a:lstStyle/>
          <a:p>
            <a:r>
              <a:rPr lang="nl-NL" sz="800" dirty="0">
                <a:solidFill>
                  <a:schemeClr val="tx2"/>
                </a:solidFill>
                <a:latin typeface="Roboto Slab" pitchFamily="2" charset="0"/>
                <a:ea typeface="Roboto Slab" pitchFamily="2" charset="0"/>
              </a:rPr>
              <a:t>Martins, A.M., Pagilla, K., Heijnen, J.J., &amp; van Loosdrecht, M.C.M. (2004).</a:t>
            </a:r>
          </a:p>
          <a:p>
            <a:r>
              <a:rPr lang="nl-NL" sz="800" dirty="0">
                <a:solidFill>
                  <a:schemeClr val="tx2"/>
                </a:solidFill>
                <a:latin typeface="Roboto Slab" pitchFamily="2" charset="0"/>
                <a:ea typeface="Roboto Slab" pitchFamily="2" charset="0"/>
              </a:rPr>
              <a:t>Filamentous bulking sludge—a critical review. Water research, 38(4), 793-817.</a:t>
            </a:r>
          </a:p>
        </p:txBody>
      </p:sp>
    </p:spTree>
    <p:extLst>
      <p:ext uri="{BB962C8B-B14F-4D97-AF65-F5344CB8AC3E}">
        <p14:creationId xmlns:p14="http://schemas.microsoft.com/office/powerpoint/2010/main" val="2753982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descr="http://www.tnw.tudelft.nl/fileadmin/Faculteit/TNW/Over_de_faculteit/Afdelingen/Biotechnology/Research/Research_Groups/Environmental_Biotechnology/Research_Projects/img/EBTprMarti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344" y="4016371"/>
            <a:ext cx="7302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807" y="2720971"/>
            <a:ext cx="695325" cy="925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descr="http://biofilms.bt.tudelft.nl/images/CristianPicioreanu.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620" y="1527171"/>
            <a:ext cx="6810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Mari Winkler: “I succeeded in allowing good PAOs to maintain the upper hand.” (Photo: Tomas van Dijk)"/>
          <p:cNvPicPr>
            <a:picLocks noChangeAspect="1" noChangeArrowheads="1"/>
          </p:cNvPicPr>
          <p:nvPr/>
        </p:nvPicPr>
        <p:blipFill rotWithShape="1">
          <a:blip r:embed="rId6">
            <a:extLst>
              <a:ext uri="{28A0092B-C50C-407E-A947-70E740481C1C}">
                <a14:useLocalDpi xmlns:a14="http://schemas.microsoft.com/office/drawing/2010/main" val="0"/>
              </a:ext>
            </a:extLst>
          </a:blip>
          <a:srcRect r="15000"/>
          <a:stretch/>
        </p:blipFill>
        <p:spPr bwMode="auto">
          <a:xfrm>
            <a:off x="3912270" y="2691414"/>
            <a:ext cx="701675"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descr="http://assets.kennislink.nl/upload/208680_962_1215870043896-Merle_de_Kreuk_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12270" y="1527171"/>
            <a:ext cx="70167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https://media.licdn.com/mpr/mpr/shrink_500_500/p/8/005/0a1/3ad/36b275c.jpg"/>
          <p:cNvPicPr>
            <a:picLocks noChangeAspect="1" noChangeArrowheads="1"/>
          </p:cNvPicPr>
          <p:nvPr/>
        </p:nvPicPr>
        <p:blipFill rotWithShape="1">
          <a:blip r:embed="rId8">
            <a:extLst>
              <a:ext uri="{28A0092B-C50C-407E-A947-70E740481C1C}">
                <a14:useLocalDpi xmlns:a14="http://schemas.microsoft.com/office/drawing/2010/main" val="0"/>
              </a:ext>
            </a:extLst>
          </a:blip>
          <a:srcRect l="37834"/>
          <a:stretch/>
        </p:blipFill>
        <p:spPr bwMode="auto">
          <a:xfrm>
            <a:off x="3912269" y="3985688"/>
            <a:ext cx="70167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
          <p:cNvSpPr txBox="1">
            <a:spLocks noChangeArrowheads="1"/>
          </p:cNvSpPr>
          <p:nvPr/>
        </p:nvSpPr>
        <p:spPr bwMode="auto">
          <a:xfrm>
            <a:off x="1443707" y="1585909"/>
            <a:ext cx="21804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defRPr/>
            </a:pPr>
            <a:r>
              <a:rPr lang="en-US" altLang="en-US" sz="1650" dirty="0">
                <a:solidFill>
                  <a:schemeClr val="tx2"/>
                </a:solidFill>
                <a:latin typeface="Roboto Slab" pitchFamily="2" charset="0"/>
                <a:ea typeface="Roboto Slab" pitchFamily="2" charset="0"/>
              </a:rPr>
              <a:t>Cristian </a:t>
            </a:r>
            <a:r>
              <a:rPr lang="en-US" altLang="en-US" sz="1650" dirty="0" err="1">
                <a:solidFill>
                  <a:schemeClr val="tx2"/>
                </a:solidFill>
                <a:latin typeface="Roboto Slab" pitchFamily="2" charset="0"/>
                <a:ea typeface="Roboto Slab" pitchFamily="2" charset="0"/>
              </a:rPr>
              <a:t>Picioreanu</a:t>
            </a:r>
            <a:endParaRPr lang="en-US" altLang="en-US" sz="1650" dirty="0">
              <a:solidFill>
                <a:schemeClr val="tx2"/>
              </a:solidFill>
              <a:latin typeface="Roboto Slab" pitchFamily="2" charset="0"/>
              <a:ea typeface="Roboto Slab" pitchFamily="2" charset="0"/>
            </a:endParaRPr>
          </a:p>
          <a:p>
            <a:pPr eaLnBrk="1" hangingPunct="1">
              <a:defRPr/>
            </a:pPr>
            <a:r>
              <a:rPr lang="en-US" altLang="en-US" sz="1650" dirty="0">
                <a:solidFill>
                  <a:schemeClr val="tx2"/>
                </a:solidFill>
                <a:latin typeface="Roboto Slab" pitchFamily="2" charset="0"/>
                <a:ea typeface="Roboto Slab" pitchFamily="2" charset="0"/>
              </a:rPr>
              <a:t>Biofilm morphology</a:t>
            </a:r>
          </a:p>
          <a:p>
            <a:pPr eaLnBrk="1" hangingPunct="1">
              <a:defRPr/>
            </a:pPr>
            <a:r>
              <a:rPr lang="en-US" altLang="en-US" sz="1200" dirty="0">
                <a:solidFill>
                  <a:schemeClr val="tx2"/>
                </a:solidFill>
                <a:latin typeface="Roboto Slab" pitchFamily="2" charset="0"/>
                <a:ea typeface="Roboto Slab" pitchFamily="2" charset="0"/>
              </a:rPr>
              <a:t>1996-1999</a:t>
            </a:r>
          </a:p>
        </p:txBody>
      </p:sp>
      <p:sp>
        <p:nvSpPr>
          <p:cNvPr id="14" name="TextBox 15"/>
          <p:cNvSpPr txBox="1">
            <a:spLocks noChangeArrowheads="1"/>
          </p:cNvSpPr>
          <p:nvPr/>
        </p:nvSpPr>
        <p:spPr bwMode="auto">
          <a:xfrm>
            <a:off x="1470695" y="3910009"/>
            <a:ext cx="1912703"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defRPr/>
            </a:pPr>
            <a:r>
              <a:rPr lang="en-US" altLang="en-US" sz="1650" dirty="0">
                <a:solidFill>
                  <a:schemeClr val="tx2"/>
                </a:solidFill>
                <a:latin typeface="Roboto Slab" pitchFamily="2" charset="0"/>
                <a:ea typeface="Roboto Slab" pitchFamily="2" charset="0"/>
              </a:rPr>
              <a:t>Antonio Martins</a:t>
            </a:r>
          </a:p>
          <a:p>
            <a:pPr eaLnBrk="1" hangingPunct="1">
              <a:defRPr/>
            </a:pPr>
            <a:r>
              <a:rPr lang="en-US" altLang="en-US" sz="1650" dirty="0">
                <a:solidFill>
                  <a:schemeClr val="tx2"/>
                </a:solidFill>
                <a:latin typeface="Roboto Slab" pitchFamily="2" charset="0"/>
                <a:ea typeface="Roboto Slab" pitchFamily="2" charset="0"/>
              </a:rPr>
              <a:t>Activated sludge </a:t>
            </a:r>
          </a:p>
          <a:p>
            <a:pPr eaLnBrk="1" hangingPunct="1">
              <a:defRPr/>
            </a:pPr>
            <a:r>
              <a:rPr lang="en-US" altLang="en-US" sz="1650" dirty="0">
                <a:solidFill>
                  <a:schemeClr val="tx2"/>
                </a:solidFill>
                <a:latin typeface="Roboto Slab" pitchFamily="2" charset="0"/>
                <a:ea typeface="Roboto Slab" pitchFamily="2" charset="0"/>
              </a:rPr>
              <a:t>morphology</a:t>
            </a:r>
          </a:p>
          <a:p>
            <a:pPr eaLnBrk="1" hangingPunct="1">
              <a:defRPr/>
            </a:pPr>
            <a:r>
              <a:rPr lang="en-US" altLang="en-US" sz="1200" dirty="0">
                <a:solidFill>
                  <a:schemeClr val="tx2"/>
                </a:solidFill>
                <a:latin typeface="Roboto Slab" pitchFamily="2" charset="0"/>
                <a:ea typeface="Roboto Slab" pitchFamily="2" charset="0"/>
              </a:rPr>
              <a:t>1999-2003</a:t>
            </a:r>
          </a:p>
        </p:txBody>
      </p:sp>
      <p:sp>
        <p:nvSpPr>
          <p:cNvPr id="15" name="TextBox 16"/>
          <p:cNvSpPr txBox="1">
            <a:spLocks noChangeArrowheads="1"/>
          </p:cNvSpPr>
          <p:nvPr/>
        </p:nvSpPr>
        <p:spPr bwMode="auto">
          <a:xfrm>
            <a:off x="1369095" y="2836859"/>
            <a:ext cx="233910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defRPr/>
            </a:pPr>
            <a:r>
              <a:rPr lang="en-US" altLang="en-US" sz="1650">
                <a:solidFill>
                  <a:schemeClr val="tx2"/>
                </a:solidFill>
                <a:latin typeface="Roboto Slab" pitchFamily="2" charset="0"/>
                <a:ea typeface="Roboto Slab" pitchFamily="2" charset="0"/>
              </a:rPr>
              <a:t>Janneke Buen</a:t>
            </a:r>
          </a:p>
          <a:p>
            <a:pPr eaLnBrk="1" hangingPunct="1">
              <a:defRPr/>
            </a:pPr>
            <a:r>
              <a:rPr lang="en-US" altLang="en-US" sz="1650">
                <a:solidFill>
                  <a:schemeClr val="tx2"/>
                </a:solidFill>
                <a:latin typeface="Roboto Slab" pitchFamily="2" charset="0"/>
                <a:ea typeface="Roboto Slab" pitchFamily="2" charset="0"/>
              </a:rPr>
              <a:t>Principle Granulation</a:t>
            </a:r>
          </a:p>
          <a:p>
            <a:pPr eaLnBrk="1" hangingPunct="1">
              <a:defRPr/>
            </a:pPr>
            <a:r>
              <a:rPr lang="en-US" altLang="en-US" sz="1200">
                <a:solidFill>
                  <a:schemeClr val="tx2"/>
                </a:solidFill>
                <a:latin typeface="Roboto Slab" pitchFamily="2" charset="0"/>
                <a:ea typeface="Roboto Slab" pitchFamily="2" charset="0"/>
              </a:rPr>
              <a:t>1996-2000</a:t>
            </a:r>
          </a:p>
        </p:txBody>
      </p:sp>
      <p:sp>
        <p:nvSpPr>
          <p:cNvPr id="16" name="TextBox 17"/>
          <p:cNvSpPr txBox="1">
            <a:spLocks noChangeArrowheads="1"/>
          </p:cNvSpPr>
          <p:nvPr/>
        </p:nvSpPr>
        <p:spPr bwMode="auto">
          <a:xfrm>
            <a:off x="4865220" y="3985688"/>
            <a:ext cx="1903085"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defRPr/>
            </a:pPr>
            <a:r>
              <a:rPr lang="en-US" altLang="en-US" sz="1650" dirty="0">
                <a:solidFill>
                  <a:schemeClr val="tx2"/>
                </a:solidFill>
                <a:latin typeface="Roboto Slab" pitchFamily="2" charset="0"/>
                <a:ea typeface="Roboto Slab" pitchFamily="2" charset="0"/>
              </a:rPr>
              <a:t>Mario Pronk</a:t>
            </a:r>
          </a:p>
          <a:p>
            <a:pPr eaLnBrk="1" hangingPunct="1">
              <a:defRPr/>
            </a:pPr>
            <a:r>
              <a:rPr lang="en-US" altLang="en-US" sz="1650" dirty="0">
                <a:solidFill>
                  <a:schemeClr val="tx2"/>
                </a:solidFill>
                <a:latin typeface="Roboto Slab" pitchFamily="2" charset="0"/>
                <a:ea typeface="Roboto Slab" pitchFamily="2" charset="0"/>
              </a:rPr>
              <a:t>Process </a:t>
            </a:r>
            <a:r>
              <a:rPr lang="en-US" altLang="en-US" sz="1650" dirty="0" err="1">
                <a:solidFill>
                  <a:schemeClr val="tx2"/>
                </a:solidFill>
                <a:latin typeface="Roboto Slab" pitchFamily="2" charset="0"/>
                <a:ea typeface="Roboto Slab" pitchFamily="2" charset="0"/>
              </a:rPr>
              <a:t>eng.</a:t>
            </a:r>
            <a:r>
              <a:rPr lang="en-US" altLang="en-US" sz="1650" dirty="0">
                <a:solidFill>
                  <a:schemeClr val="tx2"/>
                </a:solidFill>
                <a:latin typeface="Roboto Slab" pitchFamily="2" charset="0"/>
                <a:ea typeface="Roboto Slab" pitchFamily="2" charset="0"/>
              </a:rPr>
              <a:t> AGS</a:t>
            </a:r>
          </a:p>
          <a:p>
            <a:pPr eaLnBrk="1" hangingPunct="1">
              <a:defRPr/>
            </a:pPr>
            <a:r>
              <a:rPr lang="en-US" altLang="en-US" sz="1200" dirty="0">
                <a:solidFill>
                  <a:schemeClr val="tx2"/>
                </a:solidFill>
                <a:latin typeface="Roboto Slab" pitchFamily="2" charset="0"/>
                <a:ea typeface="Roboto Slab" pitchFamily="2" charset="0"/>
              </a:rPr>
              <a:t>2002- (2010-2016)- ……</a:t>
            </a:r>
          </a:p>
          <a:p>
            <a:pPr eaLnBrk="1" hangingPunct="1">
              <a:defRPr/>
            </a:pPr>
            <a:endParaRPr lang="en-US" altLang="en-US" sz="1650" dirty="0">
              <a:solidFill>
                <a:schemeClr val="tx2"/>
              </a:solidFill>
              <a:latin typeface="Roboto Slab" pitchFamily="2" charset="0"/>
              <a:ea typeface="Roboto Slab" pitchFamily="2" charset="0"/>
            </a:endParaRPr>
          </a:p>
        </p:txBody>
      </p:sp>
      <p:sp>
        <p:nvSpPr>
          <p:cNvPr id="17" name="TextBox 18"/>
          <p:cNvSpPr txBox="1">
            <a:spLocks noChangeArrowheads="1"/>
          </p:cNvSpPr>
          <p:nvPr/>
        </p:nvSpPr>
        <p:spPr bwMode="auto">
          <a:xfrm>
            <a:off x="4818732" y="2827334"/>
            <a:ext cx="197522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defRPr/>
            </a:pPr>
            <a:r>
              <a:rPr lang="en-US" altLang="en-US" sz="1650">
                <a:solidFill>
                  <a:schemeClr val="tx2"/>
                </a:solidFill>
                <a:latin typeface="Roboto Slab" pitchFamily="2" charset="0"/>
                <a:ea typeface="Roboto Slab" pitchFamily="2" charset="0"/>
              </a:rPr>
              <a:t>Mari Winkler</a:t>
            </a:r>
          </a:p>
          <a:p>
            <a:pPr eaLnBrk="1" hangingPunct="1">
              <a:defRPr/>
            </a:pPr>
            <a:r>
              <a:rPr lang="en-US" altLang="en-US" sz="1650">
                <a:solidFill>
                  <a:schemeClr val="tx2"/>
                </a:solidFill>
                <a:latin typeface="Roboto Slab" pitchFamily="2" charset="0"/>
                <a:ea typeface="Roboto Slab" pitchFamily="2" charset="0"/>
              </a:rPr>
              <a:t>Microbiology AGS</a:t>
            </a:r>
          </a:p>
          <a:p>
            <a:pPr eaLnBrk="1" hangingPunct="1">
              <a:defRPr/>
            </a:pPr>
            <a:r>
              <a:rPr lang="en-US" altLang="en-US" sz="1200">
                <a:solidFill>
                  <a:schemeClr val="tx2"/>
                </a:solidFill>
                <a:latin typeface="Roboto Slab" pitchFamily="2" charset="0"/>
                <a:ea typeface="Roboto Slab" pitchFamily="2" charset="0"/>
              </a:rPr>
              <a:t>2008-2012</a:t>
            </a:r>
          </a:p>
        </p:txBody>
      </p:sp>
      <p:sp>
        <p:nvSpPr>
          <p:cNvPr id="18" name="TextBox 19"/>
          <p:cNvSpPr txBox="1">
            <a:spLocks noChangeArrowheads="1"/>
          </p:cNvSpPr>
          <p:nvPr/>
        </p:nvSpPr>
        <p:spPr bwMode="auto">
          <a:xfrm>
            <a:off x="4829845" y="1641471"/>
            <a:ext cx="171874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defRPr/>
            </a:pPr>
            <a:r>
              <a:rPr lang="en-US" altLang="en-US" sz="1650">
                <a:solidFill>
                  <a:schemeClr val="tx2"/>
                </a:solidFill>
                <a:latin typeface="Roboto Slab" pitchFamily="2" charset="0"/>
                <a:ea typeface="Roboto Slab" pitchFamily="2" charset="0"/>
              </a:rPr>
              <a:t>Merle de Kreuk</a:t>
            </a:r>
          </a:p>
          <a:p>
            <a:pPr eaLnBrk="1" hangingPunct="1">
              <a:defRPr/>
            </a:pPr>
            <a:r>
              <a:rPr lang="en-US" altLang="en-US" sz="1650">
                <a:solidFill>
                  <a:schemeClr val="tx2"/>
                </a:solidFill>
                <a:latin typeface="Roboto Slab" pitchFamily="2" charset="0"/>
                <a:ea typeface="Roboto Slab" pitchFamily="2" charset="0"/>
              </a:rPr>
              <a:t>Scale-up AGS</a:t>
            </a:r>
          </a:p>
          <a:p>
            <a:pPr eaLnBrk="1" hangingPunct="1">
              <a:defRPr/>
            </a:pPr>
            <a:r>
              <a:rPr lang="en-US" altLang="en-US" sz="1200">
                <a:solidFill>
                  <a:schemeClr val="tx2"/>
                </a:solidFill>
                <a:latin typeface="Roboto Slab" pitchFamily="2" charset="0"/>
                <a:ea typeface="Roboto Slab" pitchFamily="2" charset="0"/>
              </a:rPr>
              <a:t>2000-(2005)-2009</a:t>
            </a:r>
          </a:p>
        </p:txBody>
      </p:sp>
      <p:sp>
        <p:nvSpPr>
          <p:cNvPr id="2" name="Rectangle 51"/>
          <p:cNvSpPr>
            <a:spLocks noChangeArrowheads="1"/>
          </p:cNvSpPr>
          <p:nvPr/>
        </p:nvSpPr>
        <p:spPr bwMode="auto">
          <a:xfrm>
            <a:off x="491392" y="268228"/>
            <a:ext cx="800672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a:solidFill>
                  <a:schemeClr val="tx2"/>
                </a:solidFill>
                <a:latin typeface="Roboto Slab" pitchFamily="2" charset="0"/>
                <a:ea typeface="Roboto Slab" pitchFamily="2" charset="0"/>
              </a:rPr>
              <a:t>Development of </a:t>
            </a: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 </a:t>
            </a:r>
            <a:r>
              <a:rPr lang="en-US" altLang="en-US" sz="3600" dirty="0">
                <a:solidFill>
                  <a:schemeClr val="tx2"/>
                </a:solidFill>
                <a:latin typeface="Roboto Slab" pitchFamily="2" charset="0"/>
                <a:ea typeface="Roboto Slab" pitchFamily="2" charset="0"/>
              </a:rPr>
              <a:t>technology </a:t>
            </a:r>
            <a:r>
              <a:rPr lang="en-US" altLang="en-US" sz="2400" dirty="0">
                <a:solidFill>
                  <a:schemeClr val="tx2"/>
                </a:solidFill>
                <a:latin typeface="Roboto Slab" pitchFamily="2" charset="0"/>
                <a:ea typeface="Roboto Slab" pitchFamily="2" charset="0"/>
              </a:rPr>
              <a:t>- Academic</a:t>
            </a:r>
          </a:p>
        </p:txBody>
      </p:sp>
    </p:spTree>
    <p:extLst>
      <p:ext uri="{BB962C8B-B14F-4D97-AF65-F5344CB8AC3E}">
        <p14:creationId xmlns:p14="http://schemas.microsoft.com/office/powerpoint/2010/main" val="524975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4" descr="Rijnland, HHS"/>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514" y="1846345"/>
            <a:ext cx="1378950" cy="4203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 name="Picture 5" descr="hollandse delta"/>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958" y="2366879"/>
            <a:ext cx="628265" cy="81304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 name="Picture 6" descr="WBL_1"/>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3130" y="2002760"/>
            <a:ext cx="1378950" cy="33376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Picture 7" descr="Rijn en IJssel, WS_nw"/>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1958" y="3542961"/>
            <a:ext cx="1378950" cy="39151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4" name="Group 26"/>
          <p:cNvGrpSpPr>
            <a:grpSpLocks noChangeAspect="1"/>
          </p:cNvGrpSpPr>
          <p:nvPr/>
        </p:nvGrpSpPr>
        <p:grpSpPr bwMode="auto">
          <a:xfrm>
            <a:off x="3207856" y="1946747"/>
            <a:ext cx="1668829" cy="497762"/>
            <a:chOff x="109" y="737"/>
            <a:chExt cx="1031" cy="269"/>
          </a:xfrm>
        </p:grpSpPr>
        <p:sp>
          <p:nvSpPr>
            <p:cNvPr id="15" name="Rectangle 27"/>
            <p:cNvSpPr>
              <a:spLocks noChangeAspect="1" noChangeArrowheads="1"/>
            </p:cNvSpPr>
            <p:nvPr/>
          </p:nvSpPr>
          <p:spPr bwMode="auto">
            <a:xfrm>
              <a:off x="109" y="737"/>
              <a:ext cx="1031" cy="26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2200">
                <a:solidFill>
                  <a:schemeClr val="tx2"/>
                </a:solidFill>
                <a:latin typeface="Roboto Slab" pitchFamily="2" charset="0"/>
                <a:ea typeface="Roboto Slab" pitchFamily="2" charset="0"/>
              </a:endParaRPr>
            </a:p>
          </p:txBody>
        </p:sp>
        <p:pic>
          <p:nvPicPr>
            <p:cNvPr id="16" name="Picture 28" descr="Stowa_kl"/>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 y="748"/>
              <a:ext cx="7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7" name="Picture 29" descr="Veluwe WS2"/>
          <p:cNvPicPr preferRelativeResize="0">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08195" y="2695583"/>
            <a:ext cx="704489" cy="54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0" descr="logo_nieuw"/>
          <p:cNvPicPr preferRelativeResize="0">
            <a:picLocks noChangeAspect="1" noChangeArrowheads="1"/>
          </p:cNvPicPr>
          <p:nvPr/>
        </p:nvPicPr>
        <p:blipFill>
          <a:blip r:embed="rId10">
            <a:extLst>
              <a:ext uri="{28A0092B-C50C-407E-A947-70E740481C1C}">
                <a14:useLocalDpi xmlns:a14="http://schemas.microsoft.com/office/drawing/2010/main" val="0"/>
              </a:ext>
            </a:extLst>
          </a:blip>
          <a:srcRect l="15585" t="9448" b="11810"/>
          <a:stretch>
            <a:fillRect/>
          </a:stretch>
        </p:blipFill>
        <p:spPr bwMode="auto">
          <a:xfrm>
            <a:off x="2089125" y="3524303"/>
            <a:ext cx="1380105" cy="413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1" descr="dhvlogo"/>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77361" y="2790954"/>
            <a:ext cx="1257685" cy="42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6675" cmpd="dbl">
                <a:solidFill>
                  <a:srgbClr val="0000FF"/>
                </a:solidFill>
                <a:miter lim="800000"/>
                <a:headEnd/>
                <a:tailEnd/>
              </a14:hiddenLine>
            </a:ext>
          </a:extLst>
        </p:spPr>
      </p:pic>
      <p:pic>
        <p:nvPicPr>
          <p:cNvPr id="20" name="Picture 32" descr="Nereda L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71054" y="1837872"/>
            <a:ext cx="1936799" cy="8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2" descr="DSC03135-border"/>
          <p:cNvPicPr preferRelativeResize="0">
            <a:picLocks noChangeArrowheads="1"/>
          </p:cNvPicPr>
          <p:nvPr/>
        </p:nvPicPr>
        <p:blipFill>
          <a:blip r:embed="rId13">
            <a:lum bright="10000"/>
            <a:grayscl/>
            <a:extLst>
              <a:ext uri="{28A0092B-C50C-407E-A947-70E740481C1C}">
                <a14:useLocalDpi xmlns:a14="http://schemas.microsoft.com/office/drawing/2010/main" val="0"/>
              </a:ext>
            </a:extLst>
          </a:blip>
          <a:srcRect/>
          <a:stretch>
            <a:fillRect/>
          </a:stretch>
        </p:blipFill>
        <p:spPr bwMode="auto">
          <a:xfrm>
            <a:off x="7315094" y="1846345"/>
            <a:ext cx="1828906" cy="3023169"/>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pic>
      <p:pic>
        <p:nvPicPr>
          <p:cNvPr id="22" name="Picture 2" descr="http://www.royalhaskoningdhv.com/~/media/royalhaskoningdhvcorporate/images/logos/logo-rhdhv-large.png?w=254&amp;h=112&amp;as=1&amp;bc=whit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71054" y="2695583"/>
            <a:ext cx="1289447" cy="56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
            <a:extLst>
              <a:ext uri="{FF2B5EF4-FFF2-40B4-BE49-F238E27FC236}">
                <a16:creationId xmlns:a16="http://schemas.microsoft.com/office/drawing/2014/main" id="{3986BB70-7D9F-457D-A0B8-7407ED9E2DB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24459" y="3381588"/>
            <a:ext cx="1179910" cy="67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51">
            <a:extLst>
              <a:ext uri="{FF2B5EF4-FFF2-40B4-BE49-F238E27FC236}">
                <a16:creationId xmlns:a16="http://schemas.microsoft.com/office/drawing/2014/main" id="{00E708AC-7B68-4A4E-B8EA-1A8626366ED2}"/>
              </a:ext>
            </a:extLst>
          </p:cNvPr>
          <p:cNvSpPr>
            <a:spLocks noChangeArrowheads="1"/>
          </p:cNvSpPr>
          <p:nvPr/>
        </p:nvSpPr>
        <p:spPr bwMode="auto">
          <a:xfrm>
            <a:off x="491392" y="268228"/>
            <a:ext cx="800672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a:solidFill>
                  <a:schemeClr val="tx2"/>
                </a:solidFill>
                <a:latin typeface="Roboto Slab" pitchFamily="2" charset="0"/>
                <a:ea typeface="Roboto Slab" pitchFamily="2" charset="0"/>
              </a:rPr>
              <a:t>Development of </a:t>
            </a:r>
            <a:r>
              <a:rPr lang="en-US" altLang="en-US" sz="3600" dirty="0" err="1">
                <a:solidFill>
                  <a:schemeClr val="tx2"/>
                </a:solidFill>
                <a:latin typeface="Roboto Slab" pitchFamily="2" charset="0"/>
                <a:ea typeface="Roboto Slab" pitchFamily="2" charset="0"/>
              </a:rPr>
              <a:t>Nereda</a:t>
            </a:r>
            <a:r>
              <a:rPr lang="en-US" altLang="en-US" sz="3600" baseline="30000" dirty="0">
                <a:solidFill>
                  <a:schemeClr val="tx2"/>
                </a:solidFill>
                <a:latin typeface="Roboto Slab" pitchFamily="2" charset="0"/>
                <a:ea typeface="Roboto Slab" pitchFamily="2" charset="0"/>
              </a:rPr>
              <a:t>® </a:t>
            </a:r>
            <a:r>
              <a:rPr lang="en-US" altLang="en-US" sz="3600" dirty="0">
                <a:solidFill>
                  <a:schemeClr val="tx2"/>
                </a:solidFill>
                <a:latin typeface="Roboto Slab" pitchFamily="2" charset="0"/>
                <a:ea typeface="Roboto Slab" pitchFamily="2" charset="0"/>
              </a:rPr>
              <a:t>technology </a:t>
            </a:r>
            <a:r>
              <a:rPr lang="en-US" altLang="en-US" sz="2400" dirty="0">
                <a:solidFill>
                  <a:schemeClr val="tx2"/>
                </a:solidFill>
                <a:latin typeface="Roboto Slab" pitchFamily="2" charset="0"/>
                <a:ea typeface="Roboto Slab" pitchFamily="2" charset="0"/>
              </a:rPr>
              <a:t>– National </a:t>
            </a:r>
            <a:r>
              <a:rPr lang="en-US" altLang="en-US" sz="2400" dirty="0" err="1">
                <a:solidFill>
                  <a:schemeClr val="tx2"/>
                </a:solidFill>
                <a:latin typeface="Roboto Slab" pitchFamily="2" charset="0"/>
                <a:ea typeface="Roboto Slab" pitchFamily="2" charset="0"/>
              </a:rPr>
              <a:t>Nereda</a:t>
            </a:r>
            <a:r>
              <a:rPr lang="en-US" altLang="en-US" sz="2400" baseline="30000" dirty="0">
                <a:solidFill>
                  <a:schemeClr val="tx2"/>
                </a:solidFill>
                <a:latin typeface="Roboto Slab" pitchFamily="2" charset="0"/>
                <a:ea typeface="Roboto Slab" pitchFamily="2" charset="0"/>
              </a:rPr>
              <a:t>®</a:t>
            </a:r>
            <a:r>
              <a:rPr lang="en-US" altLang="en-US" sz="2400" dirty="0">
                <a:solidFill>
                  <a:schemeClr val="tx2"/>
                </a:solidFill>
                <a:latin typeface="Roboto Slab" pitchFamily="2" charset="0"/>
                <a:ea typeface="Roboto Slab" pitchFamily="2" charset="0"/>
              </a:rPr>
              <a:t> Research Program 2002</a:t>
            </a:r>
          </a:p>
        </p:txBody>
      </p:sp>
    </p:spTree>
    <p:extLst>
      <p:ext uri="{BB962C8B-B14F-4D97-AF65-F5344CB8AC3E}">
        <p14:creationId xmlns:p14="http://schemas.microsoft.com/office/powerpoint/2010/main" val="4236551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8675" name="Rectangle 5"/>
          <p:cNvSpPr>
            <a:spLocks noChangeArrowheads="1"/>
          </p:cNvSpPr>
          <p:nvPr/>
        </p:nvSpPr>
        <p:spPr bwMode="auto">
          <a:xfrm rot="16200000">
            <a:off x="1030300" y="2880644"/>
            <a:ext cx="107401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dirty="0">
                <a:solidFill>
                  <a:srgbClr val="000000"/>
                </a:solidFill>
                <a:latin typeface="Roboto Slab" pitchFamily="2" charset="0"/>
                <a:ea typeface="Roboto Slab" pitchFamily="2" charset="0"/>
              </a:rPr>
              <a:t>Scale-down</a:t>
            </a:r>
            <a:endParaRPr lang="en-GB" altLang="en-US" sz="1500" dirty="0">
              <a:latin typeface="Roboto Slab" pitchFamily="2" charset="0"/>
              <a:ea typeface="Roboto Slab" pitchFamily="2" charset="0"/>
            </a:endParaRPr>
          </a:p>
        </p:txBody>
      </p:sp>
      <p:sp>
        <p:nvSpPr>
          <p:cNvPr id="28677" name="Rectangle 8"/>
          <p:cNvSpPr>
            <a:spLocks noChangeArrowheads="1"/>
          </p:cNvSpPr>
          <p:nvPr/>
        </p:nvSpPr>
        <p:spPr bwMode="auto">
          <a:xfrm>
            <a:off x="1800225" y="2118579"/>
            <a:ext cx="28575" cy="1434704"/>
          </a:xfrm>
          <a:prstGeom prst="rect">
            <a:avLst/>
          </a:prstGeom>
          <a:solidFill>
            <a:srgbClr val="0099CC"/>
          </a:solidFill>
          <a:ln w="9525">
            <a:solidFill>
              <a:srgbClr val="0099CC"/>
            </a:solidFill>
            <a:miter lim="800000"/>
            <a:headEnd/>
            <a:tailEnd/>
          </a:ln>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78" name="Freeform 9"/>
          <p:cNvSpPr>
            <a:spLocks/>
          </p:cNvSpPr>
          <p:nvPr/>
        </p:nvSpPr>
        <p:spPr bwMode="auto">
          <a:xfrm>
            <a:off x="1722834" y="3548521"/>
            <a:ext cx="182166" cy="182165"/>
          </a:xfrm>
          <a:custGeom>
            <a:avLst/>
            <a:gdLst>
              <a:gd name="T0" fmla="*/ 0 w 153"/>
              <a:gd name="T1" fmla="*/ 0 h 153"/>
              <a:gd name="T2" fmla="*/ 2147483646 w 153"/>
              <a:gd name="T3" fmla="*/ 2147483646 h 153"/>
              <a:gd name="T4" fmla="*/ 2147483646 w 153"/>
              <a:gd name="T5" fmla="*/ 0 h 153"/>
              <a:gd name="T6" fmla="*/ 0 w 153"/>
              <a:gd name="T7" fmla="*/ 0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 h="153">
                <a:moveTo>
                  <a:pt x="0" y="0"/>
                </a:moveTo>
                <a:lnTo>
                  <a:pt x="77" y="153"/>
                </a:lnTo>
                <a:lnTo>
                  <a:pt x="153" y="0"/>
                </a:lnTo>
                <a:lnTo>
                  <a:pt x="0" y="0"/>
                </a:lnTo>
                <a:close/>
              </a:path>
            </a:pathLst>
          </a:custGeom>
          <a:solidFill>
            <a:srgbClr val="0099CC"/>
          </a:solidFill>
          <a:ln w="9525">
            <a:solidFill>
              <a:srgbClr val="0099CC"/>
            </a:solidFill>
            <a:round/>
            <a:headEnd/>
            <a:tailEnd/>
          </a:ln>
        </p:spPr>
        <p:txBody>
          <a:bodyPr/>
          <a:lstStyle/>
          <a:p>
            <a:endParaRPr lang="en-US">
              <a:latin typeface="Roboto Slab" pitchFamily="2" charset="0"/>
              <a:ea typeface="Roboto Slab" pitchFamily="2" charset="0"/>
            </a:endParaRPr>
          </a:p>
        </p:txBody>
      </p:sp>
      <p:sp>
        <p:nvSpPr>
          <p:cNvPr id="28679" name="Rectangle 11"/>
          <p:cNvSpPr>
            <a:spLocks noChangeArrowheads="1"/>
          </p:cNvSpPr>
          <p:nvPr/>
        </p:nvSpPr>
        <p:spPr bwMode="auto">
          <a:xfrm>
            <a:off x="3162300" y="3749735"/>
            <a:ext cx="1885950" cy="863204"/>
          </a:xfrm>
          <a:prstGeom prst="rect">
            <a:avLst/>
          </a:prstGeom>
          <a:solidFill>
            <a:schemeClr val="accent1"/>
          </a:solidFill>
          <a:ln w="19050">
            <a:solidFill>
              <a:srgbClr val="336699"/>
            </a:solidFill>
            <a:miter lim="800000"/>
            <a:headEnd/>
            <a:tailEnd/>
          </a:ln>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80" name="Rectangle 12"/>
          <p:cNvSpPr>
            <a:spLocks noChangeArrowheads="1"/>
          </p:cNvSpPr>
          <p:nvPr/>
        </p:nvSpPr>
        <p:spPr bwMode="auto">
          <a:xfrm>
            <a:off x="3339703" y="3816411"/>
            <a:ext cx="14314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800" b="1">
                <a:solidFill>
                  <a:srgbClr val="000000"/>
                </a:solidFill>
                <a:latin typeface="Roboto Slab" pitchFamily="2" charset="0"/>
                <a:ea typeface="Roboto Slab" pitchFamily="2" charset="0"/>
              </a:rPr>
              <a:t>Optimisation</a:t>
            </a:r>
            <a:endParaRPr lang="en-GB" altLang="en-US" sz="1800">
              <a:latin typeface="Roboto Slab" pitchFamily="2" charset="0"/>
              <a:ea typeface="Roboto Slab" pitchFamily="2" charset="0"/>
            </a:endParaRPr>
          </a:p>
        </p:txBody>
      </p:sp>
      <p:sp>
        <p:nvSpPr>
          <p:cNvPr id="28681" name="Rectangle 13"/>
          <p:cNvSpPr>
            <a:spLocks noChangeArrowheads="1"/>
          </p:cNvSpPr>
          <p:nvPr/>
        </p:nvSpPr>
        <p:spPr bwMode="auto">
          <a:xfrm>
            <a:off x="3446836" y="4120019"/>
            <a:ext cx="123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dirty="0">
                <a:solidFill>
                  <a:srgbClr val="000000"/>
                </a:solidFill>
                <a:latin typeface="Roboto Slab" pitchFamily="2" charset="0"/>
                <a:ea typeface="Roboto Slab" pitchFamily="2" charset="0"/>
              </a:rPr>
              <a:t>Process</a:t>
            </a:r>
          </a:p>
          <a:p>
            <a:pPr>
              <a:lnSpc>
                <a:spcPct val="100000"/>
              </a:lnSpc>
              <a:buClrTx/>
              <a:buFontTx/>
              <a:buNone/>
            </a:pPr>
            <a:r>
              <a:rPr lang="en-GB" altLang="en-US" sz="1500" i="1" dirty="0">
                <a:solidFill>
                  <a:srgbClr val="000000"/>
                </a:solidFill>
                <a:latin typeface="Roboto Slab" pitchFamily="2" charset="0"/>
                <a:ea typeface="Roboto Slab" pitchFamily="2" charset="0"/>
              </a:rPr>
              <a:t>configuration</a:t>
            </a:r>
            <a:endParaRPr lang="en-GB" altLang="en-US" sz="1500" dirty="0">
              <a:latin typeface="Roboto Slab" pitchFamily="2" charset="0"/>
              <a:ea typeface="Roboto Slab" pitchFamily="2" charset="0"/>
            </a:endParaRPr>
          </a:p>
        </p:txBody>
      </p:sp>
      <p:sp>
        <p:nvSpPr>
          <p:cNvPr id="28682" name="Freeform 16"/>
          <p:cNvSpPr>
            <a:spLocks/>
          </p:cNvSpPr>
          <p:nvPr/>
        </p:nvSpPr>
        <p:spPr bwMode="auto">
          <a:xfrm rot="356310">
            <a:off x="2895600" y="4173598"/>
            <a:ext cx="109538" cy="35719"/>
          </a:xfrm>
          <a:custGeom>
            <a:avLst/>
            <a:gdLst>
              <a:gd name="T0" fmla="*/ 0 w 92"/>
              <a:gd name="T1" fmla="*/ 2147483646 h 30"/>
              <a:gd name="T2" fmla="*/ 2147483646 w 92"/>
              <a:gd name="T3" fmla="*/ 2147483646 h 30"/>
              <a:gd name="T4" fmla="*/ 2147483646 w 92"/>
              <a:gd name="T5" fmla="*/ 2147483646 h 30"/>
              <a:gd name="T6" fmla="*/ 2147483646 w 92"/>
              <a:gd name="T7" fmla="*/ 0 h 30"/>
              <a:gd name="T8" fmla="*/ 0 w 92"/>
              <a:gd name="T9" fmla="*/ 2147483646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30">
                <a:moveTo>
                  <a:pt x="0" y="6"/>
                </a:moveTo>
                <a:lnTo>
                  <a:pt x="2" y="30"/>
                </a:lnTo>
                <a:lnTo>
                  <a:pt x="92" y="24"/>
                </a:lnTo>
                <a:lnTo>
                  <a:pt x="90" y="0"/>
                </a:lnTo>
                <a:lnTo>
                  <a:pt x="0" y="6"/>
                </a:lnTo>
                <a:close/>
              </a:path>
            </a:pathLst>
          </a:custGeom>
          <a:solidFill>
            <a:srgbClr val="0099CC"/>
          </a:solidFill>
          <a:ln w="9525">
            <a:solidFill>
              <a:srgbClr val="0099CC"/>
            </a:solidFill>
            <a:round/>
            <a:headEnd/>
            <a:tailEnd/>
          </a:ln>
        </p:spPr>
        <p:txBody>
          <a:bodyPr/>
          <a:lstStyle/>
          <a:p>
            <a:endParaRPr lang="en-US">
              <a:latin typeface="Roboto Slab" pitchFamily="2" charset="0"/>
              <a:ea typeface="Roboto Slab" pitchFamily="2" charset="0"/>
            </a:endParaRPr>
          </a:p>
        </p:txBody>
      </p:sp>
      <p:sp>
        <p:nvSpPr>
          <p:cNvPr id="28683" name="Freeform 17"/>
          <p:cNvSpPr>
            <a:spLocks/>
          </p:cNvSpPr>
          <p:nvPr/>
        </p:nvSpPr>
        <p:spPr bwMode="auto">
          <a:xfrm rot="356310">
            <a:off x="2992040" y="4112877"/>
            <a:ext cx="186929" cy="182165"/>
          </a:xfrm>
          <a:custGeom>
            <a:avLst/>
            <a:gdLst>
              <a:gd name="T0" fmla="*/ 2147483646 w 157"/>
              <a:gd name="T1" fmla="*/ 2147483646 h 153"/>
              <a:gd name="T2" fmla="*/ 2147483646 w 157"/>
              <a:gd name="T3" fmla="*/ 2147483646 h 153"/>
              <a:gd name="T4" fmla="*/ 0 w 157"/>
              <a:gd name="T5" fmla="*/ 0 h 153"/>
              <a:gd name="T6" fmla="*/ 2147483646 w 157"/>
              <a:gd name="T7" fmla="*/ 2147483646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7" h="153">
                <a:moveTo>
                  <a:pt x="10" y="153"/>
                </a:moveTo>
                <a:lnTo>
                  <a:pt x="157" y="65"/>
                </a:lnTo>
                <a:lnTo>
                  <a:pt x="0" y="0"/>
                </a:lnTo>
                <a:lnTo>
                  <a:pt x="10" y="153"/>
                </a:lnTo>
                <a:close/>
              </a:path>
            </a:pathLst>
          </a:custGeom>
          <a:solidFill>
            <a:srgbClr val="0099CC"/>
          </a:solidFill>
          <a:ln w="9525">
            <a:solidFill>
              <a:srgbClr val="0099CC"/>
            </a:solidFill>
            <a:round/>
            <a:headEnd/>
            <a:tailEnd/>
          </a:ln>
        </p:spPr>
        <p:txBody>
          <a:bodyPr/>
          <a:lstStyle/>
          <a:p>
            <a:endParaRPr lang="en-US">
              <a:latin typeface="Roboto Slab" pitchFamily="2" charset="0"/>
              <a:ea typeface="Roboto Slab" pitchFamily="2" charset="0"/>
            </a:endParaRPr>
          </a:p>
        </p:txBody>
      </p:sp>
      <p:sp>
        <p:nvSpPr>
          <p:cNvPr id="28684" name="Rectangle 20"/>
          <p:cNvSpPr>
            <a:spLocks noChangeArrowheads="1"/>
          </p:cNvSpPr>
          <p:nvPr/>
        </p:nvSpPr>
        <p:spPr bwMode="auto">
          <a:xfrm>
            <a:off x="994172" y="3749735"/>
            <a:ext cx="1887141" cy="863204"/>
          </a:xfrm>
          <a:prstGeom prst="rect">
            <a:avLst/>
          </a:prstGeom>
          <a:solidFill>
            <a:schemeClr val="accent1"/>
          </a:solidFill>
          <a:ln w="19050">
            <a:solidFill>
              <a:srgbClr val="336699"/>
            </a:solidFill>
            <a:miter lim="800000"/>
            <a:headEnd/>
            <a:tailEnd/>
          </a:ln>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85" name="Rectangle 21"/>
          <p:cNvSpPr>
            <a:spLocks noChangeArrowheads="1"/>
          </p:cNvSpPr>
          <p:nvPr/>
        </p:nvSpPr>
        <p:spPr bwMode="auto">
          <a:xfrm>
            <a:off x="1395412" y="3806886"/>
            <a:ext cx="12439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800" b="1">
                <a:solidFill>
                  <a:srgbClr val="000000"/>
                </a:solidFill>
                <a:latin typeface="Roboto Slab" pitchFamily="2" charset="0"/>
                <a:ea typeface="Roboto Slab" pitchFamily="2" charset="0"/>
              </a:rPr>
              <a:t>Simulation</a:t>
            </a:r>
            <a:endParaRPr lang="en-GB" altLang="en-US" sz="1800">
              <a:latin typeface="Roboto Slab" pitchFamily="2" charset="0"/>
              <a:ea typeface="Roboto Slab" pitchFamily="2" charset="0"/>
            </a:endParaRPr>
          </a:p>
        </p:txBody>
      </p:sp>
      <p:sp>
        <p:nvSpPr>
          <p:cNvPr id="28686" name="Rectangle 22"/>
          <p:cNvSpPr>
            <a:spLocks noChangeArrowheads="1"/>
          </p:cNvSpPr>
          <p:nvPr/>
        </p:nvSpPr>
        <p:spPr bwMode="auto">
          <a:xfrm>
            <a:off x="1540669" y="4065251"/>
            <a:ext cx="84318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a:solidFill>
                  <a:srgbClr val="000000"/>
                </a:solidFill>
                <a:latin typeface="Roboto Slab" pitchFamily="2" charset="0"/>
                <a:ea typeface="Roboto Slab" pitchFamily="2" charset="0"/>
              </a:rPr>
              <a:t>Kinetics; </a:t>
            </a:r>
            <a:endParaRPr lang="en-GB" altLang="en-US" sz="1500">
              <a:latin typeface="Roboto Slab" pitchFamily="2" charset="0"/>
              <a:ea typeface="Roboto Slab" pitchFamily="2" charset="0"/>
            </a:endParaRPr>
          </a:p>
        </p:txBody>
      </p:sp>
      <p:sp>
        <p:nvSpPr>
          <p:cNvPr id="28687" name="Rectangle 23"/>
          <p:cNvSpPr>
            <a:spLocks noChangeArrowheads="1"/>
          </p:cNvSpPr>
          <p:nvPr/>
        </p:nvSpPr>
        <p:spPr bwMode="auto">
          <a:xfrm>
            <a:off x="1245394" y="4311710"/>
            <a:ext cx="139781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a:solidFill>
                  <a:srgbClr val="000000"/>
                </a:solidFill>
                <a:latin typeface="Roboto Slab" pitchFamily="2" charset="0"/>
                <a:ea typeface="Roboto Slab" pitchFamily="2" charset="0"/>
              </a:rPr>
              <a:t>Process Insight</a:t>
            </a:r>
            <a:endParaRPr lang="en-GB" altLang="en-US" sz="1500">
              <a:latin typeface="Roboto Slab" pitchFamily="2" charset="0"/>
              <a:ea typeface="Roboto Slab" pitchFamily="2" charset="0"/>
            </a:endParaRPr>
          </a:p>
        </p:txBody>
      </p:sp>
      <p:sp>
        <p:nvSpPr>
          <p:cNvPr id="28688" name="Rectangle 24"/>
          <p:cNvSpPr>
            <a:spLocks noChangeArrowheads="1"/>
          </p:cNvSpPr>
          <p:nvPr/>
        </p:nvSpPr>
        <p:spPr bwMode="auto">
          <a:xfrm rot="16200000">
            <a:off x="108713" y="4068898"/>
            <a:ext cx="123751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a:solidFill>
                  <a:srgbClr val="000000"/>
                </a:solidFill>
                <a:latin typeface="Roboto Slab" pitchFamily="2" charset="0"/>
                <a:ea typeface="Roboto Slab" pitchFamily="2" charset="0"/>
              </a:rPr>
              <a:t>Laboratorium</a:t>
            </a:r>
            <a:endParaRPr lang="en-GB" altLang="en-US" sz="1500">
              <a:latin typeface="Roboto Slab" pitchFamily="2" charset="0"/>
              <a:ea typeface="Roboto Slab" pitchFamily="2" charset="0"/>
            </a:endParaRPr>
          </a:p>
        </p:txBody>
      </p:sp>
      <p:sp>
        <p:nvSpPr>
          <p:cNvPr id="28689" name="Rectangle 26"/>
          <p:cNvSpPr>
            <a:spLocks noChangeArrowheads="1"/>
          </p:cNvSpPr>
          <p:nvPr/>
        </p:nvSpPr>
        <p:spPr bwMode="auto">
          <a:xfrm>
            <a:off x="1013222"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0" name="Rectangle 27"/>
          <p:cNvSpPr>
            <a:spLocks noChangeArrowheads="1"/>
          </p:cNvSpPr>
          <p:nvPr/>
        </p:nvSpPr>
        <p:spPr bwMode="auto">
          <a:xfrm>
            <a:off x="1070372"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1" name="Rectangle 28"/>
          <p:cNvSpPr>
            <a:spLocks noChangeArrowheads="1"/>
          </p:cNvSpPr>
          <p:nvPr/>
        </p:nvSpPr>
        <p:spPr bwMode="auto">
          <a:xfrm>
            <a:off x="1127522"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2" name="Rectangle 29"/>
          <p:cNvSpPr>
            <a:spLocks noChangeArrowheads="1"/>
          </p:cNvSpPr>
          <p:nvPr/>
        </p:nvSpPr>
        <p:spPr bwMode="auto">
          <a:xfrm>
            <a:off x="1184672"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3" name="Rectangle 30"/>
          <p:cNvSpPr>
            <a:spLocks noChangeArrowheads="1"/>
          </p:cNvSpPr>
          <p:nvPr/>
        </p:nvSpPr>
        <p:spPr bwMode="auto">
          <a:xfrm>
            <a:off x="1241822"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4" name="Rectangle 31"/>
          <p:cNvSpPr>
            <a:spLocks noChangeArrowheads="1"/>
          </p:cNvSpPr>
          <p:nvPr/>
        </p:nvSpPr>
        <p:spPr bwMode="auto">
          <a:xfrm>
            <a:off x="1298972"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5" name="Rectangle 32"/>
          <p:cNvSpPr>
            <a:spLocks noChangeArrowheads="1"/>
          </p:cNvSpPr>
          <p:nvPr/>
        </p:nvSpPr>
        <p:spPr bwMode="auto">
          <a:xfrm>
            <a:off x="1356122"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6" name="Rectangle 33"/>
          <p:cNvSpPr>
            <a:spLocks noChangeArrowheads="1"/>
          </p:cNvSpPr>
          <p:nvPr/>
        </p:nvSpPr>
        <p:spPr bwMode="auto">
          <a:xfrm>
            <a:off x="141208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7" name="Rectangle 34"/>
          <p:cNvSpPr>
            <a:spLocks noChangeArrowheads="1"/>
          </p:cNvSpPr>
          <p:nvPr/>
        </p:nvSpPr>
        <p:spPr bwMode="auto">
          <a:xfrm>
            <a:off x="146923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8" name="Rectangle 35"/>
          <p:cNvSpPr>
            <a:spLocks noChangeArrowheads="1"/>
          </p:cNvSpPr>
          <p:nvPr/>
        </p:nvSpPr>
        <p:spPr bwMode="auto">
          <a:xfrm>
            <a:off x="152638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699" name="Rectangle 36"/>
          <p:cNvSpPr>
            <a:spLocks noChangeArrowheads="1"/>
          </p:cNvSpPr>
          <p:nvPr/>
        </p:nvSpPr>
        <p:spPr bwMode="auto">
          <a:xfrm>
            <a:off x="158353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0" name="Rectangle 37"/>
          <p:cNvSpPr>
            <a:spLocks noChangeArrowheads="1"/>
          </p:cNvSpPr>
          <p:nvPr/>
        </p:nvSpPr>
        <p:spPr bwMode="auto">
          <a:xfrm>
            <a:off x="164068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1" name="Rectangle 38"/>
          <p:cNvSpPr>
            <a:spLocks noChangeArrowheads="1"/>
          </p:cNvSpPr>
          <p:nvPr/>
        </p:nvSpPr>
        <p:spPr bwMode="auto">
          <a:xfrm>
            <a:off x="169783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2" name="Rectangle 39"/>
          <p:cNvSpPr>
            <a:spLocks noChangeArrowheads="1"/>
          </p:cNvSpPr>
          <p:nvPr/>
        </p:nvSpPr>
        <p:spPr bwMode="auto">
          <a:xfrm>
            <a:off x="175498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3" name="Rectangle 40"/>
          <p:cNvSpPr>
            <a:spLocks noChangeArrowheads="1"/>
          </p:cNvSpPr>
          <p:nvPr/>
        </p:nvSpPr>
        <p:spPr bwMode="auto">
          <a:xfrm>
            <a:off x="181213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4" name="Rectangle 41"/>
          <p:cNvSpPr>
            <a:spLocks noChangeArrowheads="1"/>
          </p:cNvSpPr>
          <p:nvPr/>
        </p:nvSpPr>
        <p:spPr bwMode="auto">
          <a:xfrm>
            <a:off x="186928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5" name="Rectangle 42"/>
          <p:cNvSpPr>
            <a:spLocks noChangeArrowheads="1"/>
          </p:cNvSpPr>
          <p:nvPr/>
        </p:nvSpPr>
        <p:spPr bwMode="auto">
          <a:xfrm>
            <a:off x="1926431"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6" name="Rectangle 43"/>
          <p:cNvSpPr>
            <a:spLocks noChangeArrowheads="1"/>
          </p:cNvSpPr>
          <p:nvPr/>
        </p:nvSpPr>
        <p:spPr bwMode="auto">
          <a:xfrm>
            <a:off x="1983581" y="3678298"/>
            <a:ext cx="27384"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7" name="Rectangle 44"/>
          <p:cNvSpPr>
            <a:spLocks noChangeArrowheads="1"/>
          </p:cNvSpPr>
          <p:nvPr/>
        </p:nvSpPr>
        <p:spPr bwMode="auto">
          <a:xfrm>
            <a:off x="203954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8" name="Rectangle 45"/>
          <p:cNvSpPr>
            <a:spLocks noChangeArrowheads="1"/>
          </p:cNvSpPr>
          <p:nvPr/>
        </p:nvSpPr>
        <p:spPr bwMode="auto">
          <a:xfrm>
            <a:off x="209669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09" name="Rectangle 46"/>
          <p:cNvSpPr>
            <a:spLocks noChangeArrowheads="1"/>
          </p:cNvSpPr>
          <p:nvPr/>
        </p:nvSpPr>
        <p:spPr bwMode="auto">
          <a:xfrm>
            <a:off x="215384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0" name="Rectangle 47"/>
          <p:cNvSpPr>
            <a:spLocks noChangeArrowheads="1"/>
          </p:cNvSpPr>
          <p:nvPr/>
        </p:nvSpPr>
        <p:spPr bwMode="auto">
          <a:xfrm>
            <a:off x="221099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1" name="Rectangle 48"/>
          <p:cNvSpPr>
            <a:spLocks noChangeArrowheads="1"/>
          </p:cNvSpPr>
          <p:nvPr/>
        </p:nvSpPr>
        <p:spPr bwMode="auto">
          <a:xfrm>
            <a:off x="226814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2" name="Rectangle 49"/>
          <p:cNvSpPr>
            <a:spLocks noChangeArrowheads="1"/>
          </p:cNvSpPr>
          <p:nvPr/>
        </p:nvSpPr>
        <p:spPr bwMode="auto">
          <a:xfrm>
            <a:off x="232529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3" name="Rectangle 50"/>
          <p:cNvSpPr>
            <a:spLocks noChangeArrowheads="1"/>
          </p:cNvSpPr>
          <p:nvPr/>
        </p:nvSpPr>
        <p:spPr bwMode="auto">
          <a:xfrm>
            <a:off x="238244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4" name="Rectangle 51"/>
          <p:cNvSpPr>
            <a:spLocks noChangeArrowheads="1"/>
          </p:cNvSpPr>
          <p:nvPr/>
        </p:nvSpPr>
        <p:spPr bwMode="auto">
          <a:xfrm>
            <a:off x="243959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5" name="Rectangle 52"/>
          <p:cNvSpPr>
            <a:spLocks noChangeArrowheads="1"/>
          </p:cNvSpPr>
          <p:nvPr/>
        </p:nvSpPr>
        <p:spPr bwMode="auto">
          <a:xfrm>
            <a:off x="249674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6" name="Rectangle 53"/>
          <p:cNvSpPr>
            <a:spLocks noChangeArrowheads="1"/>
          </p:cNvSpPr>
          <p:nvPr/>
        </p:nvSpPr>
        <p:spPr bwMode="auto">
          <a:xfrm>
            <a:off x="255389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7" name="Rectangle 54"/>
          <p:cNvSpPr>
            <a:spLocks noChangeArrowheads="1"/>
          </p:cNvSpPr>
          <p:nvPr/>
        </p:nvSpPr>
        <p:spPr bwMode="auto">
          <a:xfrm>
            <a:off x="260985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8" name="Rectangle 55"/>
          <p:cNvSpPr>
            <a:spLocks noChangeArrowheads="1"/>
          </p:cNvSpPr>
          <p:nvPr/>
        </p:nvSpPr>
        <p:spPr bwMode="auto">
          <a:xfrm>
            <a:off x="266700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19" name="Rectangle 56"/>
          <p:cNvSpPr>
            <a:spLocks noChangeArrowheads="1"/>
          </p:cNvSpPr>
          <p:nvPr/>
        </p:nvSpPr>
        <p:spPr bwMode="auto">
          <a:xfrm>
            <a:off x="272415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0" name="Rectangle 57"/>
          <p:cNvSpPr>
            <a:spLocks noChangeArrowheads="1"/>
          </p:cNvSpPr>
          <p:nvPr/>
        </p:nvSpPr>
        <p:spPr bwMode="auto">
          <a:xfrm>
            <a:off x="278130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1" name="Rectangle 58"/>
          <p:cNvSpPr>
            <a:spLocks noChangeArrowheads="1"/>
          </p:cNvSpPr>
          <p:nvPr/>
        </p:nvSpPr>
        <p:spPr bwMode="auto">
          <a:xfrm>
            <a:off x="283845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2" name="Rectangle 59"/>
          <p:cNvSpPr>
            <a:spLocks noChangeArrowheads="1"/>
          </p:cNvSpPr>
          <p:nvPr/>
        </p:nvSpPr>
        <p:spPr bwMode="auto">
          <a:xfrm>
            <a:off x="289560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3" name="Rectangle 60"/>
          <p:cNvSpPr>
            <a:spLocks noChangeArrowheads="1"/>
          </p:cNvSpPr>
          <p:nvPr/>
        </p:nvSpPr>
        <p:spPr bwMode="auto">
          <a:xfrm>
            <a:off x="295275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4" name="Rectangle 61"/>
          <p:cNvSpPr>
            <a:spLocks noChangeArrowheads="1"/>
          </p:cNvSpPr>
          <p:nvPr/>
        </p:nvSpPr>
        <p:spPr bwMode="auto">
          <a:xfrm>
            <a:off x="300990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5" name="Rectangle 62"/>
          <p:cNvSpPr>
            <a:spLocks noChangeArrowheads="1"/>
          </p:cNvSpPr>
          <p:nvPr/>
        </p:nvSpPr>
        <p:spPr bwMode="auto">
          <a:xfrm>
            <a:off x="306705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6" name="Rectangle 63"/>
          <p:cNvSpPr>
            <a:spLocks noChangeArrowheads="1"/>
          </p:cNvSpPr>
          <p:nvPr/>
        </p:nvSpPr>
        <p:spPr bwMode="auto">
          <a:xfrm>
            <a:off x="3124200"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7" name="Rectangle 64"/>
          <p:cNvSpPr>
            <a:spLocks noChangeArrowheads="1"/>
          </p:cNvSpPr>
          <p:nvPr/>
        </p:nvSpPr>
        <p:spPr bwMode="auto">
          <a:xfrm>
            <a:off x="318015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8" name="Rectangle 65"/>
          <p:cNvSpPr>
            <a:spLocks noChangeArrowheads="1"/>
          </p:cNvSpPr>
          <p:nvPr/>
        </p:nvSpPr>
        <p:spPr bwMode="auto">
          <a:xfrm>
            <a:off x="323730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29" name="Rectangle 66"/>
          <p:cNvSpPr>
            <a:spLocks noChangeArrowheads="1"/>
          </p:cNvSpPr>
          <p:nvPr/>
        </p:nvSpPr>
        <p:spPr bwMode="auto">
          <a:xfrm>
            <a:off x="329445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0" name="Rectangle 67"/>
          <p:cNvSpPr>
            <a:spLocks noChangeArrowheads="1"/>
          </p:cNvSpPr>
          <p:nvPr/>
        </p:nvSpPr>
        <p:spPr bwMode="auto">
          <a:xfrm>
            <a:off x="335160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1" name="Rectangle 68"/>
          <p:cNvSpPr>
            <a:spLocks noChangeArrowheads="1"/>
          </p:cNvSpPr>
          <p:nvPr/>
        </p:nvSpPr>
        <p:spPr bwMode="auto">
          <a:xfrm>
            <a:off x="340875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2" name="Rectangle 69"/>
          <p:cNvSpPr>
            <a:spLocks noChangeArrowheads="1"/>
          </p:cNvSpPr>
          <p:nvPr/>
        </p:nvSpPr>
        <p:spPr bwMode="auto">
          <a:xfrm>
            <a:off x="346590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3" name="Rectangle 70"/>
          <p:cNvSpPr>
            <a:spLocks noChangeArrowheads="1"/>
          </p:cNvSpPr>
          <p:nvPr/>
        </p:nvSpPr>
        <p:spPr bwMode="auto">
          <a:xfrm>
            <a:off x="352305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4" name="Rectangle 71"/>
          <p:cNvSpPr>
            <a:spLocks noChangeArrowheads="1"/>
          </p:cNvSpPr>
          <p:nvPr/>
        </p:nvSpPr>
        <p:spPr bwMode="auto">
          <a:xfrm>
            <a:off x="358020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5" name="Rectangle 72"/>
          <p:cNvSpPr>
            <a:spLocks noChangeArrowheads="1"/>
          </p:cNvSpPr>
          <p:nvPr/>
        </p:nvSpPr>
        <p:spPr bwMode="auto">
          <a:xfrm>
            <a:off x="363735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6" name="Rectangle 73"/>
          <p:cNvSpPr>
            <a:spLocks noChangeArrowheads="1"/>
          </p:cNvSpPr>
          <p:nvPr/>
        </p:nvSpPr>
        <p:spPr bwMode="auto">
          <a:xfrm>
            <a:off x="369450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7" name="Rectangle 74"/>
          <p:cNvSpPr>
            <a:spLocks noChangeArrowheads="1"/>
          </p:cNvSpPr>
          <p:nvPr/>
        </p:nvSpPr>
        <p:spPr bwMode="auto">
          <a:xfrm>
            <a:off x="3751659" y="3678298"/>
            <a:ext cx="2738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8" name="Rectangle 75"/>
          <p:cNvSpPr>
            <a:spLocks noChangeArrowheads="1"/>
          </p:cNvSpPr>
          <p:nvPr/>
        </p:nvSpPr>
        <p:spPr bwMode="auto">
          <a:xfrm>
            <a:off x="380761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39" name="Rectangle 76"/>
          <p:cNvSpPr>
            <a:spLocks noChangeArrowheads="1"/>
          </p:cNvSpPr>
          <p:nvPr/>
        </p:nvSpPr>
        <p:spPr bwMode="auto">
          <a:xfrm>
            <a:off x="386476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0" name="Rectangle 77"/>
          <p:cNvSpPr>
            <a:spLocks noChangeArrowheads="1"/>
          </p:cNvSpPr>
          <p:nvPr/>
        </p:nvSpPr>
        <p:spPr bwMode="auto">
          <a:xfrm>
            <a:off x="392191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1" name="Rectangle 78"/>
          <p:cNvSpPr>
            <a:spLocks noChangeArrowheads="1"/>
          </p:cNvSpPr>
          <p:nvPr/>
        </p:nvSpPr>
        <p:spPr bwMode="auto">
          <a:xfrm>
            <a:off x="397906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2" name="Rectangle 79"/>
          <p:cNvSpPr>
            <a:spLocks noChangeArrowheads="1"/>
          </p:cNvSpPr>
          <p:nvPr/>
        </p:nvSpPr>
        <p:spPr bwMode="auto">
          <a:xfrm>
            <a:off x="403621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3" name="Rectangle 80"/>
          <p:cNvSpPr>
            <a:spLocks noChangeArrowheads="1"/>
          </p:cNvSpPr>
          <p:nvPr/>
        </p:nvSpPr>
        <p:spPr bwMode="auto">
          <a:xfrm>
            <a:off x="409336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4" name="Rectangle 81"/>
          <p:cNvSpPr>
            <a:spLocks noChangeArrowheads="1"/>
          </p:cNvSpPr>
          <p:nvPr/>
        </p:nvSpPr>
        <p:spPr bwMode="auto">
          <a:xfrm>
            <a:off x="415051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5" name="Rectangle 82"/>
          <p:cNvSpPr>
            <a:spLocks noChangeArrowheads="1"/>
          </p:cNvSpPr>
          <p:nvPr/>
        </p:nvSpPr>
        <p:spPr bwMode="auto">
          <a:xfrm>
            <a:off x="420766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6" name="Rectangle 83"/>
          <p:cNvSpPr>
            <a:spLocks noChangeArrowheads="1"/>
          </p:cNvSpPr>
          <p:nvPr/>
        </p:nvSpPr>
        <p:spPr bwMode="auto">
          <a:xfrm>
            <a:off x="4264819"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7" name="Rectangle 84"/>
          <p:cNvSpPr>
            <a:spLocks noChangeArrowheads="1"/>
          </p:cNvSpPr>
          <p:nvPr/>
        </p:nvSpPr>
        <p:spPr bwMode="auto">
          <a:xfrm>
            <a:off x="4321969" y="3678298"/>
            <a:ext cx="27384"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8" name="Rectangle 85"/>
          <p:cNvSpPr>
            <a:spLocks noChangeArrowheads="1"/>
          </p:cNvSpPr>
          <p:nvPr/>
        </p:nvSpPr>
        <p:spPr bwMode="auto">
          <a:xfrm>
            <a:off x="437792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49" name="Rectangle 86"/>
          <p:cNvSpPr>
            <a:spLocks noChangeArrowheads="1"/>
          </p:cNvSpPr>
          <p:nvPr/>
        </p:nvSpPr>
        <p:spPr bwMode="auto">
          <a:xfrm>
            <a:off x="443507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0" name="Rectangle 87"/>
          <p:cNvSpPr>
            <a:spLocks noChangeArrowheads="1"/>
          </p:cNvSpPr>
          <p:nvPr/>
        </p:nvSpPr>
        <p:spPr bwMode="auto">
          <a:xfrm>
            <a:off x="449222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1" name="Rectangle 88"/>
          <p:cNvSpPr>
            <a:spLocks noChangeArrowheads="1"/>
          </p:cNvSpPr>
          <p:nvPr/>
        </p:nvSpPr>
        <p:spPr bwMode="auto">
          <a:xfrm>
            <a:off x="454937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2" name="Rectangle 89"/>
          <p:cNvSpPr>
            <a:spLocks noChangeArrowheads="1"/>
          </p:cNvSpPr>
          <p:nvPr/>
        </p:nvSpPr>
        <p:spPr bwMode="auto">
          <a:xfrm>
            <a:off x="460652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3" name="Rectangle 90"/>
          <p:cNvSpPr>
            <a:spLocks noChangeArrowheads="1"/>
          </p:cNvSpPr>
          <p:nvPr/>
        </p:nvSpPr>
        <p:spPr bwMode="auto">
          <a:xfrm>
            <a:off x="466367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4" name="Rectangle 91"/>
          <p:cNvSpPr>
            <a:spLocks noChangeArrowheads="1"/>
          </p:cNvSpPr>
          <p:nvPr/>
        </p:nvSpPr>
        <p:spPr bwMode="auto">
          <a:xfrm>
            <a:off x="472082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5" name="Rectangle 92"/>
          <p:cNvSpPr>
            <a:spLocks noChangeArrowheads="1"/>
          </p:cNvSpPr>
          <p:nvPr/>
        </p:nvSpPr>
        <p:spPr bwMode="auto">
          <a:xfrm>
            <a:off x="477797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6" name="Rectangle 93"/>
          <p:cNvSpPr>
            <a:spLocks noChangeArrowheads="1"/>
          </p:cNvSpPr>
          <p:nvPr/>
        </p:nvSpPr>
        <p:spPr bwMode="auto">
          <a:xfrm>
            <a:off x="483512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7" name="Rectangle 94"/>
          <p:cNvSpPr>
            <a:spLocks noChangeArrowheads="1"/>
          </p:cNvSpPr>
          <p:nvPr/>
        </p:nvSpPr>
        <p:spPr bwMode="auto">
          <a:xfrm>
            <a:off x="489227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8" name="Rectangle 95"/>
          <p:cNvSpPr>
            <a:spLocks noChangeArrowheads="1"/>
          </p:cNvSpPr>
          <p:nvPr/>
        </p:nvSpPr>
        <p:spPr bwMode="auto">
          <a:xfrm>
            <a:off x="494823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59" name="Rectangle 96"/>
          <p:cNvSpPr>
            <a:spLocks noChangeArrowheads="1"/>
          </p:cNvSpPr>
          <p:nvPr/>
        </p:nvSpPr>
        <p:spPr bwMode="auto">
          <a:xfrm>
            <a:off x="5005388" y="3678298"/>
            <a:ext cx="28575"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60" name="Rectangle 99"/>
          <p:cNvSpPr>
            <a:spLocks noChangeArrowheads="1"/>
          </p:cNvSpPr>
          <p:nvPr/>
        </p:nvSpPr>
        <p:spPr bwMode="auto">
          <a:xfrm>
            <a:off x="3492104" y="1790700"/>
            <a:ext cx="6858000"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grpSp>
        <p:nvGrpSpPr>
          <p:cNvPr id="28761" name="Group 100"/>
          <p:cNvGrpSpPr>
            <a:grpSpLocks/>
          </p:cNvGrpSpPr>
          <p:nvPr/>
        </p:nvGrpSpPr>
        <p:grpSpPr bwMode="auto">
          <a:xfrm>
            <a:off x="3177778" y="1250614"/>
            <a:ext cx="1885950" cy="1252538"/>
            <a:chOff x="3156" y="736"/>
            <a:chExt cx="1584" cy="1052"/>
          </a:xfrm>
        </p:grpSpPr>
        <p:sp>
          <p:nvSpPr>
            <p:cNvPr id="28856" name="Rectangle 101"/>
            <p:cNvSpPr>
              <a:spLocks noChangeArrowheads="1"/>
            </p:cNvSpPr>
            <p:nvPr/>
          </p:nvSpPr>
          <p:spPr bwMode="auto">
            <a:xfrm>
              <a:off x="3156" y="736"/>
              <a:ext cx="1584" cy="7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57" name="Rectangle 102"/>
            <p:cNvSpPr>
              <a:spLocks noChangeArrowheads="1"/>
            </p:cNvSpPr>
            <p:nvPr/>
          </p:nvSpPr>
          <p:spPr bwMode="auto">
            <a:xfrm>
              <a:off x="3405" y="984"/>
              <a:ext cx="109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800" b="1">
                  <a:solidFill>
                    <a:srgbClr val="000000"/>
                  </a:solidFill>
                  <a:latin typeface="Roboto Slab" pitchFamily="2" charset="0"/>
                  <a:ea typeface="Roboto Slab" pitchFamily="2" charset="0"/>
                </a:rPr>
                <a:t>Application</a:t>
              </a:r>
              <a:endParaRPr lang="en-GB" altLang="en-US" sz="1800">
                <a:latin typeface="Roboto Slab" pitchFamily="2" charset="0"/>
                <a:ea typeface="Roboto Slab" pitchFamily="2" charset="0"/>
              </a:endParaRPr>
            </a:p>
          </p:txBody>
        </p:sp>
        <p:sp>
          <p:nvSpPr>
            <p:cNvPr id="28858" name="Rectangle 103"/>
            <p:cNvSpPr>
              <a:spLocks noChangeArrowheads="1"/>
            </p:cNvSpPr>
            <p:nvPr/>
          </p:nvSpPr>
          <p:spPr bwMode="auto">
            <a:xfrm>
              <a:off x="3820" y="1475"/>
              <a:ext cx="66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dirty="0">
                  <a:solidFill>
                    <a:srgbClr val="000000"/>
                  </a:solidFill>
                  <a:latin typeface="Roboto Slab" pitchFamily="2" charset="0"/>
                  <a:ea typeface="Roboto Slab" pitchFamily="2" charset="0"/>
                </a:rPr>
                <a:t>Scale-up</a:t>
              </a:r>
              <a:endParaRPr lang="en-GB" altLang="en-US" sz="1500" dirty="0">
                <a:latin typeface="Roboto Slab" pitchFamily="2" charset="0"/>
                <a:ea typeface="Roboto Slab" pitchFamily="2" charset="0"/>
              </a:endParaRPr>
            </a:p>
          </p:txBody>
        </p:sp>
        <p:grpSp>
          <p:nvGrpSpPr>
            <p:cNvPr id="28859" name="Group 104"/>
            <p:cNvGrpSpPr>
              <a:grpSpLocks/>
            </p:cNvGrpSpPr>
            <p:nvPr/>
          </p:nvGrpSpPr>
          <p:grpSpPr bwMode="auto">
            <a:xfrm>
              <a:off x="3629" y="1453"/>
              <a:ext cx="153" cy="335"/>
              <a:chOff x="3689" y="1361"/>
              <a:chExt cx="153" cy="335"/>
            </a:xfrm>
          </p:grpSpPr>
          <p:sp>
            <p:nvSpPr>
              <p:cNvPr id="28860" name="Rectangle 105"/>
              <p:cNvSpPr>
                <a:spLocks noChangeArrowheads="1"/>
              </p:cNvSpPr>
              <p:nvPr/>
            </p:nvSpPr>
            <p:spPr bwMode="auto">
              <a:xfrm>
                <a:off x="3752" y="1511"/>
                <a:ext cx="24" cy="1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61" name="Freeform 106"/>
              <p:cNvSpPr>
                <a:spLocks/>
              </p:cNvSpPr>
              <p:nvPr/>
            </p:nvSpPr>
            <p:spPr bwMode="auto">
              <a:xfrm>
                <a:off x="3689" y="1361"/>
                <a:ext cx="153" cy="154"/>
              </a:xfrm>
              <a:custGeom>
                <a:avLst/>
                <a:gdLst>
                  <a:gd name="T0" fmla="*/ 153 w 153"/>
                  <a:gd name="T1" fmla="*/ 154 h 154"/>
                  <a:gd name="T2" fmla="*/ 75 w 153"/>
                  <a:gd name="T3" fmla="*/ 0 h 154"/>
                  <a:gd name="T4" fmla="*/ 0 w 153"/>
                  <a:gd name="T5" fmla="*/ 154 h 154"/>
                  <a:gd name="T6" fmla="*/ 153 w 153"/>
                  <a:gd name="T7" fmla="*/ 154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 h="154">
                    <a:moveTo>
                      <a:pt x="153" y="154"/>
                    </a:moveTo>
                    <a:lnTo>
                      <a:pt x="75" y="0"/>
                    </a:lnTo>
                    <a:lnTo>
                      <a:pt x="0" y="154"/>
                    </a:lnTo>
                    <a:lnTo>
                      <a:pt x="153" y="1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atin typeface="Roboto Slab" pitchFamily="2" charset="0"/>
                  <a:ea typeface="Roboto Slab" pitchFamily="2" charset="0"/>
                </a:endParaRPr>
              </a:p>
            </p:txBody>
          </p:sp>
        </p:grpSp>
      </p:grpSp>
      <p:sp>
        <p:nvSpPr>
          <p:cNvPr id="28762" name="Line 107"/>
          <p:cNvSpPr>
            <a:spLocks noChangeShapeType="1"/>
          </p:cNvSpPr>
          <p:nvPr/>
        </p:nvSpPr>
        <p:spPr bwMode="auto">
          <a:xfrm flipH="1">
            <a:off x="2655094" y="2110245"/>
            <a:ext cx="527447" cy="1751409"/>
          </a:xfrm>
          <a:prstGeom prst="line">
            <a:avLst/>
          </a:prstGeom>
          <a:noFill/>
          <a:ln w="38100">
            <a:solidFill>
              <a:schemeClr val="tx1"/>
            </a:solidFill>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Roboto Slab" pitchFamily="2" charset="0"/>
              <a:ea typeface="Roboto Slab" pitchFamily="2" charset="0"/>
            </a:endParaRPr>
          </a:p>
        </p:txBody>
      </p:sp>
      <p:sp>
        <p:nvSpPr>
          <p:cNvPr id="28764" name="Rectangle 113"/>
          <p:cNvSpPr>
            <a:spLocks noChangeArrowheads="1"/>
          </p:cNvSpPr>
          <p:nvPr/>
        </p:nvSpPr>
        <p:spPr bwMode="auto">
          <a:xfrm>
            <a:off x="1006078" y="1267833"/>
            <a:ext cx="1887141" cy="863203"/>
          </a:xfrm>
          <a:prstGeom prst="rect">
            <a:avLst/>
          </a:prstGeom>
          <a:solidFill>
            <a:srgbClr val="ADC610"/>
          </a:solidFill>
          <a:ln w="19050">
            <a:solidFill>
              <a:srgbClr val="336699"/>
            </a:solidFill>
            <a:miter lim="800000"/>
            <a:headEnd/>
            <a:tailEnd/>
          </a:ln>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65" name="Rectangle 114"/>
          <p:cNvSpPr>
            <a:spLocks noChangeArrowheads="1"/>
          </p:cNvSpPr>
          <p:nvPr/>
        </p:nvSpPr>
        <p:spPr bwMode="auto">
          <a:xfrm>
            <a:off x="1625203" y="1570892"/>
            <a:ext cx="7550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800" b="1">
                <a:solidFill>
                  <a:srgbClr val="000000"/>
                </a:solidFill>
                <a:latin typeface="Roboto Slab" pitchFamily="2" charset="0"/>
                <a:ea typeface="Roboto Slab" pitchFamily="2" charset="0"/>
              </a:rPr>
              <a:t>Design</a:t>
            </a:r>
            <a:endParaRPr lang="en-GB" altLang="en-US" sz="1800">
              <a:latin typeface="Roboto Slab" pitchFamily="2" charset="0"/>
              <a:ea typeface="Roboto Slab" pitchFamily="2" charset="0"/>
            </a:endParaRPr>
          </a:p>
        </p:txBody>
      </p:sp>
      <p:sp>
        <p:nvSpPr>
          <p:cNvPr id="28766" name="Rectangle 115"/>
          <p:cNvSpPr>
            <a:spLocks noChangeArrowheads="1"/>
          </p:cNvSpPr>
          <p:nvPr/>
        </p:nvSpPr>
        <p:spPr bwMode="auto">
          <a:xfrm>
            <a:off x="1265635" y="1813779"/>
            <a:ext cx="140743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dirty="0">
                <a:solidFill>
                  <a:srgbClr val="000000"/>
                </a:solidFill>
                <a:latin typeface="Roboto Slab" pitchFamily="2" charset="0"/>
                <a:ea typeface="Roboto Slab" pitchFamily="2" charset="0"/>
              </a:rPr>
              <a:t>Costs &amp; Process</a:t>
            </a:r>
            <a:endParaRPr lang="en-GB" altLang="en-US" sz="1500" dirty="0">
              <a:latin typeface="Roboto Slab" pitchFamily="2" charset="0"/>
              <a:ea typeface="Roboto Slab" pitchFamily="2" charset="0"/>
            </a:endParaRPr>
          </a:p>
        </p:txBody>
      </p:sp>
      <p:sp>
        <p:nvSpPr>
          <p:cNvPr id="28767" name="Rectangle 116"/>
          <p:cNvSpPr>
            <a:spLocks noChangeArrowheads="1"/>
          </p:cNvSpPr>
          <p:nvPr/>
        </p:nvSpPr>
        <p:spPr bwMode="auto">
          <a:xfrm rot="16200000">
            <a:off x="242012" y="1503696"/>
            <a:ext cx="100187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a:solidFill>
                  <a:srgbClr val="000000"/>
                </a:solidFill>
                <a:latin typeface="Roboto Slab" pitchFamily="2" charset="0"/>
                <a:ea typeface="Roboto Slab" pitchFamily="2" charset="0"/>
              </a:rPr>
              <a:t>Production</a:t>
            </a:r>
            <a:endParaRPr lang="en-GB" altLang="en-US" sz="1500">
              <a:latin typeface="Roboto Slab" pitchFamily="2" charset="0"/>
              <a:ea typeface="Roboto Slab" pitchFamily="2" charset="0"/>
            </a:endParaRPr>
          </a:p>
        </p:txBody>
      </p:sp>
      <p:sp>
        <p:nvSpPr>
          <p:cNvPr id="28768" name="Rectangle 117"/>
          <p:cNvSpPr>
            <a:spLocks noChangeArrowheads="1"/>
          </p:cNvSpPr>
          <p:nvPr/>
        </p:nvSpPr>
        <p:spPr bwMode="auto">
          <a:xfrm rot="16200000">
            <a:off x="1804408" y="2855480"/>
            <a:ext cx="78547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dirty="0">
                <a:solidFill>
                  <a:srgbClr val="000000"/>
                </a:solidFill>
                <a:latin typeface="Roboto Slab" pitchFamily="2" charset="0"/>
                <a:ea typeface="Roboto Slab" pitchFamily="2" charset="0"/>
              </a:rPr>
              <a:t>Scale-up</a:t>
            </a:r>
            <a:endParaRPr lang="en-GB" altLang="en-US" sz="1500" dirty="0">
              <a:latin typeface="Roboto Slab" pitchFamily="2" charset="0"/>
              <a:ea typeface="Roboto Slab" pitchFamily="2" charset="0"/>
            </a:endParaRPr>
          </a:p>
        </p:txBody>
      </p:sp>
      <p:grpSp>
        <p:nvGrpSpPr>
          <p:cNvPr id="28769" name="Group 118"/>
          <p:cNvGrpSpPr>
            <a:grpSpLocks/>
          </p:cNvGrpSpPr>
          <p:nvPr/>
        </p:nvGrpSpPr>
        <p:grpSpPr bwMode="auto">
          <a:xfrm>
            <a:off x="1964532" y="2137630"/>
            <a:ext cx="183356" cy="1612106"/>
            <a:chOff x="2373" y="1393"/>
            <a:chExt cx="154" cy="1354"/>
          </a:xfrm>
        </p:grpSpPr>
        <p:sp>
          <p:nvSpPr>
            <p:cNvPr id="28854" name="Rectangle 119"/>
            <p:cNvSpPr>
              <a:spLocks noChangeArrowheads="1"/>
            </p:cNvSpPr>
            <p:nvPr/>
          </p:nvSpPr>
          <p:spPr bwMode="auto">
            <a:xfrm>
              <a:off x="2437" y="1542"/>
              <a:ext cx="24" cy="1205"/>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55" name="Freeform 120"/>
            <p:cNvSpPr>
              <a:spLocks/>
            </p:cNvSpPr>
            <p:nvPr/>
          </p:nvSpPr>
          <p:spPr bwMode="auto">
            <a:xfrm>
              <a:off x="2373" y="1393"/>
              <a:ext cx="154" cy="153"/>
            </a:xfrm>
            <a:custGeom>
              <a:avLst/>
              <a:gdLst>
                <a:gd name="T0" fmla="*/ 154 w 154"/>
                <a:gd name="T1" fmla="*/ 153 h 153"/>
                <a:gd name="T2" fmla="*/ 76 w 154"/>
                <a:gd name="T3" fmla="*/ 0 h 153"/>
                <a:gd name="T4" fmla="*/ 0 w 154"/>
                <a:gd name="T5" fmla="*/ 153 h 153"/>
                <a:gd name="T6" fmla="*/ 154 w 154"/>
                <a:gd name="T7" fmla="*/ 153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4" h="153">
                  <a:moveTo>
                    <a:pt x="154" y="153"/>
                  </a:moveTo>
                  <a:lnTo>
                    <a:pt x="76" y="0"/>
                  </a:lnTo>
                  <a:lnTo>
                    <a:pt x="0" y="153"/>
                  </a:lnTo>
                  <a:lnTo>
                    <a:pt x="154" y="153"/>
                  </a:lnTo>
                  <a:close/>
                </a:path>
              </a:pathLst>
            </a:custGeom>
            <a:solidFill>
              <a:srgbClr val="0099CC"/>
            </a:solidFill>
            <a:ln w="9525">
              <a:solidFill>
                <a:srgbClr val="0099CC"/>
              </a:solidFill>
              <a:round/>
              <a:headEnd/>
              <a:tailEnd/>
            </a:ln>
          </p:spPr>
          <p:txBody>
            <a:bodyPr/>
            <a:lstStyle/>
            <a:p>
              <a:endParaRPr lang="en-US">
                <a:latin typeface="Roboto Slab" pitchFamily="2" charset="0"/>
                <a:ea typeface="Roboto Slab" pitchFamily="2" charset="0"/>
              </a:endParaRPr>
            </a:p>
          </p:txBody>
        </p:sp>
      </p:grpSp>
      <p:grpSp>
        <p:nvGrpSpPr>
          <p:cNvPr id="28770" name="Group 121"/>
          <p:cNvGrpSpPr>
            <a:grpSpLocks/>
          </p:cNvGrpSpPr>
          <p:nvPr/>
        </p:nvGrpSpPr>
        <p:grpSpPr bwMode="auto">
          <a:xfrm>
            <a:off x="1006078" y="2369801"/>
            <a:ext cx="4020741" cy="28575"/>
            <a:chOff x="1335" y="1680"/>
            <a:chExt cx="3377" cy="24"/>
          </a:xfrm>
        </p:grpSpPr>
        <p:sp>
          <p:nvSpPr>
            <p:cNvPr id="28783" name="Rectangle 122"/>
            <p:cNvSpPr>
              <a:spLocks noChangeArrowheads="1"/>
            </p:cNvSpPr>
            <p:nvPr/>
          </p:nvSpPr>
          <p:spPr bwMode="auto">
            <a:xfrm>
              <a:off x="1335"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84" name="Rectangle 123"/>
            <p:cNvSpPr>
              <a:spLocks noChangeArrowheads="1"/>
            </p:cNvSpPr>
            <p:nvPr/>
          </p:nvSpPr>
          <p:spPr bwMode="auto">
            <a:xfrm>
              <a:off x="138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85" name="Rectangle 124"/>
            <p:cNvSpPr>
              <a:spLocks noChangeArrowheads="1"/>
            </p:cNvSpPr>
            <p:nvPr/>
          </p:nvSpPr>
          <p:spPr bwMode="auto">
            <a:xfrm>
              <a:off x="1431"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86" name="Rectangle 125"/>
            <p:cNvSpPr>
              <a:spLocks noChangeArrowheads="1"/>
            </p:cNvSpPr>
            <p:nvPr/>
          </p:nvSpPr>
          <p:spPr bwMode="auto">
            <a:xfrm>
              <a:off x="1479"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87" name="Rectangle 126"/>
            <p:cNvSpPr>
              <a:spLocks noChangeArrowheads="1"/>
            </p:cNvSpPr>
            <p:nvPr/>
          </p:nvSpPr>
          <p:spPr bwMode="auto">
            <a:xfrm>
              <a:off x="1527"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88" name="Rectangle 127"/>
            <p:cNvSpPr>
              <a:spLocks noChangeArrowheads="1"/>
            </p:cNvSpPr>
            <p:nvPr/>
          </p:nvSpPr>
          <p:spPr bwMode="auto">
            <a:xfrm>
              <a:off x="1575"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89" name="Rectangle 128"/>
            <p:cNvSpPr>
              <a:spLocks noChangeArrowheads="1"/>
            </p:cNvSpPr>
            <p:nvPr/>
          </p:nvSpPr>
          <p:spPr bwMode="auto">
            <a:xfrm>
              <a:off x="162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0" name="Rectangle 129"/>
            <p:cNvSpPr>
              <a:spLocks noChangeArrowheads="1"/>
            </p:cNvSpPr>
            <p:nvPr/>
          </p:nvSpPr>
          <p:spPr bwMode="auto">
            <a:xfrm>
              <a:off x="1671" y="1680"/>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1" name="Rectangle 130"/>
            <p:cNvSpPr>
              <a:spLocks noChangeArrowheads="1"/>
            </p:cNvSpPr>
            <p:nvPr/>
          </p:nvSpPr>
          <p:spPr bwMode="auto">
            <a:xfrm>
              <a:off x="1718"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2" name="Rectangle 131"/>
            <p:cNvSpPr>
              <a:spLocks noChangeArrowheads="1"/>
            </p:cNvSpPr>
            <p:nvPr/>
          </p:nvSpPr>
          <p:spPr bwMode="auto">
            <a:xfrm>
              <a:off x="1766"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3" name="Rectangle 132"/>
            <p:cNvSpPr>
              <a:spLocks noChangeArrowheads="1"/>
            </p:cNvSpPr>
            <p:nvPr/>
          </p:nvSpPr>
          <p:spPr bwMode="auto">
            <a:xfrm>
              <a:off x="1814"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4" name="Rectangle 133"/>
            <p:cNvSpPr>
              <a:spLocks noChangeArrowheads="1"/>
            </p:cNvSpPr>
            <p:nvPr/>
          </p:nvSpPr>
          <p:spPr bwMode="auto">
            <a:xfrm>
              <a:off x="1862"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5" name="Rectangle 134"/>
            <p:cNvSpPr>
              <a:spLocks noChangeArrowheads="1"/>
            </p:cNvSpPr>
            <p:nvPr/>
          </p:nvSpPr>
          <p:spPr bwMode="auto">
            <a:xfrm>
              <a:off x="1910"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6" name="Rectangle 135"/>
            <p:cNvSpPr>
              <a:spLocks noChangeArrowheads="1"/>
            </p:cNvSpPr>
            <p:nvPr/>
          </p:nvSpPr>
          <p:spPr bwMode="auto">
            <a:xfrm>
              <a:off x="1958"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7" name="Rectangle 136"/>
            <p:cNvSpPr>
              <a:spLocks noChangeArrowheads="1"/>
            </p:cNvSpPr>
            <p:nvPr/>
          </p:nvSpPr>
          <p:spPr bwMode="auto">
            <a:xfrm>
              <a:off x="2006"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8" name="Rectangle 137"/>
            <p:cNvSpPr>
              <a:spLocks noChangeArrowheads="1"/>
            </p:cNvSpPr>
            <p:nvPr/>
          </p:nvSpPr>
          <p:spPr bwMode="auto">
            <a:xfrm>
              <a:off x="2054"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99" name="Rectangle 138"/>
            <p:cNvSpPr>
              <a:spLocks noChangeArrowheads="1"/>
            </p:cNvSpPr>
            <p:nvPr/>
          </p:nvSpPr>
          <p:spPr bwMode="auto">
            <a:xfrm>
              <a:off x="2102"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0" name="Rectangle 139"/>
            <p:cNvSpPr>
              <a:spLocks noChangeArrowheads="1"/>
            </p:cNvSpPr>
            <p:nvPr/>
          </p:nvSpPr>
          <p:spPr bwMode="auto">
            <a:xfrm>
              <a:off x="2150"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1" name="Rectangle 140"/>
            <p:cNvSpPr>
              <a:spLocks noChangeArrowheads="1"/>
            </p:cNvSpPr>
            <p:nvPr/>
          </p:nvSpPr>
          <p:spPr bwMode="auto">
            <a:xfrm>
              <a:off x="2197"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2" name="Rectangle 141"/>
            <p:cNvSpPr>
              <a:spLocks noChangeArrowheads="1"/>
            </p:cNvSpPr>
            <p:nvPr/>
          </p:nvSpPr>
          <p:spPr bwMode="auto">
            <a:xfrm>
              <a:off x="2245"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3" name="Rectangle 142"/>
            <p:cNvSpPr>
              <a:spLocks noChangeArrowheads="1"/>
            </p:cNvSpPr>
            <p:nvPr/>
          </p:nvSpPr>
          <p:spPr bwMode="auto">
            <a:xfrm>
              <a:off x="229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4" name="Rectangle 143"/>
            <p:cNvSpPr>
              <a:spLocks noChangeArrowheads="1"/>
            </p:cNvSpPr>
            <p:nvPr/>
          </p:nvSpPr>
          <p:spPr bwMode="auto">
            <a:xfrm>
              <a:off x="2341"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5" name="Rectangle 144"/>
            <p:cNvSpPr>
              <a:spLocks noChangeArrowheads="1"/>
            </p:cNvSpPr>
            <p:nvPr/>
          </p:nvSpPr>
          <p:spPr bwMode="auto">
            <a:xfrm>
              <a:off x="2389"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6" name="Rectangle 145"/>
            <p:cNvSpPr>
              <a:spLocks noChangeArrowheads="1"/>
            </p:cNvSpPr>
            <p:nvPr/>
          </p:nvSpPr>
          <p:spPr bwMode="auto">
            <a:xfrm>
              <a:off x="2437"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7" name="Rectangle 146"/>
            <p:cNvSpPr>
              <a:spLocks noChangeArrowheads="1"/>
            </p:cNvSpPr>
            <p:nvPr/>
          </p:nvSpPr>
          <p:spPr bwMode="auto">
            <a:xfrm>
              <a:off x="2485"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8" name="Rectangle 147"/>
            <p:cNvSpPr>
              <a:spLocks noChangeArrowheads="1"/>
            </p:cNvSpPr>
            <p:nvPr/>
          </p:nvSpPr>
          <p:spPr bwMode="auto">
            <a:xfrm>
              <a:off x="253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09" name="Rectangle 148"/>
            <p:cNvSpPr>
              <a:spLocks noChangeArrowheads="1"/>
            </p:cNvSpPr>
            <p:nvPr/>
          </p:nvSpPr>
          <p:spPr bwMode="auto">
            <a:xfrm>
              <a:off x="2581"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0" name="Rectangle 149"/>
            <p:cNvSpPr>
              <a:spLocks noChangeArrowheads="1"/>
            </p:cNvSpPr>
            <p:nvPr/>
          </p:nvSpPr>
          <p:spPr bwMode="auto">
            <a:xfrm>
              <a:off x="2629"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1" name="Rectangle 150"/>
            <p:cNvSpPr>
              <a:spLocks noChangeArrowheads="1"/>
            </p:cNvSpPr>
            <p:nvPr/>
          </p:nvSpPr>
          <p:spPr bwMode="auto">
            <a:xfrm>
              <a:off x="2676"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2" name="Rectangle 151"/>
            <p:cNvSpPr>
              <a:spLocks noChangeArrowheads="1"/>
            </p:cNvSpPr>
            <p:nvPr/>
          </p:nvSpPr>
          <p:spPr bwMode="auto">
            <a:xfrm>
              <a:off x="2724"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3" name="Rectangle 152"/>
            <p:cNvSpPr>
              <a:spLocks noChangeArrowheads="1"/>
            </p:cNvSpPr>
            <p:nvPr/>
          </p:nvSpPr>
          <p:spPr bwMode="auto">
            <a:xfrm>
              <a:off x="2772"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4" name="Rectangle 153"/>
            <p:cNvSpPr>
              <a:spLocks noChangeArrowheads="1"/>
            </p:cNvSpPr>
            <p:nvPr/>
          </p:nvSpPr>
          <p:spPr bwMode="auto">
            <a:xfrm>
              <a:off x="2820"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5" name="Rectangle 154"/>
            <p:cNvSpPr>
              <a:spLocks noChangeArrowheads="1"/>
            </p:cNvSpPr>
            <p:nvPr/>
          </p:nvSpPr>
          <p:spPr bwMode="auto">
            <a:xfrm>
              <a:off x="2868"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6" name="Rectangle 155"/>
            <p:cNvSpPr>
              <a:spLocks noChangeArrowheads="1"/>
            </p:cNvSpPr>
            <p:nvPr/>
          </p:nvSpPr>
          <p:spPr bwMode="auto">
            <a:xfrm>
              <a:off x="2916"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7" name="Rectangle 156"/>
            <p:cNvSpPr>
              <a:spLocks noChangeArrowheads="1"/>
            </p:cNvSpPr>
            <p:nvPr/>
          </p:nvSpPr>
          <p:spPr bwMode="auto">
            <a:xfrm>
              <a:off x="2964"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8" name="Rectangle 157"/>
            <p:cNvSpPr>
              <a:spLocks noChangeArrowheads="1"/>
            </p:cNvSpPr>
            <p:nvPr/>
          </p:nvSpPr>
          <p:spPr bwMode="auto">
            <a:xfrm>
              <a:off x="3012"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19" name="Rectangle 158"/>
            <p:cNvSpPr>
              <a:spLocks noChangeArrowheads="1"/>
            </p:cNvSpPr>
            <p:nvPr/>
          </p:nvSpPr>
          <p:spPr bwMode="auto">
            <a:xfrm>
              <a:off x="3060"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0" name="Rectangle 159"/>
            <p:cNvSpPr>
              <a:spLocks noChangeArrowheads="1"/>
            </p:cNvSpPr>
            <p:nvPr/>
          </p:nvSpPr>
          <p:spPr bwMode="auto">
            <a:xfrm>
              <a:off x="3108"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1" name="Rectangle 160"/>
            <p:cNvSpPr>
              <a:spLocks noChangeArrowheads="1"/>
            </p:cNvSpPr>
            <p:nvPr/>
          </p:nvSpPr>
          <p:spPr bwMode="auto">
            <a:xfrm>
              <a:off x="3156" y="1680"/>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2" name="Rectangle 161"/>
            <p:cNvSpPr>
              <a:spLocks noChangeArrowheads="1"/>
            </p:cNvSpPr>
            <p:nvPr/>
          </p:nvSpPr>
          <p:spPr bwMode="auto">
            <a:xfrm>
              <a:off x="320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3" name="Rectangle 162"/>
            <p:cNvSpPr>
              <a:spLocks noChangeArrowheads="1"/>
            </p:cNvSpPr>
            <p:nvPr/>
          </p:nvSpPr>
          <p:spPr bwMode="auto">
            <a:xfrm>
              <a:off x="3251"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4" name="Rectangle 163"/>
            <p:cNvSpPr>
              <a:spLocks noChangeArrowheads="1"/>
            </p:cNvSpPr>
            <p:nvPr/>
          </p:nvSpPr>
          <p:spPr bwMode="auto">
            <a:xfrm>
              <a:off x="3299"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5" name="Rectangle 164"/>
            <p:cNvSpPr>
              <a:spLocks noChangeArrowheads="1"/>
            </p:cNvSpPr>
            <p:nvPr/>
          </p:nvSpPr>
          <p:spPr bwMode="auto">
            <a:xfrm>
              <a:off x="3347"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6" name="Rectangle 165"/>
            <p:cNvSpPr>
              <a:spLocks noChangeArrowheads="1"/>
            </p:cNvSpPr>
            <p:nvPr/>
          </p:nvSpPr>
          <p:spPr bwMode="auto">
            <a:xfrm>
              <a:off x="3395"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7" name="Rectangle 166"/>
            <p:cNvSpPr>
              <a:spLocks noChangeArrowheads="1"/>
            </p:cNvSpPr>
            <p:nvPr/>
          </p:nvSpPr>
          <p:spPr bwMode="auto">
            <a:xfrm>
              <a:off x="344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8" name="Rectangle 167"/>
            <p:cNvSpPr>
              <a:spLocks noChangeArrowheads="1"/>
            </p:cNvSpPr>
            <p:nvPr/>
          </p:nvSpPr>
          <p:spPr bwMode="auto">
            <a:xfrm>
              <a:off x="3491"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29" name="Rectangle 168"/>
            <p:cNvSpPr>
              <a:spLocks noChangeArrowheads="1"/>
            </p:cNvSpPr>
            <p:nvPr/>
          </p:nvSpPr>
          <p:spPr bwMode="auto">
            <a:xfrm>
              <a:off x="3539"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0" name="Rectangle 169"/>
            <p:cNvSpPr>
              <a:spLocks noChangeArrowheads="1"/>
            </p:cNvSpPr>
            <p:nvPr/>
          </p:nvSpPr>
          <p:spPr bwMode="auto">
            <a:xfrm>
              <a:off x="3587"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1" name="Rectangle 170"/>
            <p:cNvSpPr>
              <a:spLocks noChangeArrowheads="1"/>
            </p:cNvSpPr>
            <p:nvPr/>
          </p:nvSpPr>
          <p:spPr bwMode="auto">
            <a:xfrm>
              <a:off x="3635" y="1680"/>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2" name="Rectangle 171"/>
            <p:cNvSpPr>
              <a:spLocks noChangeArrowheads="1"/>
            </p:cNvSpPr>
            <p:nvPr/>
          </p:nvSpPr>
          <p:spPr bwMode="auto">
            <a:xfrm>
              <a:off x="3682"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3" name="Rectangle 172"/>
            <p:cNvSpPr>
              <a:spLocks noChangeArrowheads="1"/>
            </p:cNvSpPr>
            <p:nvPr/>
          </p:nvSpPr>
          <p:spPr bwMode="auto">
            <a:xfrm>
              <a:off x="3730"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4" name="Rectangle 173"/>
            <p:cNvSpPr>
              <a:spLocks noChangeArrowheads="1"/>
            </p:cNvSpPr>
            <p:nvPr/>
          </p:nvSpPr>
          <p:spPr bwMode="auto">
            <a:xfrm>
              <a:off x="3778"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5" name="Rectangle 174"/>
            <p:cNvSpPr>
              <a:spLocks noChangeArrowheads="1"/>
            </p:cNvSpPr>
            <p:nvPr/>
          </p:nvSpPr>
          <p:spPr bwMode="auto">
            <a:xfrm>
              <a:off x="3826"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6" name="Rectangle 175"/>
            <p:cNvSpPr>
              <a:spLocks noChangeArrowheads="1"/>
            </p:cNvSpPr>
            <p:nvPr/>
          </p:nvSpPr>
          <p:spPr bwMode="auto">
            <a:xfrm>
              <a:off x="3874"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7" name="Rectangle 176"/>
            <p:cNvSpPr>
              <a:spLocks noChangeArrowheads="1"/>
            </p:cNvSpPr>
            <p:nvPr/>
          </p:nvSpPr>
          <p:spPr bwMode="auto">
            <a:xfrm>
              <a:off x="3922"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8" name="Rectangle 177"/>
            <p:cNvSpPr>
              <a:spLocks noChangeArrowheads="1"/>
            </p:cNvSpPr>
            <p:nvPr/>
          </p:nvSpPr>
          <p:spPr bwMode="auto">
            <a:xfrm>
              <a:off x="3970"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39" name="Rectangle 178"/>
            <p:cNvSpPr>
              <a:spLocks noChangeArrowheads="1"/>
            </p:cNvSpPr>
            <p:nvPr/>
          </p:nvSpPr>
          <p:spPr bwMode="auto">
            <a:xfrm>
              <a:off x="4018"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0" name="Rectangle 179"/>
            <p:cNvSpPr>
              <a:spLocks noChangeArrowheads="1"/>
            </p:cNvSpPr>
            <p:nvPr/>
          </p:nvSpPr>
          <p:spPr bwMode="auto">
            <a:xfrm>
              <a:off x="4066"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1" name="Rectangle 180"/>
            <p:cNvSpPr>
              <a:spLocks noChangeArrowheads="1"/>
            </p:cNvSpPr>
            <p:nvPr/>
          </p:nvSpPr>
          <p:spPr bwMode="auto">
            <a:xfrm>
              <a:off x="4114"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2" name="Rectangle 181"/>
            <p:cNvSpPr>
              <a:spLocks noChangeArrowheads="1"/>
            </p:cNvSpPr>
            <p:nvPr/>
          </p:nvSpPr>
          <p:spPr bwMode="auto">
            <a:xfrm>
              <a:off x="4161"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3" name="Rectangle 182"/>
            <p:cNvSpPr>
              <a:spLocks noChangeArrowheads="1"/>
            </p:cNvSpPr>
            <p:nvPr/>
          </p:nvSpPr>
          <p:spPr bwMode="auto">
            <a:xfrm>
              <a:off x="4209"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4" name="Rectangle 183"/>
            <p:cNvSpPr>
              <a:spLocks noChangeArrowheads="1"/>
            </p:cNvSpPr>
            <p:nvPr/>
          </p:nvSpPr>
          <p:spPr bwMode="auto">
            <a:xfrm>
              <a:off x="4257"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5" name="Rectangle 184"/>
            <p:cNvSpPr>
              <a:spLocks noChangeArrowheads="1"/>
            </p:cNvSpPr>
            <p:nvPr/>
          </p:nvSpPr>
          <p:spPr bwMode="auto">
            <a:xfrm>
              <a:off x="4305"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6" name="Rectangle 185"/>
            <p:cNvSpPr>
              <a:spLocks noChangeArrowheads="1"/>
            </p:cNvSpPr>
            <p:nvPr/>
          </p:nvSpPr>
          <p:spPr bwMode="auto">
            <a:xfrm>
              <a:off x="435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7" name="Rectangle 186"/>
            <p:cNvSpPr>
              <a:spLocks noChangeArrowheads="1"/>
            </p:cNvSpPr>
            <p:nvPr/>
          </p:nvSpPr>
          <p:spPr bwMode="auto">
            <a:xfrm>
              <a:off x="4401"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8" name="Rectangle 187"/>
            <p:cNvSpPr>
              <a:spLocks noChangeArrowheads="1"/>
            </p:cNvSpPr>
            <p:nvPr/>
          </p:nvSpPr>
          <p:spPr bwMode="auto">
            <a:xfrm>
              <a:off x="4449"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49" name="Rectangle 188"/>
            <p:cNvSpPr>
              <a:spLocks noChangeArrowheads="1"/>
            </p:cNvSpPr>
            <p:nvPr/>
          </p:nvSpPr>
          <p:spPr bwMode="auto">
            <a:xfrm>
              <a:off x="4497"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50" name="Rectangle 189"/>
            <p:cNvSpPr>
              <a:spLocks noChangeArrowheads="1"/>
            </p:cNvSpPr>
            <p:nvPr/>
          </p:nvSpPr>
          <p:spPr bwMode="auto">
            <a:xfrm>
              <a:off x="4545"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51" name="Rectangle 190"/>
            <p:cNvSpPr>
              <a:spLocks noChangeArrowheads="1"/>
            </p:cNvSpPr>
            <p:nvPr/>
          </p:nvSpPr>
          <p:spPr bwMode="auto">
            <a:xfrm>
              <a:off x="4593"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52" name="Rectangle 191"/>
            <p:cNvSpPr>
              <a:spLocks noChangeArrowheads="1"/>
            </p:cNvSpPr>
            <p:nvPr/>
          </p:nvSpPr>
          <p:spPr bwMode="auto">
            <a:xfrm>
              <a:off x="4640"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853" name="Rectangle 192"/>
            <p:cNvSpPr>
              <a:spLocks noChangeArrowheads="1"/>
            </p:cNvSpPr>
            <p:nvPr/>
          </p:nvSpPr>
          <p:spPr bwMode="auto">
            <a:xfrm>
              <a:off x="4688" y="168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grpSp>
      <p:sp>
        <p:nvSpPr>
          <p:cNvPr id="28771" name="Rectangle 196"/>
          <p:cNvSpPr>
            <a:spLocks noChangeArrowheads="1"/>
          </p:cNvSpPr>
          <p:nvPr/>
        </p:nvSpPr>
        <p:spPr bwMode="auto">
          <a:xfrm rot="16200000">
            <a:off x="520661" y="2880059"/>
            <a:ext cx="41838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a:solidFill>
                  <a:srgbClr val="000000"/>
                </a:solidFill>
                <a:latin typeface="Roboto Slab" pitchFamily="2" charset="0"/>
                <a:ea typeface="Roboto Slab" pitchFamily="2" charset="0"/>
              </a:rPr>
              <a:t>Pilot</a:t>
            </a:r>
            <a:endParaRPr lang="en-GB" altLang="en-US" sz="1500">
              <a:latin typeface="Roboto Slab" pitchFamily="2" charset="0"/>
              <a:ea typeface="Roboto Slab" pitchFamily="2" charset="0"/>
            </a:endParaRPr>
          </a:p>
        </p:txBody>
      </p:sp>
      <p:grpSp>
        <p:nvGrpSpPr>
          <p:cNvPr id="28772" name="Group 197"/>
          <p:cNvGrpSpPr>
            <a:grpSpLocks/>
          </p:cNvGrpSpPr>
          <p:nvPr/>
        </p:nvGrpSpPr>
        <p:grpSpPr bwMode="auto">
          <a:xfrm>
            <a:off x="3162300" y="2498389"/>
            <a:ext cx="1885950" cy="1232297"/>
            <a:chOff x="3156" y="1788"/>
            <a:chExt cx="1584" cy="1035"/>
          </a:xfrm>
        </p:grpSpPr>
        <p:sp>
          <p:nvSpPr>
            <p:cNvPr id="28776" name="Rectangle 198"/>
            <p:cNvSpPr>
              <a:spLocks noChangeArrowheads="1"/>
            </p:cNvSpPr>
            <p:nvPr/>
          </p:nvSpPr>
          <p:spPr bwMode="auto">
            <a:xfrm>
              <a:off x="3156" y="1788"/>
              <a:ext cx="1584" cy="72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77" name="Rectangle 199"/>
            <p:cNvSpPr>
              <a:spLocks noChangeArrowheads="1"/>
            </p:cNvSpPr>
            <p:nvPr/>
          </p:nvSpPr>
          <p:spPr bwMode="auto">
            <a:xfrm>
              <a:off x="3594" y="1927"/>
              <a:ext cx="74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800" b="1">
                  <a:solidFill>
                    <a:srgbClr val="000000"/>
                  </a:solidFill>
                  <a:latin typeface="Roboto Slab" pitchFamily="2" charset="0"/>
                  <a:ea typeface="Roboto Slab" pitchFamily="2" charset="0"/>
                </a:rPr>
                <a:t>Testing,</a:t>
              </a:r>
              <a:endParaRPr lang="en-GB" altLang="en-US" sz="1800">
                <a:latin typeface="Roboto Slab" pitchFamily="2" charset="0"/>
                <a:ea typeface="Roboto Slab" pitchFamily="2" charset="0"/>
              </a:endParaRPr>
            </a:p>
          </p:txBody>
        </p:sp>
        <p:sp>
          <p:nvSpPr>
            <p:cNvPr id="28778" name="Rectangle 200"/>
            <p:cNvSpPr>
              <a:spLocks noChangeArrowheads="1"/>
            </p:cNvSpPr>
            <p:nvPr/>
          </p:nvSpPr>
          <p:spPr bwMode="auto">
            <a:xfrm>
              <a:off x="3305" y="2156"/>
              <a:ext cx="120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800" b="1">
                  <a:solidFill>
                    <a:srgbClr val="000000"/>
                  </a:solidFill>
                  <a:latin typeface="Roboto Slab" pitchFamily="2" charset="0"/>
                  <a:ea typeface="Roboto Slab" pitchFamily="2" charset="0"/>
                </a:rPr>
                <a:t>Optimisation</a:t>
              </a:r>
              <a:endParaRPr lang="en-GB" altLang="en-US" sz="1800">
                <a:latin typeface="Roboto Slab" pitchFamily="2" charset="0"/>
                <a:ea typeface="Roboto Slab" pitchFamily="2" charset="0"/>
              </a:endParaRPr>
            </a:p>
          </p:txBody>
        </p:sp>
        <p:sp>
          <p:nvSpPr>
            <p:cNvPr id="28779" name="Rectangle 201"/>
            <p:cNvSpPr>
              <a:spLocks noChangeArrowheads="1"/>
            </p:cNvSpPr>
            <p:nvPr/>
          </p:nvSpPr>
          <p:spPr bwMode="auto">
            <a:xfrm>
              <a:off x="3820" y="2564"/>
              <a:ext cx="66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GB" altLang="en-US" sz="1500" i="1" dirty="0">
                  <a:solidFill>
                    <a:srgbClr val="000000"/>
                  </a:solidFill>
                  <a:latin typeface="Roboto Slab" pitchFamily="2" charset="0"/>
                  <a:ea typeface="Roboto Slab" pitchFamily="2" charset="0"/>
                </a:rPr>
                <a:t>Scale-up</a:t>
              </a:r>
              <a:endParaRPr lang="en-GB" altLang="en-US" sz="1500" dirty="0">
                <a:latin typeface="Roboto Slab" pitchFamily="2" charset="0"/>
                <a:ea typeface="Roboto Slab" pitchFamily="2" charset="0"/>
              </a:endParaRPr>
            </a:p>
          </p:txBody>
        </p:sp>
        <p:grpSp>
          <p:nvGrpSpPr>
            <p:cNvPr id="28780" name="Group 202"/>
            <p:cNvGrpSpPr>
              <a:grpSpLocks/>
            </p:cNvGrpSpPr>
            <p:nvPr/>
          </p:nvGrpSpPr>
          <p:grpSpPr bwMode="auto">
            <a:xfrm>
              <a:off x="3645" y="2520"/>
              <a:ext cx="153" cy="303"/>
              <a:chOff x="3705" y="2428"/>
              <a:chExt cx="153" cy="303"/>
            </a:xfrm>
          </p:grpSpPr>
          <p:sp>
            <p:nvSpPr>
              <p:cNvPr id="28781" name="Rectangle 203"/>
              <p:cNvSpPr>
                <a:spLocks noChangeArrowheads="1"/>
              </p:cNvSpPr>
              <p:nvPr/>
            </p:nvSpPr>
            <p:spPr bwMode="auto">
              <a:xfrm>
                <a:off x="3768" y="2578"/>
                <a:ext cx="24" cy="1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1650">
                  <a:latin typeface="Roboto Slab" pitchFamily="2" charset="0"/>
                  <a:ea typeface="Roboto Slab" pitchFamily="2" charset="0"/>
                </a:endParaRPr>
              </a:p>
            </p:txBody>
          </p:sp>
          <p:sp>
            <p:nvSpPr>
              <p:cNvPr id="28782" name="Freeform 204"/>
              <p:cNvSpPr>
                <a:spLocks/>
              </p:cNvSpPr>
              <p:nvPr/>
            </p:nvSpPr>
            <p:spPr bwMode="auto">
              <a:xfrm>
                <a:off x="3705" y="2428"/>
                <a:ext cx="153" cy="154"/>
              </a:xfrm>
              <a:custGeom>
                <a:avLst/>
                <a:gdLst>
                  <a:gd name="T0" fmla="*/ 153 w 153"/>
                  <a:gd name="T1" fmla="*/ 154 h 154"/>
                  <a:gd name="T2" fmla="*/ 75 w 153"/>
                  <a:gd name="T3" fmla="*/ 0 h 154"/>
                  <a:gd name="T4" fmla="*/ 0 w 153"/>
                  <a:gd name="T5" fmla="*/ 154 h 154"/>
                  <a:gd name="T6" fmla="*/ 153 w 153"/>
                  <a:gd name="T7" fmla="*/ 154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 h="154">
                    <a:moveTo>
                      <a:pt x="153" y="154"/>
                    </a:moveTo>
                    <a:lnTo>
                      <a:pt x="75" y="0"/>
                    </a:lnTo>
                    <a:lnTo>
                      <a:pt x="0" y="154"/>
                    </a:lnTo>
                    <a:lnTo>
                      <a:pt x="153" y="1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atin typeface="Roboto Slab" pitchFamily="2" charset="0"/>
                  <a:ea typeface="Roboto Slab" pitchFamily="2" charset="0"/>
                </a:endParaRPr>
              </a:p>
            </p:txBody>
          </p:sp>
        </p:grpSp>
      </p:grpSp>
      <p:sp>
        <p:nvSpPr>
          <p:cNvPr id="28773" name="Line 205"/>
          <p:cNvSpPr>
            <a:spLocks noChangeShapeType="1"/>
          </p:cNvSpPr>
          <p:nvPr/>
        </p:nvSpPr>
        <p:spPr bwMode="auto">
          <a:xfrm flipH="1" flipV="1">
            <a:off x="2777728" y="2000708"/>
            <a:ext cx="379810" cy="483394"/>
          </a:xfrm>
          <a:prstGeom prst="line">
            <a:avLst/>
          </a:prstGeom>
          <a:noFill/>
          <a:ln w="38100">
            <a:solidFill>
              <a:schemeClr val="tx1"/>
            </a:solidFill>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Roboto Slab" pitchFamily="2" charset="0"/>
              <a:ea typeface="Roboto Slab" pitchFamily="2" charset="0"/>
            </a:endParaRPr>
          </a:p>
        </p:txBody>
      </p:sp>
      <p:sp>
        <p:nvSpPr>
          <p:cNvPr id="28774" name="Line 206"/>
          <p:cNvSpPr>
            <a:spLocks noChangeShapeType="1"/>
          </p:cNvSpPr>
          <p:nvPr/>
        </p:nvSpPr>
        <p:spPr bwMode="auto">
          <a:xfrm flipH="1">
            <a:off x="2763440" y="3353257"/>
            <a:ext cx="386954" cy="517922"/>
          </a:xfrm>
          <a:prstGeom prst="line">
            <a:avLst/>
          </a:prstGeom>
          <a:noFill/>
          <a:ln w="38100">
            <a:solidFill>
              <a:schemeClr val="tx1"/>
            </a:solidFill>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Roboto Slab" pitchFamily="2" charset="0"/>
              <a:ea typeface="Roboto Slab" pitchFamily="2" charset="0"/>
            </a:endParaRPr>
          </a:p>
        </p:txBody>
      </p:sp>
      <p:pic>
        <p:nvPicPr>
          <p:cNvPr id="28775" name="Picture 2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9808" y="1249060"/>
            <a:ext cx="3046187" cy="3630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3" name="Rectangle 51">
            <a:extLst>
              <a:ext uri="{FF2B5EF4-FFF2-40B4-BE49-F238E27FC236}">
                <a16:creationId xmlns:a16="http://schemas.microsoft.com/office/drawing/2014/main" id="{7DF37025-E788-47F1-B68A-F8EB064E0E37}"/>
              </a:ext>
            </a:extLst>
          </p:cNvPr>
          <p:cNvSpPr>
            <a:spLocks noChangeArrowheads="1"/>
          </p:cNvSpPr>
          <p:nvPr/>
        </p:nvSpPr>
        <p:spPr bwMode="auto">
          <a:xfrm>
            <a:off x="491392" y="268228"/>
            <a:ext cx="80067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US" altLang="en-US" sz="3600" dirty="0">
                <a:solidFill>
                  <a:schemeClr val="tx2"/>
                </a:solidFill>
                <a:latin typeface="Roboto Slab" pitchFamily="2" charset="0"/>
                <a:ea typeface="Roboto Slab" pitchFamily="2" charset="0"/>
              </a:rPr>
              <a:t>Scale-up/scale-down approach</a:t>
            </a:r>
            <a:endParaRPr lang="en-US" altLang="en-US" sz="2400" dirty="0">
              <a:solidFill>
                <a:schemeClr val="tx2"/>
              </a:solidFill>
              <a:latin typeface="Roboto Slab" pitchFamily="2" charset="0"/>
              <a:ea typeface="Roboto Slab" pitchFamily="2" charset="0"/>
            </a:endParaRPr>
          </a:p>
        </p:txBody>
      </p:sp>
    </p:spTree>
    <p:extLst>
      <p:ext uri="{BB962C8B-B14F-4D97-AF65-F5344CB8AC3E}">
        <p14:creationId xmlns:p14="http://schemas.microsoft.com/office/powerpoint/2010/main" val="713394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738271" y="590974"/>
            <a:ext cx="8046060" cy="1066800"/>
          </a:xfrm>
        </p:spPr>
        <p:txBody>
          <a:bodyPr>
            <a:noAutofit/>
          </a:bodyPr>
          <a:lstStyle/>
          <a:p>
            <a:pPr>
              <a:defRPr/>
            </a:pPr>
            <a:r>
              <a:rPr lang="en-US" sz="3600" dirty="0">
                <a:solidFill>
                  <a:schemeClr val="tx2"/>
                </a:solidFill>
                <a:latin typeface="Roboto Slab" pitchFamily="2" charset="0"/>
                <a:ea typeface="Roboto Slab" pitchFamily="2" charset="0"/>
                <a:cs typeface="Tahoma" panose="020B0604030504040204" pitchFamily="34" charset="0"/>
              </a:rPr>
              <a:t>Important design aspects</a:t>
            </a:r>
            <a:br>
              <a:rPr lang="en-US" sz="3600" dirty="0">
                <a:solidFill>
                  <a:schemeClr val="tx2"/>
                </a:solidFill>
                <a:latin typeface="Roboto Slab" pitchFamily="2" charset="0"/>
                <a:ea typeface="Roboto Slab" pitchFamily="2" charset="0"/>
                <a:cs typeface="Tahoma" panose="020B0604030504040204" pitchFamily="34" charset="0"/>
              </a:rPr>
            </a:br>
            <a:r>
              <a:rPr lang="en-US" sz="3600" dirty="0">
                <a:solidFill>
                  <a:schemeClr val="tx2"/>
                </a:solidFill>
                <a:latin typeface="Roboto Slab" pitchFamily="2" charset="0"/>
                <a:ea typeface="Roboto Slab" pitchFamily="2" charset="0"/>
                <a:cs typeface="Tahoma" panose="020B0604030504040204" pitchFamily="34" charset="0"/>
              </a:rPr>
              <a:t>for AGS selection</a:t>
            </a:r>
            <a:br>
              <a:rPr lang="en-US" sz="3600" dirty="0">
                <a:solidFill>
                  <a:schemeClr val="tx2"/>
                </a:solidFill>
                <a:latin typeface="Roboto Slab" pitchFamily="2" charset="0"/>
                <a:ea typeface="Roboto Slab" pitchFamily="2" charset="0"/>
                <a:cs typeface="Tahoma" panose="020B0604030504040204" pitchFamily="34" charset="0"/>
              </a:rPr>
            </a:br>
            <a:endParaRPr lang="en-US" sz="3600" dirty="0">
              <a:solidFill>
                <a:schemeClr val="tx2"/>
              </a:solidFill>
              <a:latin typeface="Roboto Slab" pitchFamily="2" charset="0"/>
              <a:ea typeface="Roboto Slab" pitchFamily="2" charset="0"/>
              <a:cs typeface="Tahoma" panose="020B0604030504040204" pitchFamily="34" charset="0"/>
            </a:endParaRPr>
          </a:p>
        </p:txBody>
      </p:sp>
      <p:sp>
        <p:nvSpPr>
          <p:cNvPr id="7" name="Content Placeholder 2"/>
          <p:cNvSpPr>
            <a:spLocks noGrp="1"/>
          </p:cNvSpPr>
          <p:nvPr>
            <p:ph idx="1"/>
          </p:nvPr>
        </p:nvSpPr>
        <p:spPr>
          <a:xfrm>
            <a:off x="738270" y="1565126"/>
            <a:ext cx="5746579" cy="3120903"/>
          </a:xfrm>
        </p:spPr>
        <p:txBody>
          <a:bodyPr>
            <a:normAutofit fontScale="92500"/>
          </a:bodyPr>
          <a:lstStyle/>
          <a:p>
            <a:pPr marL="319088" indent="-319088">
              <a:spcBef>
                <a:spcPct val="0"/>
              </a:spcBef>
              <a:spcAft>
                <a:spcPts val="675"/>
              </a:spcAft>
            </a:pPr>
            <a:r>
              <a:rPr lang="en-US" altLang="en-US" sz="1800" dirty="0">
                <a:solidFill>
                  <a:schemeClr val="tx2"/>
                </a:solidFill>
                <a:latin typeface="Roboto Slab" pitchFamily="2" charset="0"/>
                <a:ea typeface="Roboto Slab" pitchFamily="2" charset="0"/>
              </a:rPr>
              <a:t>All readily biodegradable COD removed anaerobically.</a:t>
            </a:r>
          </a:p>
          <a:p>
            <a:pPr marL="319088" indent="-319088">
              <a:spcBef>
                <a:spcPct val="0"/>
              </a:spcBef>
              <a:spcAft>
                <a:spcPts val="675"/>
              </a:spcAft>
            </a:pPr>
            <a:r>
              <a:rPr lang="en-US" altLang="en-US" sz="1800" dirty="0">
                <a:solidFill>
                  <a:schemeClr val="tx2"/>
                </a:solidFill>
                <a:latin typeface="Roboto Slab" pitchFamily="2" charset="0"/>
                <a:ea typeface="Roboto Slab" pitchFamily="2" charset="0"/>
              </a:rPr>
              <a:t>Separation flocs and granules with short SRT for flocs.</a:t>
            </a:r>
          </a:p>
          <a:p>
            <a:pPr marL="319088" indent="-319088">
              <a:spcBef>
                <a:spcPct val="0"/>
              </a:spcBef>
              <a:spcAft>
                <a:spcPts val="675"/>
              </a:spcAft>
            </a:pPr>
            <a:r>
              <a:rPr lang="en-US" altLang="en-US" sz="1800" dirty="0">
                <a:solidFill>
                  <a:schemeClr val="tx2"/>
                </a:solidFill>
                <a:latin typeface="Roboto Slab" pitchFamily="2" charset="0"/>
                <a:ea typeface="Roboto Slab" pitchFamily="2" charset="0"/>
              </a:rPr>
              <a:t>Selective flocculent sludge withdrawal.</a:t>
            </a:r>
          </a:p>
          <a:p>
            <a:pPr marL="319088" indent="-319088">
              <a:spcBef>
                <a:spcPct val="0"/>
              </a:spcBef>
              <a:spcAft>
                <a:spcPts val="675"/>
              </a:spcAft>
            </a:pPr>
            <a:r>
              <a:rPr lang="en-US" altLang="en-US" sz="1800" dirty="0">
                <a:solidFill>
                  <a:schemeClr val="tx2"/>
                </a:solidFill>
                <a:latin typeface="Roboto Slab" pitchFamily="2" charset="0"/>
                <a:ea typeface="Roboto Slab" pitchFamily="2" charset="0"/>
              </a:rPr>
              <a:t>Not:</a:t>
            </a:r>
          </a:p>
          <a:p>
            <a:pPr marL="319088" indent="-319088">
              <a:spcBef>
                <a:spcPct val="0"/>
              </a:spcBef>
              <a:spcAft>
                <a:spcPts val="675"/>
              </a:spcAft>
              <a:buFont typeface="Wingdings" panose="05000000000000000000" pitchFamily="2" charset="2"/>
              <a:buChar char="§"/>
            </a:pPr>
            <a:r>
              <a:rPr lang="en-US" altLang="en-US" sz="1800" dirty="0">
                <a:solidFill>
                  <a:schemeClr val="tx2"/>
                </a:solidFill>
                <a:latin typeface="Roboto Slab" pitchFamily="2" charset="0"/>
                <a:ea typeface="Roboto Slab" pitchFamily="2" charset="0"/>
              </a:rPr>
              <a:t>Shear</a:t>
            </a:r>
          </a:p>
          <a:p>
            <a:pPr marL="319088" indent="-319088">
              <a:spcBef>
                <a:spcPct val="0"/>
              </a:spcBef>
              <a:spcAft>
                <a:spcPts val="675"/>
              </a:spcAft>
              <a:buFont typeface="Wingdings" panose="05000000000000000000" pitchFamily="2" charset="2"/>
              <a:buChar char="§"/>
            </a:pPr>
            <a:r>
              <a:rPr lang="en-US" altLang="en-US" sz="1800" dirty="0">
                <a:solidFill>
                  <a:schemeClr val="tx2"/>
                </a:solidFill>
                <a:latin typeface="Roboto Slab" pitchFamily="2" charset="0"/>
                <a:ea typeface="Roboto Slab" pitchFamily="2" charset="0"/>
              </a:rPr>
              <a:t>DO in aeration phase</a:t>
            </a:r>
          </a:p>
          <a:p>
            <a:pPr marL="319088" indent="-319088">
              <a:spcBef>
                <a:spcPct val="0"/>
              </a:spcBef>
              <a:spcAft>
                <a:spcPts val="675"/>
              </a:spcAft>
              <a:buFont typeface="Wingdings" panose="05000000000000000000" pitchFamily="2" charset="2"/>
              <a:buChar char="§"/>
            </a:pPr>
            <a:r>
              <a:rPr lang="en-US" altLang="en-US" sz="1800" dirty="0">
                <a:solidFill>
                  <a:schemeClr val="tx2"/>
                </a:solidFill>
                <a:latin typeface="Roboto Slab" pitchFamily="2" charset="0"/>
                <a:ea typeface="Roboto Slab" pitchFamily="2" charset="0"/>
              </a:rPr>
              <a:t>Specific biological arguments (EPS/QS etc.)</a:t>
            </a:r>
          </a:p>
          <a:p>
            <a:pPr marL="319088" indent="-319088">
              <a:spcBef>
                <a:spcPct val="0"/>
              </a:spcBef>
              <a:spcAft>
                <a:spcPts val="675"/>
              </a:spcAft>
              <a:buFont typeface="Wingdings" panose="05000000000000000000" pitchFamily="2" charset="2"/>
              <a:buChar char="§"/>
            </a:pPr>
            <a:r>
              <a:rPr lang="en-US" altLang="en-US" sz="1800" dirty="0">
                <a:solidFill>
                  <a:schemeClr val="tx2"/>
                </a:solidFill>
                <a:latin typeface="Roboto Slab" pitchFamily="2" charset="0"/>
                <a:ea typeface="Roboto Slab" pitchFamily="2" charset="0"/>
              </a:rPr>
              <a:t>Granule instability</a:t>
            </a:r>
            <a:endParaRPr lang="en-US" altLang="en-US" dirty="0">
              <a:solidFill>
                <a:schemeClr val="tx2"/>
              </a:solidFill>
              <a:latin typeface="Roboto Slab" pitchFamily="2" charset="0"/>
              <a:ea typeface="Roboto Slab" pitchFamily="2" charset="0"/>
            </a:endParaRPr>
          </a:p>
        </p:txBody>
      </p:sp>
      <p:sp>
        <p:nvSpPr>
          <p:cNvPr id="5" name="TextBox 4"/>
          <p:cNvSpPr txBox="1"/>
          <p:nvPr/>
        </p:nvSpPr>
        <p:spPr>
          <a:xfrm>
            <a:off x="802410" y="4497845"/>
            <a:ext cx="5094664" cy="400110"/>
          </a:xfrm>
          <a:prstGeom prst="rect">
            <a:avLst/>
          </a:prstGeom>
          <a:noFill/>
        </p:spPr>
        <p:txBody>
          <a:bodyPr wrap="none" rtlCol="0">
            <a:spAutoFit/>
          </a:bodyPr>
          <a:lstStyle/>
          <a:p>
            <a:r>
              <a:rPr lang="en-NL" sz="2000" dirty="0">
                <a:solidFill>
                  <a:schemeClr val="tx2"/>
                </a:solidFill>
                <a:latin typeface="Roboto Slab" pitchFamily="2" charset="0"/>
                <a:ea typeface="Roboto Slab" pitchFamily="2" charset="0"/>
                <a:cs typeface="Times New Roman" panose="02020603050405020304" pitchFamily="18" charset="0"/>
                <a:sym typeface="Wingdings" panose="05000000000000000000" pitchFamily="2" charset="2"/>
              </a:rPr>
              <a:t>→</a:t>
            </a:r>
            <a:r>
              <a:rPr lang="en-US" sz="2000" dirty="0">
                <a:solidFill>
                  <a:schemeClr val="tx2"/>
                </a:solidFill>
                <a:latin typeface="Roboto Slab" pitchFamily="2" charset="0"/>
                <a:ea typeface="Roboto Slab" pitchFamily="2" charset="0"/>
                <a:sym typeface="Wingdings" panose="05000000000000000000" pitchFamily="2" charset="2"/>
              </a:rPr>
              <a:t> Bottom feed: self-stabilizing principle </a:t>
            </a:r>
            <a:endParaRPr lang="en-US" sz="2000" dirty="0">
              <a:solidFill>
                <a:schemeClr val="tx2"/>
              </a:solidFill>
              <a:latin typeface="Roboto Slab" pitchFamily="2" charset="0"/>
              <a:ea typeface="Roboto Slab" pitchFamily="2" charset="0"/>
            </a:endParaRPr>
          </a:p>
        </p:txBody>
      </p:sp>
      <p:grpSp>
        <p:nvGrpSpPr>
          <p:cNvPr id="8" name="Group 5"/>
          <p:cNvGrpSpPr>
            <a:grpSpLocks/>
          </p:cNvGrpSpPr>
          <p:nvPr/>
        </p:nvGrpSpPr>
        <p:grpSpPr bwMode="auto">
          <a:xfrm>
            <a:off x="7754127" y="3961360"/>
            <a:ext cx="1112226" cy="856885"/>
            <a:chOff x="1113503" y="1909916"/>
            <a:chExt cx="2647336" cy="3109451"/>
          </a:xfrm>
        </p:grpSpPr>
        <p:sp>
          <p:nvSpPr>
            <p:cNvPr id="9" name="Rectangle 8"/>
            <p:cNvSpPr/>
            <p:nvPr/>
          </p:nvSpPr>
          <p:spPr bwMode="auto">
            <a:xfrm>
              <a:off x="1113503" y="1909916"/>
              <a:ext cx="1962005" cy="2486418"/>
            </a:xfrm>
            <a:prstGeom prst="rect">
              <a:avLst/>
            </a:prstGeom>
            <a:solidFill>
              <a:schemeClr val="accent6">
                <a:lumMod val="50000"/>
                <a:lumOff val="50000"/>
              </a:schemeClr>
            </a:solidFill>
            <a:ln w="9525" cap="flat" cmpd="sng" algn="ctr">
              <a:solidFill>
                <a:schemeClr val="tx1"/>
              </a:solidFill>
              <a:prstDash val="solid"/>
              <a:round/>
              <a:headEnd type="none" w="med" len="med"/>
              <a:tailEnd type="none" w="med" len="med"/>
            </a:ln>
            <a:effectLst/>
          </p:spPr>
          <p:txBody>
            <a:bodyPr/>
            <a:lstStyle/>
            <a:p>
              <a:pPr>
                <a:defRPr/>
              </a:pPr>
              <a:endParaRPr lang="nl-NL" sz="2400">
                <a:solidFill>
                  <a:schemeClr val="tx2"/>
                </a:solidFill>
                <a:latin typeface="Roboto Slab" pitchFamily="2" charset="0"/>
                <a:ea typeface="Roboto Slab" pitchFamily="2" charset="0"/>
              </a:endParaRPr>
            </a:p>
          </p:txBody>
        </p:sp>
        <p:sp>
          <p:nvSpPr>
            <p:cNvPr id="10" name="Rectangle 7"/>
            <p:cNvSpPr>
              <a:spLocks noChangeArrowheads="1"/>
            </p:cNvSpPr>
            <p:nvPr/>
          </p:nvSpPr>
          <p:spPr bwMode="auto">
            <a:xfrm>
              <a:off x="1113503" y="3318387"/>
              <a:ext cx="1961536" cy="1076632"/>
            </a:xfrm>
            <a:prstGeom prst="rect">
              <a:avLst/>
            </a:prstGeom>
            <a:solidFill>
              <a:srgbClr val="CC3300"/>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grpSp>
          <p:nvGrpSpPr>
            <p:cNvPr id="11" name="Group 8"/>
            <p:cNvGrpSpPr>
              <a:grpSpLocks/>
            </p:cNvGrpSpPr>
            <p:nvPr/>
          </p:nvGrpSpPr>
          <p:grpSpPr bwMode="auto">
            <a:xfrm>
              <a:off x="1297858" y="2839065"/>
              <a:ext cx="1634613" cy="1489587"/>
              <a:chOff x="1297858" y="3403191"/>
              <a:chExt cx="1634613" cy="925461"/>
            </a:xfrm>
          </p:grpSpPr>
          <p:cxnSp>
            <p:nvCxnSpPr>
              <p:cNvPr id="24" name="Straight Arrow Connector 21"/>
              <p:cNvCxnSpPr>
                <a:cxnSpLocks noChangeShapeType="1"/>
              </p:cNvCxnSpPr>
              <p:nvPr/>
            </p:nvCxnSpPr>
            <p:spPr bwMode="auto">
              <a:xfrm flipV="1">
                <a:off x="1297858"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5" name="Straight Arrow Connector 22"/>
              <p:cNvCxnSpPr>
                <a:cxnSpLocks noChangeShapeType="1"/>
              </p:cNvCxnSpPr>
              <p:nvPr/>
            </p:nvCxnSpPr>
            <p:spPr bwMode="auto">
              <a:xfrm flipV="1">
                <a:off x="1450258" y="3403191"/>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6" name="Straight Arrow Connector 23"/>
              <p:cNvCxnSpPr>
                <a:cxnSpLocks noChangeShapeType="1"/>
              </p:cNvCxnSpPr>
              <p:nvPr/>
            </p:nvCxnSpPr>
            <p:spPr bwMode="auto">
              <a:xfrm flipV="1">
                <a:off x="1602658"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7" name="Straight Arrow Connector 24"/>
              <p:cNvCxnSpPr>
                <a:cxnSpLocks noChangeShapeType="1"/>
              </p:cNvCxnSpPr>
              <p:nvPr/>
            </p:nvCxnSpPr>
            <p:spPr bwMode="auto">
              <a:xfrm flipV="1">
                <a:off x="1755058"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8" name="Straight Arrow Connector 25"/>
              <p:cNvCxnSpPr>
                <a:cxnSpLocks noChangeShapeType="1"/>
              </p:cNvCxnSpPr>
              <p:nvPr/>
            </p:nvCxnSpPr>
            <p:spPr bwMode="auto">
              <a:xfrm flipV="1">
                <a:off x="1905000"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9" name="Straight Arrow Connector 26"/>
              <p:cNvCxnSpPr>
                <a:cxnSpLocks noChangeShapeType="1"/>
              </p:cNvCxnSpPr>
              <p:nvPr/>
            </p:nvCxnSpPr>
            <p:spPr bwMode="auto">
              <a:xfrm flipV="1">
                <a:off x="2059858"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0" name="Straight Arrow Connector 27"/>
              <p:cNvCxnSpPr>
                <a:cxnSpLocks noChangeShapeType="1"/>
              </p:cNvCxnSpPr>
              <p:nvPr/>
            </p:nvCxnSpPr>
            <p:spPr bwMode="auto">
              <a:xfrm flipV="1">
                <a:off x="2212258"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 name="Straight Arrow Connector 28"/>
              <p:cNvCxnSpPr>
                <a:cxnSpLocks noChangeShapeType="1"/>
              </p:cNvCxnSpPr>
              <p:nvPr/>
            </p:nvCxnSpPr>
            <p:spPr bwMode="auto">
              <a:xfrm flipV="1">
                <a:off x="2770238"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2" name="Straight Arrow Connector 29"/>
              <p:cNvCxnSpPr>
                <a:cxnSpLocks noChangeShapeType="1"/>
              </p:cNvCxnSpPr>
              <p:nvPr/>
            </p:nvCxnSpPr>
            <p:spPr bwMode="auto">
              <a:xfrm flipV="1">
                <a:off x="2627671" y="3403191"/>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3" name="Straight Arrow Connector 30"/>
              <p:cNvCxnSpPr>
                <a:cxnSpLocks noChangeShapeType="1"/>
              </p:cNvCxnSpPr>
              <p:nvPr/>
            </p:nvCxnSpPr>
            <p:spPr bwMode="auto">
              <a:xfrm flipV="1">
                <a:off x="2492478"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4" name="Straight Arrow Connector 31"/>
              <p:cNvCxnSpPr>
                <a:cxnSpLocks noChangeShapeType="1"/>
              </p:cNvCxnSpPr>
              <p:nvPr/>
            </p:nvCxnSpPr>
            <p:spPr bwMode="auto">
              <a:xfrm flipV="1">
                <a:off x="2342536"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5" name="Straight Arrow Connector 32"/>
              <p:cNvCxnSpPr>
                <a:cxnSpLocks noChangeShapeType="1"/>
              </p:cNvCxnSpPr>
              <p:nvPr/>
            </p:nvCxnSpPr>
            <p:spPr bwMode="auto">
              <a:xfrm flipV="1">
                <a:off x="2932471" y="3406878"/>
                <a:ext cx="0" cy="921774"/>
              </a:xfrm>
              <a:prstGeom prst="straightConnector1">
                <a:avLst/>
              </a:prstGeom>
              <a:noFill/>
              <a:ln w="15875"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12" name="Rectangle 9"/>
            <p:cNvSpPr>
              <a:spLocks noChangeArrowheads="1"/>
            </p:cNvSpPr>
            <p:nvPr/>
          </p:nvSpPr>
          <p:spPr bwMode="auto">
            <a:xfrm>
              <a:off x="1113503" y="2086897"/>
              <a:ext cx="1961536" cy="132735"/>
            </a:xfrm>
            <a:prstGeom prst="rect">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13" name="Isosceles Triangle 10"/>
            <p:cNvSpPr>
              <a:spLocks noChangeArrowheads="1"/>
            </p:cNvSpPr>
            <p:nvPr/>
          </p:nvSpPr>
          <p:spPr bwMode="auto">
            <a:xfrm flipV="1">
              <a:off x="1125793" y="2105331"/>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14" name="Isosceles Triangle 11"/>
            <p:cNvSpPr>
              <a:spLocks noChangeArrowheads="1"/>
            </p:cNvSpPr>
            <p:nvPr/>
          </p:nvSpPr>
          <p:spPr bwMode="auto">
            <a:xfrm flipV="1">
              <a:off x="1342102" y="2102871"/>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15" name="Isosceles Triangle 12"/>
            <p:cNvSpPr>
              <a:spLocks noChangeArrowheads="1"/>
            </p:cNvSpPr>
            <p:nvPr/>
          </p:nvSpPr>
          <p:spPr bwMode="auto">
            <a:xfrm flipV="1">
              <a:off x="1592825" y="2099185"/>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16" name="Isosceles Triangle 13"/>
            <p:cNvSpPr>
              <a:spLocks noChangeArrowheads="1"/>
            </p:cNvSpPr>
            <p:nvPr/>
          </p:nvSpPr>
          <p:spPr bwMode="auto">
            <a:xfrm flipV="1">
              <a:off x="1831257" y="2105328"/>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17" name="Isosceles Triangle 14"/>
            <p:cNvSpPr>
              <a:spLocks noChangeArrowheads="1"/>
            </p:cNvSpPr>
            <p:nvPr/>
          </p:nvSpPr>
          <p:spPr bwMode="auto">
            <a:xfrm flipV="1">
              <a:off x="2059858" y="2105327"/>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18" name="Isosceles Triangle 15"/>
            <p:cNvSpPr>
              <a:spLocks noChangeArrowheads="1"/>
            </p:cNvSpPr>
            <p:nvPr/>
          </p:nvSpPr>
          <p:spPr bwMode="auto">
            <a:xfrm flipV="1">
              <a:off x="2258961" y="2104096"/>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19" name="Isosceles Triangle 16"/>
            <p:cNvSpPr>
              <a:spLocks noChangeArrowheads="1"/>
            </p:cNvSpPr>
            <p:nvPr/>
          </p:nvSpPr>
          <p:spPr bwMode="auto">
            <a:xfrm flipV="1">
              <a:off x="2480187" y="2105330"/>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20" name="Isosceles Triangle 17"/>
            <p:cNvSpPr>
              <a:spLocks noChangeArrowheads="1"/>
            </p:cNvSpPr>
            <p:nvPr/>
          </p:nvSpPr>
          <p:spPr bwMode="auto">
            <a:xfrm flipV="1">
              <a:off x="2727222" y="2105327"/>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21" name="Isosceles Triangle 18"/>
            <p:cNvSpPr>
              <a:spLocks noChangeArrowheads="1"/>
            </p:cNvSpPr>
            <p:nvPr/>
          </p:nvSpPr>
          <p:spPr bwMode="auto">
            <a:xfrm flipV="1">
              <a:off x="2911577" y="2101645"/>
              <a:ext cx="86032" cy="110613"/>
            </a:xfrm>
            <a:prstGeom prst="triangle">
              <a:avLst>
                <a:gd name="adj" fmla="val 50000"/>
              </a:avLst>
            </a:prstGeom>
            <a:solidFill>
              <a:schemeClr val="accent1"/>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sp>
          <p:nvSpPr>
            <p:cNvPr id="22" name="Right Arrow 21"/>
            <p:cNvSpPr/>
            <p:nvPr/>
          </p:nvSpPr>
          <p:spPr bwMode="auto">
            <a:xfrm>
              <a:off x="3192993" y="2087109"/>
              <a:ext cx="567846" cy="125750"/>
            </a:xfrm>
            <a:prstGeom prst="rightArrow">
              <a:avLst/>
            </a:prstGeom>
            <a:solidFill>
              <a:schemeClr val="accent6">
                <a:lumMod val="50000"/>
                <a:lumOff val="50000"/>
              </a:schemeClr>
            </a:solidFill>
            <a:ln w="9525" cap="flat" cmpd="sng" algn="ctr">
              <a:solidFill>
                <a:schemeClr val="tx1"/>
              </a:solidFill>
              <a:prstDash val="solid"/>
              <a:round/>
              <a:headEnd type="none" w="med" len="med"/>
              <a:tailEnd type="none" w="med" len="med"/>
            </a:ln>
            <a:effectLst/>
          </p:spPr>
          <p:txBody>
            <a:bodyPr/>
            <a:lstStyle/>
            <a:p>
              <a:pPr>
                <a:defRPr/>
              </a:pPr>
              <a:endParaRPr lang="nl-NL" sz="2400">
                <a:solidFill>
                  <a:schemeClr val="tx2"/>
                </a:solidFill>
                <a:latin typeface="Roboto Slab" pitchFamily="2" charset="0"/>
                <a:ea typeface="Roboto Slab" pitchFamily="2" charset="0"/>
              </a:endParaRPr>
            </a:p>
          </p:txBody>
        </p:sp>
        <p:sp>
          <p:nvSpPr>
            <p:cNvPr id="23" name="Right Arrow 20"/>
            <p:cNvSpPr>
              <a:spLocks noChangeArrowheads="1"/>
            </p:cNvSpPr>
            <p:nvPr/>
          </p:nvSpPr>
          <p:spPr bwMode="auto">
            <a:xfrm rot="-5400000">
              <a:off x="1653047" y="4672780"/>
              <a:ext cx="567813" cy="125361"/>
            </a:xfrm>
            <a:prstGeom prst="rightArrow">
              <a:avLst>
                <a:gd name="adj1" fmla="val 50000"/>
                <a:gd name="adj2" fmla="val 49991"/>
              </a:avLst>
            </a:prstGeom>
            <a:solidFill>
              <a:srgbClr val="FF0000"/>
            </a:solidFill>
            <a:ln w="9525" algn="ctr">
              <a:solidFill>
                <a:schemeClr val="tx1"/>
              </a:solidFill>
              <a:round/>
              <a:headEnd/>
              <a:tailEnd/>
            </a:ln>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nl-NL" altLang="en-US" sz="2400">
                <a:solidFill>
                  <a:schemeClr val="tx2"/>
                </a:solidFill>
                <a:latin typeface="Roboto Slab" pitchFamily="2" charset="0"/>
                <a:ea typeface="Roboto Slab" pitchFamily="2" charset="0"/>
              </a:endParaRPr>
            </a:p>
          </p:txBody>
        </p:sp>
      </p:grpSp>
      <p:pic>
        <p:nvPicPr>
          <p:cNvPr id="36" name="Picture 4" descr="Gerelateerde afbeeld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0790" y="1698078"/>
            <a:ext cx="2266950" cy="2019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6289091"/>
      </p:ext>
    </p:extLst>
  </p:cSld>
  <p:clrMapOvr>
    <a:masterClrMapping/>
  </p:clrMapOvr>
</p:sld>
</file>

<file path=ppt/theme/theme1.xml><?xml version="1.0" encoding="utf-8"?>
<a:theme xmlns:a="http://schemas.openxmlformats.org/drawingml/2006/main" name="TU_online_basis_19-03">
  <a:themeElements>
    <a:clrScheme name="NewMediaCentre 07-2015">
      <a:dk1>
        <a:srgbClr val="545454"/>
      </a:dk1>
      <a:lt1>
        <a:srgbClr val="FFFFFF"/>
      </a:lt1>
      <a:dk2>
        <a:srgbClr val="2A2A2A"/>
      </a:dk2>
      <a:lt2>
        <a:srgbClr val="F0F0F0"/>
      </a:lt2>
      <a:accent1>
        <a:srgbClr val="009DE8"/>
      </a:accent1>
      <a:accent2>
        <a:srgbClr val="66B010"/>
      </a:accent2>
      <a:accent3>
        <a:srgbClr val="F09E01"/>
      </a:accent3>
      <a:accent4>
        <a:srgbClr val="EA5F1C"/>
      </a:accent4>
      <a:accent5>
        <a:srgbClr val="3C3C3C"/>
      </a:accent5>
      <a:accent6>
        <a:srgbClr val="122F73"/>
      </a:accent6>
      <a:hlink>
        <a:srgbClr val="6CD0FF"/>
      </a:hlink>
      <a:folHlink>
        <a:srgbClr val="CCCC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88AE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TU_online_basis_19-03.thmx</Template>
  <TotalTime>25277</TotalTime>
  <Words>1388</Words>
  <Application>Microsoft Office PowerPoint</Application>
  <PresentationFormat>On-screen Show (16:9)</PresentationFormat>
  <Paragraphs>236</Paragraphs>
  <Slides>31</Slides>
  <Notes>21</Notes>
  <HiddenSlides>0</HiddenSlides>
  <MMClips>1</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TU_online_basis_19-03</vt:lpstr>
      <vt:lpstr>Office Theme</vt:lpstr>
      <vt:lpstr>1_Office Theme</vt:lpstr>
      <vt:lpstr>PowerPoint Presentation</vt:lpstr>
      <vt:lpstr>PowerPoint Presentation</vt:lpstr>
      <vt:lpstr>Granular sludge</vt:lpstr>
      <vt:lpstr>Granular sludge</vt:lpstr>
      <vt:lpstr>Selecting for well-settling sludge</vt:lpstr>
      <vt:lpstr>PowerPoint Presentation</vt:lpstr>
      <vt:lpstr>PowerPoint Presentation</vt:lpstr>
      <vt:lpstr>PowerPoint Presentation</vt:lpstr>
      <vt:lpstr>Important design aspects for AGS selection </vt:lpstr>
      <vt:lpstr>PowerPoint Presentation</vt:lpstr>
      <vt:lpstr>PowerPoint Presentation</vt:lpstr>
      <vt:lpstr>PowerPoint Presentation</vt:lpstr>
      <vt:lpstr>PowerPoint Presentation</vt:lpstr>
      <vt:lpstr>PowerPoint Presentation</vt:lpstr>
      <vt:lpstr>Effect of N2 stripping</vt:lpstr>
      <vt:lpstr>Sludge consists of  granules and flocs</vt:lpstr>
      <vt:lpstr>PowerPoint Presentation</vt:lpstr>
      <vt:lpstr>Garmerwolde WWTP</vt:lpstr>
      <vt:lpstr>PowerPoint Presentation</vt:lpstr>
      <vt:lpstr>PowerPoint Presentation</vt:lpstr>
      <vt:lpstr>PowerPoint Presentation</vt:lpstr>
      <vt:lpstr>Extracellular polymeric  substances (EPS)</vt:lpstr>
      <vt:lpstr>Present - EPS</vt:lpstr>
      <vt:lpstr>EPS consists of as yet not  recognised polymers</vt:lpstr>
      <vt:lpstr>EPS as a resource</vt:lpstr>
      <vt:lpstr>Aerobic Granular Sludge   - Nereda® - Kaumera®</vt:lpstr>
      <vt:lpstr>New materials based  on Kaumera®</vt:lpstr>
      <vt:lpstr>New materials based  on Kaumera®</vt:lpstr>
      <vt:lpstr>Conclusions</vt:lpstr>
      <vt:lpstr>PowerPoint Presentation</vt:lpstr>
      <vt:lpstr>PowerPoint Presentation</vt:lpstr>
    </vt:vector>
  </TitlesOfParts>
  <Company>NewMedia Centre TU Delft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presentation</dc:title>
  <dc:creator>Roland van Roijen</dc:creator>
  <cp:lastModifiedBy>Andreas Giesen</cp:lastModifiedBy>
  <cp:revision>249</cp:revision>
  <dcterms:created xsi:type="dcterms:W3CDTF">2013-04-16T14:50:03Z</dcterms:created>
  <dcterms:modified xsi:type="dcterms:W3CDTF">2025-02-28T20:03:54Z</dcterms:modified>
</cp:coreProperties>
</file>