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tags/tag6.xml" ContentType="application/vnd.openxmlformats-officedocument.presentationml.tags+xml"/>
  <Override PartName="/ppt/notesSlides/notesSlide11.xml" ContentType="application/vnd.openxmlformats-officedocument.presentationml.notesSlide+xml"/>
  <Override PartName="/ppt/tags/tag7.xml" ContentType="application/vnd.openxmlformats-officedocument.presentationml.tags+xml"/>
  <Override PartName="/ppt/notesSlides/notesSlide12.xml" ContentType="application/vnd.openxmlformats-officedocument.presentationml.notesSlide+xml"/>
  <Override PartName="/ppt/tags/tag8.xml" ContentType="application/vnd.openxmlformats-officedocument.presentationml.tags+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3.xml" ContentType="application/vnd.openxmlformats-officedocument.presentationml.tags+xml"/>
  <Override PartName="/ppt/notesSlides/notesSlide20.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5.xml" ContentType="application/vnd.openxmlformats-officedocument.presentationml.tags+xml"/>
  <Override PartName="/ppt/notesSlides/notesSlide23.xml" ContentType="application/vnd.openxmlformats-officedocument.presentationml.notesSlide+xml"/>
  <Override PartName="/ppt/tags/tag16.xml" ContentType="application/vnd.openxmlformats-officedocument.presentationml.tags+xml"/>
  <Override PartName="/ppt/notesSlides/notesSlide24.xml" ContentType="application/vnd.openxmlformats-officedocument.presentationml.notesSlide+xml"/>
  <Override PartName="/ppt/tags/tag17.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8.xml" ContentType="application/vnd.openxmlformats-officedocument.presentationml.tags+xml"/>
  <Override PartName="/ppt/notesSlides/notesSlide27.xml" ContentType="application/vnd.openxmlformats-officedocument.presentationml.notesSlide+xml"/>
  <Override PartName="/ppt/tags/tag19.xml" ContentType="application/vnd.openxmlformats-officedocument.presentationml.tags+xml"/>
  <Override PartName="/ppt/notesSlides/notesSlide28.xml" ContentType="application/vnd.openxmlformats-officedocument.presentationml.notesSlide+xml"/>
  <Override PartName="/ppt/tags/tag20.xml" ContentType="application/vnd.openxmlformats-officedocument.presentationml.tags+xml"/>
  <Override PartName="/ppt/notesSlides/notesSlide29.xml" ContentType="application/vnd.openxmlformats-officedocument.presentationml.notesSlide+xml"/>
  <Override PartName="/ppt/tags/tag21.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22.xml" ContentType="application/vnd.openxmlformats-officedocument.presentationml.tags+xml"/>
  <Override PartName="/ppt/notesSlides/notesSlide32.xml" ContentType="application/vnd.openxmlformats-officedocument.presentationml.notesSlide+xml"/>
  <Override PartName="/ppt/tags/tag23.xml" ContentType="application/vnd.openxmlformats-officedocument.presentationml.tags+xml"/>
  <Override PartName="/ppt/notesSlides/notesSlide33.xml" ContentType="application/vnd.openxmlformats-officedocument.presentationml.notesSlide+xml"/>
  <Override PartName="/ppt/tags/tag24.xml" ContentType="application/vnd.openxmlformats-officedocument.presentationml.tags+xml"/>
  <Override PartName="/ppt/notesSlides/notesSlide34.xml" ContentType="application/vnd.openxmlformats-officedocument.presentationml.notesSlide+xml"/>
  <Override PartName="/ppt/tags/tag25.xml" ContentType="application/vnd.openxmlformats-officedocument.presentationml.tags+xml"/>
  <Override PartName="/ppt/notesSlides/notesSlide35.xml" ContentType="application/vnd.openxmlformats-officedocument.presentationml.notesSlide+xml"/>
  <Override PartName="/ppt/tags/tag26.xml" ContentType="application/vnd.openxmlformats-officedocument.presentationml.tags+xml"/>
  <Override PartName="/ppt/notesSlides/notesSlide36.xml" ContentType="application/vnd.openxmlformats-officedocument.presentationml.notesSlide+xml"/>
  <Override PartName="/ppt/tags/tag27.xml" ContentType="application/vnd.openxmlformats-officedocument.presentationml.tags+xml"/>
  <Override PartName="/ppt/notesSlides/notesSlide37.xml" ContentType="application/vnd.openxmlformats-officedocument.presentationml.notesSlide+xml"/>
  <Override PartName="/ppt/tags/tag28.xml" ContentType="application/vnd.openxmlformats-officedocument.presentationml.tags+xml"/>
  <Override PartName="/ppt/notesSlides/notesSlide38.xml" ContentType="application/vnd.openxmlformats-officedocument.presentationml.notesSlide+xml"/>
  <Override PartName="/ppt/tags/tag29.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 id="2147483685" r:id="rId3"/>
  </p:sldMasterIdLst>
  <p:notesMasterIdLst>
    <p:notesMasterId r:id="rId44"/>
  </p:notesMasterIdLst>
  <p:sldIdLst>
    <p:sldId id="802" r:id="rId4"/>
    <p:sldId id="803" r:id="rId5"/>
    <p:sldId id="755" r:id="rId6"/>
    <p:sldId id="769" r:id="rId7"/>
    <p:sldId id="721" r:id="rId8"/>
    <p:sldId id="771" r:id="rId9"/>
    <p:sldId id="770" r:id="rId10"/>
    <p:sldId id="788" r:id="rId11"/>
    <p:sldId id="754" r:id="rId12"/>
    <p:sldId id="790" r:id="rId13"/>
    <p:sldId id="789" r:id="rId14"/>
    <p:sldId id="791" r:id="rId15"/>
    <p:sldId id="809" r:id="rId16"/>
    <p:sldId id="810" r:id="rId17"/>
    <p:sldId id="774" r:id="rId18"/>
    <p:sldId id="773" r:id="rId19"/>
    <p:sldId id="751" r:id="rId20"/>
    <p:sldId id="804" r:id="rId21"/>
    <p:sldId id="805" r:id="rId22"/>
    <p:sldId id="775" r:id="rId23"/>
    <p:sldId id="776" r:id="rId24"/>
    <p:sldId id="759" r:id="rId25"/>
    <p:sldId id="763" r:id="rId26"/>
    <p:sldId id="794" r:id="rId27"/>
    <p:sldId id="795" r:id="rId28"/>
    <p:sldId id="796" r:id="rId29"/>
    <p:sldId id="808" r:id="rId30"/>
    <p:sldId id="812" r:id="rId31"/>
    <p:sldId id="797" r:id="rId32"/>
    <p:sldId id="798" r:id="rId33"/>
    <p:sldId id="777" r:id="rId34"/>
    <p:sldId id="772" r:id="rId35"/>
    <p:sldId id="799" r:id="rId36"/>
    <p:sldId id="800" r:id="rId37"/>
    <p:sldId id="813" r:id="rId38"/>
    <p:sldId id="801" r:id="rId39"/>
    <p:sldId id="814" r:id="rId40"/>
    <p:sldId id="815" r:id="rId41"/>
    <p:sldId id="806" r:id="rId42"/>
    <p:sldId id="807"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08"/>
    <p:restoredTop sz="96281"/>
  </p:normalViewPr>
  <p:slideViewPr>
    <p:cSldViewPr snapToGrid="0">
      <p:cViewPr varScale="1">
        <p:scale>
          <a:sx n="159" d="100"/>
          <a:sy n="159" d="100"/>
        </p:scale>
        <p:origin x="150" y="2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0A3FA3-D46E-7040-89DC-AB3F96C20032}" type="datetimeFigureOut">
              <a:rPr kumimoji="1" lang="zh-CN" altLang="en-US" smtClean="0"/>
              <a:t>2024/2/2</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434DBE-E7DA-CC4C-BA25-592C5759F37D}" type="slidenum">
              <a:rPr kumimoji="1" lang="zh-CN" altLang="en-US" smtClean="0"/>
              <a:t>‹#›</a:t>
            </a:fld>
            <a:endParaRPr kumimoji="1" lang="zh-CN" altLang="en-US"/>
          </a:p>
        </p:txBody>
      </p:sp>
    </p:spTree>
    <p:extLst>
      <p:ext uri="{BB962C8B-B14F-4D97-AF65-F5344CB8AC3E}">
        <p14:creationId xmlns:p14="http://schemas.microsoft.com/office/powerpoint/2010/main" val="21089162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cmd://Speak/_us_/endogenous" TargetMode="External"/><Relationship Id="rId2" Type="http://schemas.openxmlformats.org/officeDocument/2006/relationships/slide" Target="../slides/slide12.xml"/><Relationship Id="rId1" Type="http://schemas.openxmlformats.org/officeDocument/2006/relationships/notesMaster" Target="../notesMasters/notesMaster1.xml"/><Relationship Id="rId5" Type="http://schemas.openxmlformats.org/officeDocument/2006/relationships/hyperlink" Target="cmd://Speak/_us_/metabolism" TargetMode="External"/><Relationship Id="rId4" Type="http://schemas.openxmlformats.org/officeDocument/2006/relationships/hyperlink" Target="cmd://Speak/_us_/respiratory"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cmd://Speak/_us_/endogenous" TargetMode="External"/><Relationship Id="rId2" Type="http://schemas.openxmlformats.org/officeDocument/2006/relationships/slide" Target="../slides/slide13.xml"/><Relationship Id="rId1" Type="http://schemas.openxmlformats.org/officeDocument/2006/relationships/notesMaster" Target="../notesMasters/notesMaster1.xml"/><Relationship Id="rId5" Type="http://schemas.openxmlformats.org/officeDocument/2006/relationships/hyperlink" Target="cmd://Speak/_us_/metabolism" TargetMode="External"/><Relationship Id="rId4" Type="http://schemas.openxmlformats.org/officeDocument/2006/relationships/hyperlink" Target="cmd://Speak/_us_/respiratory" TargetMode="External"/></Relationships>
</file>

<file path=ppt/notesSlides/_rels/notesSlide14.xml.rels><?xml version="1.0" encoding="UTF-8" standalone="yes"?>
<Relationships xmlns="http://schemas.openxmlformats.org/package/2006/relationships"><Relationship Id="rId3" Type="http://schemas.openxmlformats.org/officeDocument/2006/relationships/hyperlink" Target="cmd://Speak/_us_/endogenous" TargetMode="External"/><Relationship Id="rId2" Type="http://schemas.openxmlformats.org/officeDocument/2006/relationships/slide" Target="../slides/slide14.xml"/><Relationship Id="rId1" Type="http://schemas.openxmlformats.org/officeDocument/2006/relationships/notesMaster" Target="../notesMasters/notesMaster1.xml"/><Relationship Id="rId5" Type="http://schemas.openxmlformats.org/officeDocument/2006/relationships/hyperlink" Target="cmd://Speak/_us_/metabolism" TargetMode="External"/><Relationship Id="rId4" Type="http://schemas.openxmlformats.org/officeDocument/2006/relationships/hyperlink" Target="cmd://Speak/_us_/respiratory"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cmd://Speak/_us_/microbiota"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cmd://Speak/_us_/Protozoa"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cmd://Speak/_us_/adenovirus"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cmd://Speak/_us_/coliphage"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cmd://Speak/_us_/endocrine"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cmd://Speak/_us_/analgesic"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lnSpc>
                <a:spcPct val="150000"/>
              </a:lnSpc>
              <a:spcBef>
                <a:spcPts val="600"/>
              </a:spcBef>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Hello everyone! I’m Professor Shuai Liang at Beijing Forestry University. Today, we’re going to learn about the wastewater treatment performance and effluent quality of the MBRs.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193138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MBR has even been applied for full-scale leachate treatment. </a:t>
            </a:r>
            <a:r>
              <a:rPr lang="en-US" altLang="zh-CN" sz="1800" b="1"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As we can see in this figure, the capacity of full-scale MBRs for leachate treatment in China has been increasing and </a:t>
            </a:r>
            <a:r>
              <a:rPr lang="en-US" altLang="zh-CN" sz="1800" b="1"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a recent survey shows that MBR units can achieve more than 90% of BOD and COD removal and over 95% of ammonium nitrogen removal. Further research and development are definitely worthwhile. </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76785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There are several technical advances of MBR to support its excellence in ordinary pollutant removal,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and that correspond to different removal mechanisms. Firstly, these membranes can directly reject sludge flocs, microorganism cells, and other suspended solids larger than 0.5 µm.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Besides, after a certain operation period, the membrane pores will be narrowed due to adsorption/blocking of foulants or the membrane surface is covered by a dynamic foulant layer, these</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consequently can enhance the rejection ability of the membranes, thereby enabling the partial rejection of biopolymer clusters and debris, colloidal COD/N/P, and even soluble substances such as SMP and some less biodegradable solutes.</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992850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We know that the microfiltration or ultrafiltration process is a physical process, and it is not likely to straightforwardly change the nature of the microorganisms in the MBR tanks. However, it can profoundly enhance the biological process due to complete retention of the microorganisms and partial rejection of the pollutants.</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complete separation of Hydraulic Retention Time (HRT) and Sludge Retention Time (SRT) enables MBR to maintain a high</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sludge concentration and a low food-to-microorganism (F/M) ratio. That means the sludge loading is lower in MBRs. Therefore,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microorganisms can be more readily kept in the endogenous</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 </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3"/>
              </a:rPr>
              <a:t> /</a:t>
            </a:r>
            <a:r>
              <a:rPr lang="en-US" altLang="zh-CN" sz="1800" u="none" strike="noStrike" kern="100" dirty="0" err="1">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3"/>
              </a:rPr>
              <a:t>ɛn'dɑdʒənəs</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3"/>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respiratory </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4"/>
              </a:rPr>
              <a:t>/ˈ</a:t>
            </a:r>
            <a:r>
              <a:rPr lang="en-US" altLang="zh-CN" sz="1800" u="none" strike="noStrike" kern="100" dirty="0" err="1">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4"/>
              </a:rPr>
              <a:t>respərətɔːri</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4"/>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period for more thorough degradation of the pollutants.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For municipal wastewater treatment, the sludge loading of MBR is typically in the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range of 0.03-0.10 kgBOD5/</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kgMLSS.d</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This is lower than that of Conventional Activated Sludge, which is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normally 0.05-0.15 kgBOD5/</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kgMLSS.d</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Moreover,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co-retention of microorganisms and pollutants is also conducive to microbial co-metabolism </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5"/>
              </a:rPr>
              <a:t>/</a:t>
            </a:r>
            <a:r>
              <a:rPr lang="en-US" altLang="zh-CN" sz="1800" u="none" strike="noStrike" kern="100" dirty="0" err="1">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5"/>
              </a:rPr>
              <a:t>məˈtæbəlɪzəm</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5"/>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for the removal of refractory pollutants. Again, due to membrane rejection, nitrifying bacteria are easier to enrich in the system and become more resilient at low temperatures, which is important to the stable removal of ammonium nitrogen and beneficial for overall total nitrogen removal.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016275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We know that the microfiltration or ultrafiltration process is a physical process, and it is not likely to straightforwardly change the nature of the microorganisms in the MBR tanks. However, it can profoundly enhance the biological process due to complete retention of the microorganisms and partial rejection of the pollutants.</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complete separation of Hydraulic Retention Time (HRT) and Sludge Retention Time (SRT) enables MBR to maintain a high</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sludge concentration and a low food-to-microorganism (F/M) ratio. That means the sludge loading is lower in MBRs. Therefore,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microorganisms can be more readily kept in the endogenous</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 </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3"/>
              </a:rPr>
              <a:t> /</a:t>
            </a:r>
            <a:r>
              <a:rPr lang="en-US" altLang="zh-CN" sz="1800" u="none" strike="noStrike" kern="100" dirty="0" err="1">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3"/>
              </a:rPr>
              <a:t>ɛn'dɑdʒənəs</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3"/>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respiratory </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4"/>
              </a:rPr>
              <a:t>/ˈ</a:t>
            </a:r>
            <a:r>
              <a:rPr lang="en-US" altLang="zh-CN" sz="1800" u="none" strike="noStrike" kern="100" dirty="0" err="1">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4"/>
              </a:rPr>
              <a:t>respərətɔːri</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4"/>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period for more thorough degradation of the pollutants.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For municipal wastewater treatment, the sludge loading of MBR is typically in the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range of 0.03-0.10 kgBOD5/</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kgMLSS.d</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This is lower than that of Conventional Activated Sludge, which is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normally 0.05-0.15 kgBOD5/</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kgMLSS.d</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Moreover,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co-retention of microorganisms and pollutants is also conducive to microbial co-metabolism </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5"/>
              </a:rPr>
              <a:t>/</a:t>
            </a:r>
            <a:r>
              <a:rPr lang="en-US" altLang="zh-CN" sz="1800" u="none" strike="noStrike" kern="100" dirty="0" err="1">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5"/>
              </a:rPr>
              <a:t>məˈtæbəlɪzəm</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5"/>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for the removal of refractory pollutants. Again, due to membrane rejection, nitrifying bacteria are easier to enrich in the system and become more resilient at low temperatures, which is important to the stable removal of ammonium nitrogen and beneficial for overall total nitrogen removal.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386123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We know that the microfiltration or ultrafiltration process is a physical process, and it is not likely to straightforwardly change the nature of the microorganisms in the MBR tanks. However, it can profoundly enhance the biological process due to complete retention of the microorganisms and partial rejection of the pollutants.</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complete separation of Hydraulic Retention Time (HRT) and Sludge Retention Time (SRT) enables MBR to maintain a high</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sludge concentration and a low food-to-microorganism (F/M) ratio. That means the sludge loading is lower in MBRs. Therefore,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microorganisms can be more readily kept in the endogenous</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 </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3"/>
              </a:rPr>
              <a:t> /</a:t>
            </a:r>
            <a:r>
              <a:rPr lang="en-US" altLang="zh-CN" sz="1800" u="none" strike="noStrike" kern="100" dirty="0" err="1">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3"/>
              </a:rPr>
              <a:t>ɛn'dɑdʒənəs</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3"/>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respiratory </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4"/>
              </a:rPr>
              <a:t>/ˈ</a:t>
            </a:r>
            <a:r>
              <a:rPr lang="en-US" altLang="zh-CN" sz="1800" u="none" strike="noStrike" kern="100" dirty="0" err="1">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4"/>
              </a:rPr>
              <a:t>respərətɔːri</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4"/>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period for more thorough degradation of the pollutants.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For municipal wastewater treatment, the sludge loading of MBR is typically in the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range of 0.03-0.10 kgBOD5/</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kgMLSS.d</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This is lower than that of Conventional Activated Sludge, which is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normally 0.05-0.15 kgBOD5/</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kgMLSS.d</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Moreover,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co-retention of microorganisms and pollutants is also conducive to microbial co-metabolism </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5"/>
              </a:rPr>
              <a:t>/</a:t>
            </a:r>
            <a:r>
              <a:rPr lang="en-US" altLang="zh-CN" sz="1800" u="none" strike="noStrike" kern="100" dirty="0" err="1">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5"/>
              </a:rPr>
              <a:t>məˈtæbəlɪzəm</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5"/>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for the removal of refractory pollutants. Again, due to membrane rejection, nitrifying bacteria are easier to enrich in the system and become more resilient at low temperatures, which is important to the stable removal of ammonium nitrogen and beneficial for overall total nitrogen removal.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014908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For biological P removal, MBR acts like a double- edged sword.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On the one hand, MBR can possess a high sludge concentration and a high P content per unit mass of sludge and the membrane can reject some of the colloidal P as well;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on the other hand, the typically longer Sludge Retention Time (SRT) (15-30 d) of MBR means a slower discharge of the excess sludge from the system. And chemical removal of Total phosphorus (by adding precipitants or coagulants) is sometimes needed to guarantee the effluent quality.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It is noteworthy that adding precipitants or coagulants also has the merit of alleviating membrane fouling</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554735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From the Operation perspective</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due to the complete rejection of biomass by the membrane, the MBR system is more resistant to the sludge bulking problems which usually trouble the Conventional Activated Sludge processes. In addition, the microorganisms in the MBR are more adaptable in unstable environments.</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Compared with the Conventional Activated Sludge process, a more stable operation and pollutant removal may be achieved by MBR in cases of high-strength wastewater, frequent shock of influent quality, fragile microbiota</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 </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3"/>
              </a:rPr>
              <a:t>/ˌ</a:t>
            </a:r>
            <a:r>
              <a:rPr lang="en-US" altLang="zh-CN" sz="1800" u="none" strike="noStrike" kern="100" dirty="0" err="1">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3"/>
              </a:rPr>
              <a:t>maikrəubai'əutə</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3"/>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or unstable ambient conditions.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Moreover, MBR is more flexible in process configuration, easier for modularized installation, and more convenient for automatic operation. These provide MBR with additional opportunities for applications in the areas of, for example, specific industrial wastewater treatment, decentralized wastewater treatment (such as in rural areas), and anaerobic processes (such as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707209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Let’s continue to look into the hygiene water quality of the MBR effluent.</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The presence of pathogens is of primary concern in wastewater reclamation and reuse for the purposes of, for example,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lavatory flushing, vehicle washing, urban greening, recreational environment reuse, and farmland irrigation. Pathogens that affect hygiene water quality cover a wide range of protozoa</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 </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3"/>
              </a:rPr>
              <a:t>/ˌ</a:t>
            </a:r>
            <a:r>
              <a:rPr lang="en-US" altLang="zh-CN" sz="1800" u="none" strike="noStrike" kern="100" dirty="0" err="1">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3"/>
              </a:rPr>
              <a:t>prəutəu'zəuə</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3"/>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helminths (as well as their eggs), fungal spores, pathogenic bacteria (such as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faecal</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coliform and enterococci), and viruses (such as enterovirus, adenovirus</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 </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4"/>
              </a:rPr>
              <a:t>/</a:t>
            </a:r>
            <a:r>
              <a:rPr lang="en-US" altLang="zh-CN" sz="1800" u="none" strike="noStrike" kern="100" dirty="0" err="1">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4"/>
              </a:rPr>
              <a:t>ə,dino'vaɪrəs</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4"/>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and norovirus). The health risks due to direct or indirect human exposure to these pathogens should be seriously considered when designing wastewater reclamation processes.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Faecal</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coliform is usually employed as an indicator of pathogenic bacteria in wastewater reclamation and reuse standards. It is noted that pathogenic bacteria are also subject to wastewater discharge standards, due to their profound risks to the ecosystems and public health.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071540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F-specific coliphage</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 </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3"/>
              </a:rPr>
              <a:t>/ˈ</a:t>
            </a:r>
            <a:r>
              <a:rPr lang="en-US" altLang="zh-CN" sz="1800" u="none" strike="noStrike" kern="100" dirty="0" err="1">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3"/>
              </a:rPr>
              <a:t>koləˌfedʒ</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3"/>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somatic coliphage, and phage T4 are often employed as indicators of viruses in MBR research.</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365784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left Figure shows a comparison between the sizes of membrane pores and different pathogens. It is clear that the microfiltration or ultrafiltration membranes can effectively reject protozoa, helminths, fungal spores, and bacteria, because they are larger than the membrane pores.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19362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lnSpc>
                <a:spcPct val="150000"/>
              </a:lnSpc>
              <a:spcBef>
                <a:spcPts val="600"/>
              </a:spcBef>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In this section, we will first learn about the removal performance of MBRs for ordinary pollutants. Then we will learn about the hygiene water qualities of the MBR effluent, where we will know the unique advantages of the MBRs in removing pathogenic microorganisms. Then we will learn about the removal performance of the MBRs for emerging pollutants. At last, we will learn about the development potential of MBRs in energy recovery.</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122736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This figure shows a comparison of the removal efficiencies of bacteria and viruses between the full‐scale MBR and Conventional Activated Sludge plants. As shown in this Figure,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 survey of full-scale Wastewater treatment plants (WWTPs) shows that the logarithmic removal of E. coli and enterococci by MBR was approximately 3 orders higher than that by Conventional Activated Sludge.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However, unlike the obvious rejection of bacteria by the membrane via steric exclusion, the rejection of viruses is not certain, because the sizes of the viruses are comparable or even smaller than the membrane pores.</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13080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As shown in the right figure, the full-scale MBRs achieve a 3-6 log removal of the tested viruses, which are much higher than the Conventional Activated Sludge plants do. The Conventional Activated Sludge plants only achieve a 1-3 log removal.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304800" algn="just">
              <a:lnSpc>
                <a:spcPct val="150000"/>
              </a:lnSpc>
            </a:pP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removal mechanisms of viruses are complicated and have not yet been fully understood. There are several explanations in the literature. A prevailing one is that the membrane and the gel/cake foulant layer together act as a composite filter in tandem to achieve increased rejection of viruses.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304800" algn="just">
              <a:lnSpc>
                <a:spcPct val="150000"/>
              </a:lnSpc>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Firstly,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membrane itself can partly reject viruses, with the rejection rate depending on the pore size. Secondly, the pore channels can be narrowed due to adsorption of foulants onto the pore walls. The gel layer is a matrix of biopolymers with high porosity and water content but very low permeability, and it is compressible and becomes denser at higher transmembrane pressures. The effective pore size of the calcium alginate gel layer is estimated to be 5-30 nm. The gel layer can contribute largely to the overall rejection of viruses. It should be noted, however, that overgrowth of the gel layer exacerbates membrane fouling.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In addition, the viruses can attach to the suspended solids in the mixed liquor, or be entrapped into the sludge flocs, and be rejected by the membrane. Microbial inactivation of the viruses in the sludge mixed liquor is also a possible mechanism for the removal.</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431965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And compared with chemical disinfection technologies (such as chlorination, UV radiation, and advanced oxidation), membrane-based rejection of the pathogens is a gentle physical process that bypasses the risks of disinfection by-products, germ resistance, and involuntary mutations.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48983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Emerging pollutant or trace organic pollutants have raised public concerns for water safety.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These pollutants can exert acute or chronic toxicity even at trace concentrations, and are usually persistent or pseudo-persistent in the aquatic environment.</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So, the occurrence of emerging pollutant in the effluents of Wastewater treatment plants (WWTPs) should be seriously considered, no matter whether the effluents are to be discharged or reused.</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537130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most widely investigated trace organic pollutants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TrOPs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include endocrine </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3"/>
              </a:rPr>
              <a:t>/'</a:t>
            </a:r>
            <a:r>
              <a:rPr lang="en-US" altLang="zh-CN" sz="1800" u="none" strike="noStrike" kern="100" dirty="0" err="1">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3"/>
              </a:rPr>
              <a:t>ɛndəkrɪn</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3"/>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disrupting compounds (EDCs) and pharmaceutical and personal care products (PPCPs). They are categorized according to the impacts and usage.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EDCs include a range of phenolic compounds and steroidal estrogens. PPCPs can be classified, according to their medical effects, into: anti-inflammatory and analgesic </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4"/>
              </a:rPr>
              <a:t> /'</a:t>
            </a:r>
            <a:r>
              <a:rPr lang="en-US" altLang="zh-CN" sz="1800" u="none" strike="noStrike" kern="100" dirty="0" err="1">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4"/>
              </a:rPr>
              <a:t>ænl'dʒizɪk</a:t>
            </a:r>
            <a:r>
              <a:rPr lang="en-US" altLang="zh-CN" sz="1800" u="none" strike="noStrike" kern="100" dirty="0">
                <a:solidFill>
                  <a:srgbClr val="63656B"/>
                </a:solidFill>
                <a:effectLst/>
                <a:latin typeface="Helvetica" panose="020B0604020202020204" pitchFamily="34" charset="0"/>
                <a:ea typeface="等线" panose="02010600030101010101" pitchFamily="2" charset="-122"/>
                <a:cs typeface="Times New Roman" panose="02020603050405020304" pitchFamily="18" charset="0"/>
                <a:hlinkClick r:id="rId4"/>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drugs, antibiotics, lipid regulating drugs,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musks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among others.</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individual concentrations of the known EDCs in the municipal wastewater typically range from 1 ng/L to 1 µg/L. The individual concentrations of detectable PPCPs are usually 10 ng/L to 10 µg/L.</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It is noteworthy that the pollutants listed here are just the tip of the iceberg. There are far more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TrOPs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yet to be properly monitored and unveiled.</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742407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spcBef>
                <a:spcPts val="600"/>
              </a:spcBef>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removal efficiencies of EDCs and PPCPs in full-scale MBRs is shown in the figure.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About half of the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TrOPs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exhibited a high removal rate of over 95%, and two thirds of the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TrOPs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had a removal rate of over 80%, whereas a few PPCPs had a removal efficiency lower than 20%.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large variability in the removal performance was attributable to the widely varied biodegradability and hydrophobicity.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Both of them stem from the chemical structure of the compounds.</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821406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So, what might happen when the emerging pollutants enter an MBR system? the emerging pollutants in the MBR system may undergo adsorption, degradation, rejection, and evaporation.</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583336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first is absorption,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pollutants can be adsorbed by the bacterial cells, EPS, suspended solids, and colloids in the mixed liquor. The adsorption is mainly determined by the hydrophobicity of the pollutants, which is reflected by the octanol/water partition coefficient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K</a:t>
            </a:r>
            <a:r>
              <a:rPr lang="en-US" altLang="zh-CN" sz="1800" kern="100" baseline="-250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ow</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After being adsorbed into the sludge phase, the pollutants may then undergo biodegradation, and the two-step process can be described by a two-phase fate model where the sludge-water partition coefficient, water-sludge mass transfer rate constant, and biodegradation rate constant are the key parameters.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In addition, the adsorption may be strengthened by adding adsorbents such as powdered activated carbon (PAC) into the MBR system. The membrane will guarantee complete rejection of the adsorbent particles. Note that adsorption is merely a physical process that transfers the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TrOPs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from the aqueous phase to the solid/sludge phase. Ultimate removal of the pollutants still relies on degradation or proper disposal of the excess sludge. For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TrOPs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that are neither adsorbable nor biodegradable, advanced treatment (such as ozonation and nanofiltration) is incorporated into the system to ensure high quality of the effluent.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TrOPs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may undergo biodegradation after being absorbed.</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184755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first is absorption,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pollutants can be adsorbed by the bacterial cells, EPS, suspended solids, and colloids in the mixed liquor. The adsorption is mainly determined by the hydrophobicity of the pollutants, which is reflected by the octanol/water partition coefficient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K</a:t>
            </a:r>
            <a:r>
              <a:rPr lang="en-US" altLang="zh-CN" sz="1800" kern="100" baseline="-250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ow</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After being adsorbed into the sludge phase, the pollutants may then undergo biodegradation, and the two-step process can be described by a two-phase fate model where the sludge-water partition coefficient, water-sludge mass transfer rate constant, and biodegradation rate constant are the key parameters.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In addition, the adsorption may be strengthened by adding adsorbents such as powdered activated carbon (PAC) into the MBR system. The membrane will guarantee complete rejection of the adsorbent particles. Note that adsorption is merely a physical process that transfers the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TrOPs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from the aqueous phase to the solid/sludge phase. Ultimate removal of the pollutants still relies on degradation or proper disposal of the excess sludge. For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TrOPs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that are neither adsorbable nor biodegradable, advanced treatment (such as ozonation and nanofiltration) is incorporated into the system to ensure high quality of the effluent.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TrOPs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may undergo biodegradation after being absorbed.</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56499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second is degradation.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For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TrOPs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which are readily degradable, the removal efficiencies by MBR and Conventional Activated Sludge are normally comparable, whereas for refractory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TrOPs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the MBR is more effective in biological degradation. This can be attributed to the adsorption of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TrOPs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by sludge and EPS and the membrane interception of MBR.</a:t>
            </a:r>
            <a:r>
              <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For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TrOPs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with strong hydrophobicity that are readily adsorbable by the sludge, the higher sludge concentrations as well as probably higher EPS contents in the MBR are conducive to the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TrOPs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uptake, but the longer Sludge Retention Time (SRT) is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unfavourable</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for the discharge of excess sludge. For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TrOPs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with weaker hydrophobicity but still adsorbable by the particles and colloids in the mixed liquor, the MBR is advantageous in rejecting these chemicals and improving the effluent quality. Overall, the removal efficiencies are jointly influenced by the mixed liquor properties (e.g. MLSS and EPS) and the operational conditions (such as Sludge Retention Time (SRT)). In short, the removal efficiencies of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TrOPs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are mainly dependent on their biodegradability and hydrophobicity.</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940541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First is about the ordinary pollutant removal by MBRs.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The ordinary pollutants typically include organic matter, ammonium nitrogen (NH</a:t>
            </a:r>
            <a:r>
              <a:rPr lang="en-US" altLang="zh-CN" sz="1800" kern="100" baseline="-250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4</a:t>
            </a:r>
            <a:r>
              <a:rPr lang="en-US" altLang="zh-CN" sz="1800" kern="100" baseline="300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-N), total nitrogen (TN), total phosphorus (TP), suspended solids (SS), and turbidity. The organic matter was usually quantified in terms of chemical oxygen demand, short for COD, or biological oxygen demand, short for BOD.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required treatment efficiency for these pollutants is usually different, depending on the influent wastewater type, effluent demand, and the corresponding specific treatment standards. For example, the treatment efficiency required for municipal wastewater and industrial wastewater can be different. Besides, the treatment standards will be much higher if the wastewater is treated for reuse purpose than for discharge purpose. And also, the specific treatment standards adopted in different countries are different, that will lead to different treatment requirement.</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020471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third is rejection,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microfiltration or ultrafiltration membrane has a marginal effect on the direct retention of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TrOPs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Some initial removal may be observed, but this is probably due to initial short-term physical adsorption into the pores. However, the adsorption and size exclusion by the gel/cake layer are non-negligible. The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TrOPs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can be readily rejected when they are adsorbed in the sludge phase or bound to colloids. Due to the efficiency of membrane rejection, MBR is superior to Conventional Activated Sludge in removing most ARBs and ARGs. Besides, the MBR can achieve over 99% removal of microplastics, owing to the evident superiority of membrane rejection.</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959008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Lastly, a small portion of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TrOPs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may evaporate under the aeration conditions in the aerobic or membrane tanks.</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2587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biological responses to the pharmaceuticals in wastewater systems are also noteworthy.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Wastewater treatment plants (WWTPs) are potential reservoirs of antibiotic residues, antibiotic resistant bacteria (ARB), and antibiotic resistance genes (ARGs), and the release of these contaminants into the environment is considered to be risky to the ecosystems and human health.</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It has been reported that the MBR outperforms Conventional Activated Sludge in the removal of most ARB and ARGs, owing to the efficiency of membrane rejection. However, some ARGs still persist in the membrane effluent, and further efforts are required to achieve a thorough elimination of these substances.</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885579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Microplastics, commonly defined as plastic particles smaller than 5 mm, have recently raised public concerns for human health and ecological safety due to their potential ecotoxicological impacts and persistence in the environment.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These materials are difficult to settle in sedimentation tanks and, as such, have not been satisfactorily removed in conventional Wastewater treatment plants (WWTPs).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In comparison, the MBR can achieve over 99% removal of microplastics, owing to the evident superiority of membrane rejection. The membrane can serve as an effective barrier to block the discharge of microplastics from Wastewater treatment plants (WWTPs) into the environment.</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56611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spcBef>
                <a:spcPts val="600"/>
              </a:spcBef>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Nowadays, wastewater is regarded as a stream that contains valuable resources rather than just a contaminant. and energy and resource recovery from wastewater is a vital development aspect of a sustainable wastewater treatment system besides water purification.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anaerobic treatment process is technically promising to realize this goal, and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are attracting lots of attention due to their advantages in retention of slow-growing anaerobes, excellent and stable effluent quality, efficient bioenergy production, their small footprint, etc.</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304800" algn="just">
              <a:lnSpc>
                <a:spcPct val="150000"/>
              </a:lnSpc>
              <a:spcBef>
                <a:spcPts val="600"/>
              </a:spcBef>
            </a:pP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Anaerobic treatment technology is expected to achieve energy recovery.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enables methane energy recovery while water purification. To date,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have been successfully applied to treat high-strength wastewater with COD of 10</a:t>
            </a:r>
            <a:r>
              <a:rPr lang="en-US" altLang="zh-CN" sz="1800" kern="100" baseline="300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2</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-10</a:t>
            </a:r>
            <a:r>
              <a:rPr lang="en-US" altLang="zh-CN" sz="1800" kern="100" baseline="300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3</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mg/L, with pollutant removal efficiencies of mostly &gt;90%. With relatively low organic strength but large water volume, municipal wastewater treatment has recently become a hot application field of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and various configurations and modifications have been proposed to enhance the treatment performance and methane production. In general,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produce 0.1-0.5 m</a:t>
            </a:r>
            <a:r>
              <a:rPr lang="en-US" altLang="zh-CN" sz="1800" kern="100" baseline="300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3</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CH</a:t>
            </a:r>
            <a:r>
              <a:rPr lang="en-US" altLang="zh-CN" sz="1800" kern="100" baseline="-250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4</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kgCOD</a:t>
            </a:r>
            <a:r>
              <a:rPr lang="en-US" altLang="zh-CN" sz="1800" kern="100" baseline="-250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removed</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of methane in municipal wastewater treatment.</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576857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spcBef>
                <a:spcPts val="600"/>
              </a:spcBef>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Nowadays, wastewater is regarded as a stream that contains valuable resources rather than just a contaminant. and energy and resource recovery from wastewater is a vital development aspect of a sustainable wastewater treatment system besides water purification.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anaerobic treatment process is technically promising to realize this goal, and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are attracting lots of attention due to their advantages in retention of slow-growing anaerobes, excellent and stable effluent quality, efficient bioenergy production, their small footprint, etc.</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304800" algn="just">
              <a:lnSpc>
                <a:spcPct val="150000"/>
              </a:lnSpc>
              <a:spcBef>
                <a:spcPts val="600"/>
              </a:spcBef>
            </a:pP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Anaerobic treatment technology is expected to achieve energy recovery.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enables methane energy recovery while water purification. To date,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have been successfully applied to treat high-strength wastewater with COD of 10</a:t>
            </a:r>
            <a:r>
              <a:rPr lang="en-US" altLang="zh-CN" sz="1800" kern="100" baseline="300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2</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-10</a:t>
            </a:r>
            <a:r>
              <a:rPr lang="en-US" altLang="zh-CN" sz="1800" kern="100" baseline="300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3</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mg/L, with pollutant removal efficiencies of mostly &gt;90%. With relatively low organic strength but large water volume, municipal wastewater treatment has recently become a hot application field of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and various configurations and modifications have been proposed to enhance the treatment performance and methane production. In general,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produce 0.1-0.5 m</a:t>
            </a:r>
            <a:r>
              <a:rPr lang="en-US" altLang="zh-CN" sz="1800" kern="100" baseline="300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3</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CH</a:t>
            </a:r>
            <a:r>
              <a:rPr lang="en-US" altLang="zh-CN" sz="1800" kern="100" baseline="-250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4</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kgCOD</a:t>
            </a:r>
            <a:r>
              <a:rPr lang="en-US" altLang="zh-CN" sz="1800" kern="100" baseline="-250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removed</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of methane in municipal wastewater treatment.</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688834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Methane production in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is affected by both operational parameters and the bacterial competition in the reactors.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As for the operational parameters, the fermentation temperature, pH, and organic loading rate can significantly influence the methane production.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For the fermentation temperature, the mesophilic (20-42°C) and psychrophilic (0-20°C) conditions are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favoured</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for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and higher methane yield was observed at higher temperatures.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Besides, the neutral pH condition and an appropriate organic loading rate are also crucial parameters of biogas yield,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and a theoretical optimal methane production of 0.382 m3CH4/</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kgCODremoved</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was proposed at an organic loading rate of 6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kgCOD</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/m</a:t>
            </a:r>
            <a:r>
              <a:rPr lang="en-US" altLang="zh-CN" sz="1800" kern="100" baseline="300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3</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.d for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treating municipal wastewater.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304800" algn="just">
              <a:lnSpc>
                <a:spcPct val="150000"/>
              </a:lnSpc>
            </a:pP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As for the bacterial competition, it can also affect methane production. For example, if the organic load is insufficient and the sulfate content is high, the methane production will be affected due to the internal competition between sulphate-reducing bacteria and methane-</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poroducing</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archaea for organic substances.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49526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Methane production in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is affected by both operational parameters and the bacterial competition in the reactors.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As for the operational parameters, the fermentation temperature, pH, and organic loading rate can significantly influence the methane production.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For the fermentation temperature, the mesophilic (20-42°C) and psychrophilic (0-20°C) conditions are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favoured</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for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and higher methane yield was observed at higher temperatures.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Besides, the neutral pH condition and an appropriate organic loading rate are also crucial parameters of biogas yield,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and a theoretical optimal methane production of 0.382 m3CH4/</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kgCODremoved</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was proposed at an organic loading rate of 6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kgCOD</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/m</a:t>
            </a:r>
            <a:r>
              <a:rPr lang="en-US" altLang="zh-CN" sz="1800" kern="100" baseline="300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3</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.d for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treating municipal wastewater.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304800" algn="just">
              <a:lnSpc>
                <a:spcPct val="150000"/>
              </a:lnSpc>
            </a:pP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As for the bacterial competition, it can also affect methane production. For example, if the organic load is insufficient and the sulfate content is high, the methane production will be affected due to the internal competition between sulphate-reducing bacteria and methane-</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poroducing</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archaea for organic substances.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201210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Currently, the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technology is still facing some challenges, including methane loss and membrane fouling.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methane loss mainly indicates the dissolved methane in the effluent. This phenomenon is temperature-related. Higher solubility of methane at lower temperature causes more methane loss especially in hydraulic pressure-driven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Correspondingly, harvesting the dissolved methane in permeate is worth investigating from perspectives of both increasing biogas efficiency and reducing greenhouse gas emission.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304800" algn="just">
              <a:lnSpc>
                <a:spcPct val="150000"/>
              </a:lnSpc>
            </a:pP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Besides, membrane fouling in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is also unavoidable. To achieve a steady operation of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multiple fouling control strategies can be applied including optimizing operational conditions, dosing additives (such as granular activated carbon), increasing the shear force on the membrane surface by mechanical movement or biogas sparging, regulating chemical cleaning, etc. It should be noted that, with further research and development,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has a promising practical application to achieve efficient energy recovery from municipal wastewater treatment.</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101576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Currently, the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technology is still facing some challenges, including methane loss and membrane fouling.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methane loss mainly indicates the dissolved methane in the effluent. This phenomenon is temperature-related. Higher solubility of methane at lower temperature causes more methane loss especially in hydraulic pressure-driven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Correspondingly, harvesting the dissolved methane in permeate is worth investigating from perspectives of both increasing biogas efficiency and reducing greenhouse gas emission.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304800" algn="just">
              <a:lnSpc>
                <a:spcPct val="150000"/>
              </a:lnSpc>
            </a:pP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Besides, membrane fouling in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is also unavoidable. To achieve a steady operation of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AnMBRs</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multiple fouling control strategies can be applied including optimizing operational conditions, dosing additives (such as granular activated carbon), increasing the shear force on the membrane surface by mechanical movement or biogas sparging, regulating chemical cleaning, etc. It should be noted that, with further research and development, </a:t>
            </a:r>
            <a:r>
              <a:rPr lang="en-US" altLang="zh-CN" sz="1800" kern="100" dirty="0" err="1">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AnMBR</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has a promising practical application to achieve efficient energy recovery from municipal wastewater treatment.</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874757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There are many different configurations of the MBR process. </a:t>
            </a:r>
            <a:r>
              <a:rPr lang="en-US" altLang="zh-CN" sz="1800" b="1"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primary version of MBR is a simple combination of the aerobic unit and membrane tank, it can be named as O-MBR, and it can be used to effectively remove COD, BOD, Ammonia nitrogen, and SS. The first wave of full-scale MBRs, which were established in the 1990s or 2000s, were mainly in the form of O-MBR. </a:t>
            </a:r>
            <a:r>
              <a:rPr lang="en-US" altLang="zh-CN" sz="1800" b="1"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For the total nitrogen removal, denitrification is required and, therefore, an anoxic zone should be added before or after the aerobic tank, that forms an anoxic/aerobic-MBR process, which can be named as AO-MBR. </a:t>
            </a:r>
            <a:r>
              <a:rPr lang="en-US" altLang="zh-CN" sz="1800" b="1"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For simultaneous removal of the N and P nutrients using a biological method, an anaerobic zone is further added to trigger the microbial phosphorus release-and-uptake mechanism and forms an anaerobic/anoxic/aerobic-MBR process, which can be named as AAO-MBR. </a:t>
            </a:r>
            <a:r>
              <a:rPr lang="en-US" altLang="zh-CN" sz="1800" b="1"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The AAO-MBR process is the most prevalent process in large-scale MBR-based plants for municipal wastewater treatment. By the way, the detailed arrangement of the zones can differ according to the specific design of the process flow. </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849694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50000"/>
              </a:lnSpc>
              <a:spcBef>
                <a:spcPts val="780"/>
              </a:spcBef>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As a summary, in this section, we learned about the removal performance of MBRs for ordinary pollutants and emerging pollutants. We also learned about the hygiene water qualities of the MBR effluent. At last, we learned about the development potential of MBRs in energy recovery.</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 I hope you enjoyed this section. Thank you!</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04004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For municipal wastewater treatment, a literature survey of the treatment efficiencies of COD, ammonium nitrogen, total nitrogen, and Total phosphorus in full-scale municipal wastewater MBRs is given in these Figures.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We can see the survey shows that the influent concentrations of COD, ammonium nitrogen, total nitrogen, and Total phosphorus were mainly in the ranges of 500-700, 25-50, 40-70, and 6-12 mg/L, respectively.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175893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effluent concentrations of COD, ammonium nitrogen, total nitrogen, and Total phosphorus were mainly in the ranges of 10-30, 0-3, 5-15, and 0-1 mg/L, respectively.</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491546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 average rate of ~95% was achieved for COD and ammonium nitrogen removal. Although with a larger fluctuation, the total nitrogen removal rate mostly reached 80%-90%. The Total phosphorus removal rate varied from 80% to 99% (mainly in the 87%-98% range), depending on the biological status and chemical dosages into the process for Total phosphorus removal.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439677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Compared with COVENTIONAL ACTIVATED SLUDGE processes, MBR is particularly effective in the removal of SS, COD, and ammonium nitrogen. As for biological nutrient removal (BNR), MBR is also competitive for total nitrogen removal. But for Total phosphorus, chemical precipitation is sometimes required to assist in further removal of Total phosphorus. Overall, we can see that the MBR process is extremely suitable for municipal wastewater treatment.</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390541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304800" algn="just">
              <a:lnSpc>
                <a:spcPct val="150000"/>
              </a:lnSpc>
            </a:pP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The application of MBR has also been extended to industrial wastewater treatment. This table shows the representative large-scale MBR projects for industrial wastewaters treatment in China since 2015. </a:t>
            </a:r>
            <a:r>
              <a:rPr lang="en-US" altLang="zh-CN" sz="1800" b="1" kern="100" dirty="0">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rPr>
              <a:t>######## </a:t>
            </a:r>
            <a:r>
              <a:rPr lang="en-US"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An increasing number of MBRs have been applied to treat a variety of industrial wastewaters. The pollutant removal efficiencies vary largely according to the wastewater type.</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1360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EE1C3-4D92-460D-A04B-E4DA6E65BD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FE2F84F-08CD-4FE2-9169-0E0C27B530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B8DAA2B-5B00-459D-BC3C-C8D9487C9ADD}"/>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07B97C6E-4340-4E9F-B3F5-DA1BB2E19F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1E6BF8-9B8C-402A-9DD3-004317B8CA8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4724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3F8F-65F8-4D04-9CEE-CAFBC6C0028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F4B226C-F710-431C-B48C-CAC2D41E10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83AEAA7-D40A-47EF-99EE-B39D6053EE51}"/>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06B109A3-3AED-4F60-97C4-531823FF87C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025569-2A0F-4148-9C1D-495298A1218E}"/>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732524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DD4939-3063-454D-97C7-99A4A66EAB9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2DCD71-DFCE-4E88-9A32-6D1A91A4B2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4D5C62-12EC-4611-BB85-909ACE953188}"/>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0D0BD584-5E3C-4596-B076-35D17D5133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AF842F0-70DC-44EE-A2AE-55477D2D1C8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2761369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EE1C3-4D92-460D-A04B-E4DA6E65BD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FE2F84F-08CD-4FE2-9169-0E0C27B530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B8DAA2B-5B00-459D-BC3C-C8D9487C9ADD}"/>
              </a:ext>
            </a:extLst>
          </p:cNvPr>
          <p:cNvSpPr>
            <a:spLocks noGrp="1"/>
          </p:cNvSpPr>
          <p:nvPr>
            <p:ph type="dt" sz="half" idx="10"/>
          </p:nvPr>
        </p:nvSpPr>
        <p:spPr/>
        <p:txBody>
          <a:bodyPr/>
          <a:lstStyle/>
          <a:p>
            <a:fld id="{7AD28B5D-3818-41C4-8DDF-CE07A0D667B7}" type="datetimeFigureOut">
              <a:rPr lang="en-GB" smtClean="0"/>
              <a:t>02/02/2024</a:t>
            </a:fld>
            <a:endParaRPr lang="en-GB"/>
          </a:p>
        </p:txBody>
      </p:sp>
      <p:sp>
        <p:nvSpPr>
          <p:cNvPr id="5" name="Footer Placeholder 4">
            <a:extLst>
              <a:ext uri="{FF2B5EF4-FFF2-40B4-BE49-F238E27FC236}">
                <a16:creationId xmlns:a16="http://schemas.microsoft.com/office/drawing/2014/main" id="{07B97C6E-4340-4E9F-B3F5-DA1BB2E19F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1E6BF8-9B8C-402A-9DD3-004317B8CA8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1766737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95405-3CC4-42D1-9070-AC1E55FEDB2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5F7BAB3-7D4A-46B4-AE8A-F187351AD9E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12CDCD-9622-4D34-A639-14E0E988FE3E}"/>
              </a:ext>
            </a:extLst>
          </p:cNvPr>
          <p:cNvSpPr>
            <a:spLocks noGrp="1"/>
          </p:cNvSpPr>
          <p:nvPr>
            <p:ph type="dt" sz="half" idx="10"/>
          </p:nvPr>
        </p:nvSpPr>
        <p:spPr/>
        <p:txBody>
          <a:bodyPr/>
          <a:lstStyle/>
          <a:p>
            <a:fld id="{7AD28B5D-3818-41C4-8DDF-CE07A0D667B7}" type="datetimeFigureOut">
              <a:rPr lang="en-GB" smtClean="0"/>
              <a:t>02/02/2024</a:t>
            </a:fld>
            <a:endParaRPr lang="en-GB"/>
          </a:p>
        </p:txBody>
      </p:sp>
      <p:sp>
        <p:nvSpPr>
          <p:cNvPr id="5" name="Footer Placeholder 4">
            <a:extLst>
              <a:ext uri="{FF2B5EF4-FFF2-40B4-BE49-F238E27FC236}">
                <a16:creationId xmlns:a16="http://schemas.microsoft.com/office/drawing/2014/main" id="{61013A46-79B9-422E-940C-BF1C497B52F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9250E6-F645-4732-B61A-868AF7F9989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5031465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875DB-AA62-4A76-9758-087C92BA900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D5BE83A-995E-4D9C-B091-58F51ACA99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5396D53-9A72-4444-AC64-DD87A05761AD}"/>
              </a:ext>
            </a:extLst>
          </p:cNvPr>
          <p:cNvSpPr>
            <a:spLocks noGrp="1"/>
          </p:cNvSpPr>
          <p:nvPr>
            <p:ph type="dt" sz="half" idx="10"/>
          </p:nvPr>
        </p:nvSpPr>
        <p:spPr/>
        <p:txBody>
          <a:bodyPr/>
          <a:lstStyle/>
          <a:p>
            <a:fld id="{7AD28B5D-3818-41C4-8DDF-CE07A0D667B7}" type="datetimeFigureOut">
              <a:rPr lang="en-GB" smtClean="0"/>
              <a:t>02/02/2024</a:t>
            </a:fld>
            <a:endParaRPr lang="en-GB"/>
          </a:p>
        </p:txBody>
      </p:sp>
      <p:sp>
        <p:nvSpPr>
          <p:cNvPr id="5" name="Footer Placeholder 4">
            <a:extLst>
              <a:ext uri="{FF2B5EF4-FFF2-40B4-BE49-F238E27FC236}">
                <a16:creationId xmlns:a16="http://schemas.microsoft.com/office/drawing/2014/main" id="{2245E3BF-1F7C-4829-955E-493EA3EC9DA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21580A2-EF67-4CFF-AA88-C9E94207A33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4546006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DECC4-86B7-486E-9B31-9E89AE7A917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7F64F64-38A8-47F4-95D6-007A8E59B5C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17D9682-F19F-4904-9E57-E47EC7B5CEA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91BBCC8-906B-44DC-AE4A-DDE17F6410A4}"/>
              </a:ext>
            </a:extLst>
          </p:cNvPr>
          <p:cNvSpPr>
            <a:spLocks noGrp="1"/>
          </p:cNvSpPr>
          <p:nvPr>
            <p:ph type="dt" sz="half" idx="10"/>
          </p:nvPr>
        </p:nvSpPr>
        <p:spPr/>
        <p:txBody>
          <a:bodyPr/>
          <a:lstStyle/>
          <a:p>
            <a:fld id="{7AD28B5D-3818-41C4-8DDF-CE07A0D667B7}" type="datetimeFigureOut">
              <a:rPr lang="en-GB" smtClean="0"/>
              <a:t>02/02/2024</a:t>
            </a:fld>
            <a:endParaRPr lang="en-GB"/>
          </a:p>
        </p:txBody>
      </p:sp>
      <p:sp>
        <p:nvSpPr>
          <p:cNvPr id="6" name="Footer Placeholder 5">
            <a:extLst>
              <a:ext uri="{FF2B5EF4-FFF2-40B4-BE49-F238E27FC236}">
                <a16:creationId xmlns:a16="http://schemas.microsoft.com/office/drawing/2014/main" id="{69D2FFAD-68EB-43C5-A6F3-7F600D25935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1349E3D-8B37-420D-83E6-5789D6403160}"/>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6502615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DF2AA-6CBE-4223-AABB-35EF8C4E985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B624F28-8F13-4CF5-BF81-8BA57A76A4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5F27BAD-C186-4833-B786-D22FF293DFE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67E4BBF-84A7-451D-AE9F-EF9C9765E6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3C52D30-B1C0-4C67-97AD-7A0CBF1F974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2E58205-4C72-4ECE-9E2E-6F80BE49481D}"/>
              </a:ext>
            </a:extLst>
          </p:cNvPr>
          <p:cNvSpPr>
            <a:spLocks noGrp="1"/>
          </p:cNvSpPr>
          <p:nvPr>
            <p:ph type="dt" sz="half" idx="10"/>
          </p:nvPr>
        </p:nvSpPr>
        <p:spPr/>
        <p:txBody>
          <a:bodyPr/>
          <a:lstStyle/>
          <a:p>
            <a:fld id="{7AD28B5D-3818-41C4-8DDF-CE07A0D667B7}" type="datetimeFigureOut">
              <a:rPr lang="en-GB" smtClean="0"/>
              <a:t>02/02/2024</a:t>
            </a:fld>
            <a:endParaRPr lang="en-GB"/>
          </a:p>
        </p:txBody>
      </p:sp>
      <p:sp>
        <p:nvSpPr>
          <p:cNvPr id="8" name="Footer Placeholder 7">
            <a:extLst>
              <a:ext uri="{FF2B5EF4-FFF2-40B4-BE49-F238E27FC236}">
                <a16:creationId xmlns:a16="http://schemas.microsoft.com/office/drawing/2014/main" id="{AC00DFD0-7D9E-4F40-968F-98ED681438D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5EE6A27-4373-47DC-9FA2-8829548797D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6419212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6F3B6-2E0A-4934-9E5C-D8CD30C29D0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E14741D-9811-4271-8CE3-3A82A934E472}"/>
              </a:ext>
            </a:extLst>
          </p:cNvPr>
          <p:cNvSpPr>
            <a:spLocks noGrp="1"/>
          </p:cNvSpPr>
          <p:nvPr>
            <p:ph type="dt" sz="half" idx="10"/>
          </p:nvPr>
        </p:nvSpPr>
        <p:spPr/>
        <p:txBody>
          <a:bodyPr/>
          <a:lstStyle/>
          <a:p>
            <a:fld id="{7AD28B5D-3818-41C4-8DDF-CE07A0D667B7}" type="datetimeFigureOut">
              <a:rPr lang="en-GB" smtClean="0"/>
              <a:t>02/02/2024</a:t>
            </a:fld>
            <a:endParaRPr lang="en-GB"/>
          </a:p>
        </p:txBody>
      </p:sp>
      <p:sp>
        <p:nvSpPr>
          <p:cNvPr id="4" name="Footer Placeholder 3">
            <a:extLst>
              <a:ext uri="{FF2B5EF4-FFF2-40B4-BE49-F238E27FC236}">
                <a16:creationId xmlns:a16="http://schemas.microsoft.com/office/drawing/2014/main" id="{A8DFB011-3DF2-43DF-80F0-51F36936E26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471F5DE-5A96-4A27-B4A8-7DB46F70C5E5}"/>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6466524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D42D4E-EC37-4BB5-8B2E-9628FB31C06B}"/>
              </a:ext>
            </a:extLst>
          </p:cNvPr>
          <p:cNvSpPr>
            <a:spLocks noGrp="1"/>
          </p:cNvSpPr>
          <p:nvPr>
            <p:ph type="dt" sz="half" idx="10"/>
          </p:nvPr>
        </p:nvSpPr>
        <p:spPr/>
        <p:txBody>
          <a:bodyPr/>
          <a:lstStyle/>
          <a:p>
            <a:fld id="{7AD28B5D-3818-41C4-8DDF-CE07A0D667B7}" type="datetimeFigureOut">
              <a:rPr lang="en-GB" smtClean="0"/>
              <a:t>02/02/2024</a:t>
            </a:fld>
            <a:endParaRPr lang="en-GB"/>
          </a:p>
        </p:txBody>
      </p:sp>
      <p:sp>
        <p:nvSpPr>
          <p:cNvPr id="3" name="Footer Placeholder 2">
            <a:extLst>
              <a:ext uri="{FF2B5EF4-FFF2-40B4-BE49-F238E27FC236}">
                <a16:creationId xmlns:a16="http://schemas.microsoft.com/office/drawing/2014/main" id="{8BE90598-27B1-458A-A1D5-1404F7C882C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2B0D081-2A8E-4B96-B282-C07AA284FDD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0319265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F2793-FF0B-4C3B-B78D-E41226C6B6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DF3BA8C-C620-4295-88B6-670691CA87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C1D2AB8-94B8-4680-B0CB-3062BC4582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896C0BB-F812-42E4-B1CE-25BA162A2617}"/>
              </a:ext>
            </a:extLst>
          </p:cNvPr>
          <p:cNvSpPr>
            <a:spLocks noGrp="1"/>
          </p:cNvSpPr>
          <p:nvPr>
            <p:ph type="dt" sz="half" idx="10"/>
          </p:nvPr>
        </p:nvSpPr>
        <p:spPr/>
        <p:txBody>
          <a:bodyPr/>
          <a:lstStyle/>
          <a:p>
            <a:fld id="{7AD28B5D-3818-41C4-8DDF-CE07A0D667B7}" type="datetimeFigureOut">
              <a:rPr lang="en-GB" smtClean="0"/>
              <a:t>02/02/2024</a:t>
            </a:fld>
            <a:endParaRPr lang="en-GB"/>
          </a:p>
        </p:txBody>
      </p:sp>
      <p:sp>
        <p:nvSpPr>
          <p:cNvPr id="6" name="Footer Placeholder 5">
            <a:extLst>
              <a:ext uri="{FF2B5EF4-FFF2-40B4-BE49-F238E27FC236}">
                <a16:creationId xmlns:a16="http://schemas.microsoft.com/office/drawing/2014/main" id="{E8ABC48D-69A3-4980-9003-272D11334AD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3A91EA1-779A-4E46-9552-242093703E4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809893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95405-3CC4-42D1-9070-AC1E55FEDB2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5F7BAB3-7D4A-46B4-AE8A-F187351AD9E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12CDCD-9622-4D34-A639-14E0E988FE3E}"/>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61013A46-79B9-422E-940C-BF1C497B52F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9250E6-F645-4732-B61A-868AF7F9989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8013413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0ADAA-3E84-4AF2-9C24-1A63C357BE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F607CED-F060-4356-A00D-1569C44304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3FCFB9B-AC40-488B-87E9-620C063C35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8DDF08B-9915-4442-9497-D8EB631A6372}"/>
              </a:ext>
            </a:extLst>
          </p:cNvPr>
          <p:cNvSpPr>
            <a:spLocks noGrp="1"/>
          </p:cNvSpPr>
          <p:nvPr>
            <p:ph type="dt" sz="half" idx="10"/>
          </p:nvPr>
        </p:nvSpPr>
        <p:spPr/>
        <p:txBody>
          <a:bodyPr/>
          <a:lstStyle/>
          <a:p>
            <a:fld id="{7AD28B5D-3818-41C4-8DDF-CE07A0D667B7}" type="datetimeFigureOut">
              <a:rPr lang="en-GB" smtClean="0"/>
              <a:t>02/02/2024</a:t>
            </a:fld>
            <a:endParaRPr lang="en-GB"/>
          </a:p>
        </p:txBody>
      </p:sp>
      <p:sp>
        <p:nvSpPr>
          <p:cNvPr id="6" name="Footer Placeholder 5">
            <a:extLst>
              <a:ext uri="{FF2B5EF4-FFF2-40B4-BE49-F238E27FC236}">
                <a16:creationId xmlns:a16="http://schemas.microsoft.com/office/drawing/2014/main" id="{69EFA330-277B-4AB7-8047-1D9307E4303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76B1864-0EC9-4400-87CA-3471C50C7DC9}"/>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0973947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3F8F-65F8-4D04-9CEE-CAFBC6C0028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F4B226C-F710-431C-B48C-CAC2D41E10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83AEAA7-D40A-47EF-99EE-B39D6053EE51}"/>
              </a:ext>
            </a:extLst>
          </p:cNvPr>
          <p:cNvSpPr>
            <a:spLocks noGrp="1"/>
          </p:cNvSpPr>
          <p:nvPr>
            <p:ph type="dt" sz="half" idx="10"/>
          </p:nvPr>
        </p:nvSpPr>
        <p:spPr/>
        <p:txBody>
          <a:bodyPr/>
          <a:lstStyle/>
          <a:p>
            <a:fld id="{7AD28B5D-3818-41C4-8DDF-CE07A0D667B7}" type="datetimeFigureOut">
              <a:rPr lang="en-GB" smtClean="0"/>
              <a:t>02/02/2024</a:t>
            </a:fld>
            <a:endParaRPr lang="en-GB"/>
          </a:p>
        </p:txBody>
      </p:sp>
      <p:sp>
        <p:nvSpPr>
          <p:cNvPr id="5" name="Footer Placeholder 4">
            <a:extLst>
              <a:ext uri="{FF2B5EF4-FFF2-40B4-BE49-F238E27FC236}">
                <a16:creationId xmlns:a16="http://schemas.microsoft.com/office/drawing/2014/main" id="{06B109A3-3AED-4F60-97C4-531823FF87C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025569-2A0F-4148-9C1D-495298A1218E}"/>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5088612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DD4939-3063-454D-97C7-99A4A66EAB9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2DCD71-DFCE-4E88-9A32-6D1A91A4B2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4D5C62-12EC-4611-BB85-909ACE953188}"/>
              </a:ext>
            </a:extLst>
          </p:cNvPr>
          <p:cNvSpPr>
            <a:spLocks noGrp="1"/>
          </p:cNvSpPr>
          <p:nvPr>
            <p:ph type="dt" sz="half" idx="10"/>
          </p:nvPr>
        </p:nvSpPr>
        <p:spPr/>
        <p:txBody>
          <a:bodyPr/>
          <a:lstStyle/>
          <a:p>
            <a:fld id="{7AD28B5D-3818-41C4-8DDF-CE07A0D667B7}" type="datetimeFigureOut">
              <a:rPr lang="en-GB" smtClean="0"/>
              <a:t>02/02/2024</a:t>
            </a:fld>
            <a:endParaRPr lang="en-GB"/>
          </a:p>
        </p:txBody>
      </p:sp>
      <p:sp>
        <p:nvSpPr>
          <p:cNvPr id="5" name="Footer Placeholder 4">
            <a:extLst>
              <a:ext uri="{FF2B5EF4-FFF2-40B4-BE49-F238E27FC236}">
                <a16:creationId xmlns:a16="http://schemas.microsoft.com/office/drawing/2014/main" id="{0D0BD584-5E3C-4596-B076-35D17D5133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AF842F0-70DC-44EE-A2AE-55477D2D1C8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2124914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 Line Title, Subtitle &amp; Content - Flowers">
    <p:spTree>
      <p:nvGrpSpPr>
        <p:cNvPr id="1" name=""/>
        <p:cNvGrpSpPr/>
        <p:nvPr/>
      </p:nvGrpSpPr>
      <p:grpSpPr>
        <a:xfrm>
          <a:off x="0" y="0"/>
          <a:ext cx="0" cy="0"/>
          <a:chOff x="0" y="0"/>
          <a:chExt cx="0" cy="0"/>
        </a:xfrm>
      </p:grpSpPr>
      <p:sp>
        <p:nvSpPr>
          <p:cNvPr id="12" name="White overlay"/>
          <p:cNvSpPr/>
          <p:nvPr userDrawn="1"/>
        </p:nvSpPr>
        <p:spPr>
          <a:xfrm>
            <a:off x="0" y="2996952"/>
            <a:ext cx="12192000" cy="386104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ttributions"/>
          <p:cNvSpPr>
            <a:spLocks noGrp="1"/>
          </p:cNvSpPr>
          <p:nvPr>
            <p:ph type="body" sz="quarter" idx="16" hasCustomPrompt="1"/>
          </p:nvPr>
        </p:nvSpPr>
        <p:spPr>
          <a:xfrm>
            <a:off x="695327" y="6487200"/>
            <a:ext cx="10801274" cy="271185"/>
          </a:xfrm>
        </p:spPr>
        <p:txBody>
          <a:bodyPr anchor="ctr">
            <a:noAutofit/>
          </a:bodyPr>
          <a:lstStyle>
            <a:lvl1pPr algn="r">
              <a:defRPr sz="800"/>
            </a:lvl1pPr>
          </a:lstStyle>
          <a:p>
            <a:pPr lvl="0"/>
            <a:r>
              <a:rPr lang="en-US" dirty="0"/>
              <a:t>Attribution #, Reference #</a:t>
            </a:r>
          </a:p>
        </p:txBody>
      </p:sp>
      <p:sp>
        <p:nvSpPr>
          <p:cNvPr id="8" name="Content"/>
          <p:cNvSpPr>
            <a:spLocks noGrp="1"/>
          </p:cNvSpPr>
          <p:nvPr>
            <p:ph sz="quarter" idx="10"/>
          </p:nvPr>
        </p:nvSpPr>
        <p:spPr>
          <a:xfrm>
            <a:off x="695326" y="2470052"/>
            <a:ext cx="10801350" cy="3834456"/>
          </a:xfrm>
          <a:prstGeom prst="rect">
            <a:avLst/>
          </a:prstGeom>
        </p:spPr>
        <p:txBody>
          <a:bodyPr/>
          <a:lstStyle>
            <a:lvl1pPr>
              <a:defRPr lang="en-US" dirty="0">
                <a:solidFill>
                  <a:schemeClr val="tx1"/>
                </a:solidFill>
              </a:defRPr>
            </a:lvl1pPr>
            <a:lvl2pPr>
              <a:defRPr lang="en-US" dirty="0">
                <a:solidFill>
                  <a:schemeClr val="tx1"/>
                </a:solidFill>
              </a:defRPr>
            </a:lvl2pPr>
            <a:lvl3pPr>
              <a:defRPr lang="en-US" dirty="0">
                <a:solidFill>
                  <a:schemeClr val="tx1"/>
                </a:solidFill>
              </a:defRPr>
            </a:lvl3pPr>
            <a:lvl4pPr>
              <a:defRPr lang="en-US" dirty="0">
                <a:solidFill>
                  <a:schemeClr val="tx1"/>
                </a:solidFill>
              </a:defRPr>
            </a:lvl4pPr>
            <a:lvl5pPr>
              <a:spcBef>
                <a:spcPts val="1200"/>
              </a:spcBef>
              <a:defRPr lang="en-AU" dirty="0">
                <a:solidFill>
                  <a:schemeClr val="tx1"/>
                </a:solidFill>
              </a:defRPr>
            </a:lvl5pPr>
            <a:lvl6pPr>
              <a:defRPr/>
            </a:lvl6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Subtitle"/>
          <p:cNvSpPr>
            <a:spLocks noGrp="1"/>
          </p:cNvSpPr>
          <p:nvPr>
            <p:ph type="body" sz="quarter" idx="14" hasCustomPrompt="1"/>
          </p:nvPr>
        </p:nvSpPr>
        <p:spPr>
          <a:xfrm>
            <a:off x="695324" y="1896223"/>
            <a:ext cx="10801350" cy="504825"/>
          </a:xfrm>
        </p:spPr>
        <p:txBody>
          <a:bodyPr>
            <a:noAutofit/>
          </a:bodyPr>
          <a:lstStyle>
            <a:lvl1pPr>
              <a:defRPr sz="2400" b="1">
                <a:solidFill>
                  <a:schemeClr val="tx1"/>
                </a:solidFill>
              </a:defRPr>
            </a:lvl1pPr>
            <a:lvl2pPr marL="635" indent="0">
              <a:buNone/>
              <a:defRPr/>
            </a:lvl2pPr>
          </a:lstStyle>
          <a:p>
            <a:pPr lvl="0"/>
            <a:r>
              <a:rPr lang="en-US" dirty="0"/>
              <a:t>[Subtitle]</a:t>
            </a:r>
          </a:p>
        </p:txBody>
      </p:sp>
      <p:sp>
        <p:nvSpPr>
          <p:cNvPr id="16" name="Title"/>
          <p:cNvSpPr>
            <a:spLocks noGrp="1"/>
          </p:cNvSpPr>
          <p:nvPr>
            <p:ph type="title" hasCustomPrompt="1"/>
          </p:nvPr>
        </p:nvSpPr>
        <p:spPr>
          <a:xfrm>
            <a:off x="694800" y="766800"/>
            <a:ext cx="10801350" cy="469056"/>
          </a:xfrm>
        </p:spPr>
        <p:txBody>
          <a:bodyPr/>
          <a:lstStyle>
            <a:lvl1pPr>
              <a:defRPr/>
            </a:lvl1pPr>
          </a:lstStyle>
          <a:p>
            <a:r>
              <a:rPr lang="en-AU" dirty="0"/>
              <a:t>Click to add title</a:t>
            </a:r>
            <a:br>
              <a:rPr lang="en-AU" dirty="0"/>
            </a:br>
            <a:r>
              <a:rPr lang="en-AU" dirty="0"/>
              <a:t>Line 2</a:t>
            </a:r>
          </a:p>
        </p:txBody>
      </p:sp>
    </p:spTree>
    <p:extLst>
      <p:ext uri="{BB962C8B-B14F-4D97-AF65-F5344CB8AC3E}">
        <p14:creationId xmlns:p14="http://schemas.microsoft.com/office/powerpoint/2010/main" val="4976902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8B66B4-3D0F-DED5-E46F-886B73FCD562}"/>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C3CE34-3CDC-CFCD-69F9-6ECE981404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7E3B0590-9D3C-1233-DDE8-638AE457197C}"/>
              </a:ext>
            </a:extLst>
          </p:cNvPr>
          <p:cNvSpPr>
            <a:spLocks noGrp="1"/>
          </p:cNvSpPr>
          <p:nvPr>
            <p:ph type="dt" sz="half" idx="10"/>
          </p:nvPr>
        </p:nvSpPr>
        <p:spPr/>
        <p:txBody>
          <a:bodyPr/>
          <a:lstStyle/>
          <a:p>
            <a:fld id="{19769E74-14E2-A14E-9811-9634AF5B1F3E}" type="datetimeFigureOut">
              <a:rPr kumimoji="1" lang="zh-CN" altLang="en-US" smtClean="0"/>
              <a:t>2024/2/2</a:t>
            </a:fld>
            <a:endParaRPr kumimoji="1" lang="zh-CN" altLang="en-US"/>
          </a:p>
        </p:txBody>
      </p:sp>
      <p:sp>
        <p:nvSpPr>
          <p:cNvPr id="5" name="页脚占位符 4">
            <a:extLst>
              <a:ext uri="{FF2B5EF4-FFF2-40B4-BE49-F238E27FC236}">
                <a16:creationId xmlns:a16="http://schemas.microsoft.com/office/drawing/2014/main" id="{DC584D2E-EAC1-2203-AD0B-D99462E88A23}"/>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07A2D3C2-76FA-8BDD-8CF1-4F46DE6266A0}"/>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36804931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A99126-1C7A-EF39-D6B3-3FA68F200D9E}"/>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5BD744F0-8975-8ACF-B128-47D318D5E7E7}"/>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9C36AF2-26DB-9012-E072-BE71C95252EC}"/>
              </a:ext>
            </a:extLst>
          </p:cNvPr>
          <p:cNvSpPr>
            <a:spLocks noGrp="1"/>
          </p:cNvSpPr>
          <p:nvPr>
            <p:ph type="dt" sz="half" idx="10"/>
          </p:nvPr>
        </p:nvSpPr>
        <p:spPr/>
        <p:txBody>
          <a:bodyPr/>
          <a:lstStyle/>
          <a:p>
            <a:fld id="{19769E74-14E2-A14E-9811-9634AF5B1F3E}" type="datetimeFigureOut">
              <a:rPr kumimoji="1" lang="zh-CN" altLang="en-US" smtClean="0"/>
              <a:t>2024/2/2</a:t>
            </a:fld>
            <a:endParaRPr kumimoji="1" lang="zh-CN" altLang="en-US"/>
          </a:p>
        </p:txBody>
      </p:sp>
      <p:sp>
        <p:nvSpPr>
          <p:cNvPr id="5" name="页脚占位符 4">
            <a:extLst>
              <a:ext uri="{FF2B5EF4-FFF2-40B4-BE49-F238E27FC236}">
                <a16:creationId xmlns:a16="http://schemas.microsoft.com/office/drawing/2014/main" id="{B47EEE7F-CAA7-23C0-DC9F-8860F89D2EED}"/>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2DBF0711-9257-952C-2B76-54B49F11E6BB}"/>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28235553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E00D50-4371-7C31-5D4C-971F0A9E8BF6}"/>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5F008116-3A39-8B1A-48CF-A296050FF11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1F6AA98A-2C5A-B660-7804-C9FA2774820A}"/>
              </a:ext>
            </a:extLst>
          </p:cNvPr>
          <p:cNvSpPr>
            <a:spLocks noGrp="1"/>
          </p:cNvSpPr>
          <p:nvPr>
            <p:ph type="dt" sz="half" idx="10"/>
          </p:nvPr>
        </p:nvSpPr>
        <p:spPr/>
        <p:txBody>
          <a:bodyPr/>
          <a:lstStyle/>
          <a:p>
            <a:fld id="{19769E74-14E2-A14E-9811-9634AF5B1F3E}" type="datetimeFigureOut">
              <a:rPr kumimoji="1" lang="zh-CN" altLang="en-US" smtClean="0"/>
              <a:t>2024/2/2</a:t>
            </a:fld>
            <a:endParaRPr kumimoji="1" lang="zh-CN" altLang="en-US"/>
          </a:p>
        </p:txBody>
      </p:sp>
      <p:sp>
        <p:nvSpPr>
          <p:cNvPr id="5" name="页脚占位符 4">
            <a:extLst>
              <a:ext uri="{FF2B5EF4-FFF2-40B4-BE49-F238E27FC236}">
                <a16:creationId xmlns:a16="http://schemas.microsoft.com/office/drawing/2014/main" id="{22FB00D7-C6D2-075A-956A-A87C0F31E1EF}"/>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A8D9664-5EAD-77CC-8EBA-69D95A3D5E04}"/>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36984090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F90EB53-B3B3-A798-5E7C-3A899C001918}"/>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07D32FE8-7C23-C80B-5EFB-55D7640C9098}"/>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1DB65846-7E50-5CBE-2F56-91E24A46E5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CDE631FC-3220-B244-C537-E39F4E2C438D}"/>
              </a:ext>
            </a:extLst>
          </p:cNvPr>
          <p:cNvSpPr>
            <a:spLocks noGrp="1"/>
          </p:cNvSpPr>
          <p:nvPr>
            <p:ph type="dt" sz="half" idx="10"/>
          </p:nvPr>
        </p:nvSpPr>
        <p:spPr/>
        <p:txBody>
          <a:bodyPr/>
          <a:lstStyle/>
          <a:p>
            <a:fld id="{19769E74-14E2-A14E-9811-9634AF5B1F3E}" type="datetimeFigureOut">
              <a:rPr kumimoji="1" lang="zh-CN" altLang="en-US" smtClean="0"/>
              <a:t>2024/2/2</a:t>
            </a:fld>
            <a:endParaRPr kumimoji="1" lang="zh-CN" altLang="en-US"/>
          </a:p>
        </p:txBody>
      </p:sp>
      <p:sp>
        <p:nvSpPr>
          <p:cNvPr id="6" name="页脚占位符 5">
            <a:extLst>
              <a:ext uri="{FF2B5EF4-FFF2-40B4-BE49-F238E27FC236}">
                <a16:creationId xmlns:a16="http://schemas.microsoft.com/office/drawing/2014/main" id="{32D24872-2EB3-E66F-6A5B-84FD6BA74D4D}"/>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245BD5FA-382D-4655-8EF1-7188A2335EBC}"/>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39431427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D24AA6-B2DC-C6ED-EAE7-B72E8BF99A35}"/>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19B8C62-DE43-17CE-4DF8-9F45671DBDB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91F36C39-AA97-22AA-997F-74D218E0AB7F}"/>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C0B3A252-C2E5-0113-3F80-1F9E3E6547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2A1BCA82-C517-D6D0-E010-438081899F8E}"/>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93EBD62C-F8C2-0582-82B8-3E23463B4F8D}"/>
              </a:ext>
            </a:extLst>
          </p:cNvPr>
          <p:cNvSpPr>
            <a:spLocks noGrp="1"/>
          </p:cNvSpPr>
          <p:nvPr>
            <p:ph type="dt" sz="half" idx="10"/>
          </p:nvPr>
        </p:nvSpPr>
        <p:spPr/>
        <p:txBody>
          <a:bodyPr/>
          <a:lstStyle/>
          <a:p>
            <a:fld id="{19769E74-14E2-A14E-9811-9634AF5B1F3E}" type="datetimeFigureOut">
              <a:rPr kumimoji="1" lang="zh-CN" altLang="en-US" smtClean="0"/>
              <a:t>2024/2/2</a:t>
            </a:fld>
            <a:endParaRPr kumimoji="1" lang="zh-CN" altLang="en-US"/>
          </a:p>
        </p:txBody>
      </p:sp>
      <p:sp>
        <p:nvSpPr>
          <p:cNvPr id="8" name="页脚占位符 7">
            <a:extLst>
              <a:ext uri="{FF2B5EF4-FFF2-40B4-BE49-F238E27FC236}">
                <a16:creationId xmlns:a16="http://schemas.microsoft.com/office/drawing/2014/main" id="{3EDB8A80-2ABE-70B2-28B5-E47EE5D60078}"/>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54EBD4F9-FD2B-214A-38E7-C63DCA21F185}"/>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42594772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3D13A9-CEB3-7BC8-1E55-BFA321404457}"/>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B40F5CE9-096E-2100-E8ED-7AC88F045B0B}"/>
              </a:ext>
            </a:extLst>
          </p:cNvPr>
          <p:cNvSpPr>
            <a:spLocks noGrp="1"/>
          </p:cNvSpPr>
          <p:nvPr>
            <p:ph type="dt" sz="half" idx="10"/>
          </p:nvPr>
        </p:nvSpPr>
        <p:spPr/>
        <p:txBody>
          <a:bodyPr/>
          <a:lstStyle/>
          <a:p>
            <a:fld id="{19769E74-14E2-A14E-9811-9634AF5B1F3E}" type="datetimeFigureOut">
              <a:rPr kumimoji="1" lang="zh-CN" altLang="en-US" smtClean="0"/>
              <a:t>2024/2/2</a:t>
            </a:fld>
            <a:endParaRPr kumimoji="1" lang="zh-CN" altLang="en-US"/>
          </a:p>
        </p:txBody>
      </p:sp>
      <p:sp>
        <p:nvSpPr>
          <p:cNvPr id="4" name="页脚占位符 3">
            <a:extLst>
              <a:ext uri="{FF2B5EF4-FFF2-40B4-BE49-F238E27FC236}">
                <a16:creationId xmlns:a16="http://schemas.microsoft.com/office/drawing/2014/main" id="{F0669E3B-B4C9-4932-E909-588192369B77}"/>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2F56F38-EF4B-BB73-DEA6-848081272CDC}"/>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13882750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875DB-AA62-4A76-9758-087C92BA900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D5BE83A-995E-4D9C-B091-58F51ACA99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5396D53-9A72-4444-AC64-DD87A05761AD}"/>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2245E3BF-1F7C-4829-955E-493EA3EC9DA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21580A2-EF67-4CFF-AA88-C9E94207A33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42220601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42DB8B3-A528-2CD5-8B33-962320978965}"/>
              </a:ext>
            </a:extLst>
          </p:cNvPr>
          <p:cNvSpPr>
            <a:spLocks noGrp="1"/>
          </p:cNvSpPr>
          <p:nvPr>
            <p:ph type="dt" sz="half" idx="10"/>
          </p:nvPr>
        </p:nvSpPr>
        <p:spPr/>
        <p:txBody>
          <a:bodyPr/>
          <a:lstStyle/>
          <a:p>
            <a:fld id="{19769E74-14E2-A14E-9811-9634AF5B1F3E}" type="datetimeFigureOut">
              <a:rPr kumimoji="1" lang="zh-CN" altLang="en-US" smtClean="0"/>
              <a:t>2024/2/2</a:t>
            </a:fld>
            <a:endParaRPr kumimoji="1" lang="zh-CN" altLang="en-US"/>
          </a:p>
        </p:txBody>
      </p:sp>
      <p:sp>
        <p:nvSpPr>
          <p:cNvPr id="3" name="页脚占位符 2">
            <a:extLst>
              <a:ext uri="{FF2B5EF4-FFF2-40B4-BE49-F238E27FC236}">
                <a16:creationId xmlns:a16="http://schemas.microsoft.com/office/drawing/2014/main" id="{28D69A14-2BEA-7728-F093-D53330B6F294}"/>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50A902E3-6C9F-CE07-60DC-073B5C4237AF}"/>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6325667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779BBA7-A155-E4CA-7503-E40CB3EE5859}"/>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38052523-08FC-4925-F564-F0867C3AB2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7C309E82-4254-CE7D-252F-EE30724481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BB12DEA1-DDF4-DBF5-59E7-82A5C61BB325}"/>
              </a:ext>
            </a:extLst>
          </p:cNvPr>
          <p:cNvSpPr>
            <a:spLocks noGrp="1"/>
          </p:cNvSpPr>
          <p:nvPr>
            <p:ph type="dt" sz="half" idx="10"/>
          </p:nvPr>
        </p:nvSpPr>
        <p:spPr/>
        <p:txBody>
          <a:bodyPr/>
          <a:lstStyle/>
          <a:p>
            <a:fld id="{19769E74-14E2-A14E-9811-9634AF5B1F3E}" type="datetimeFigureOut">
              <a:rPr kumimoji="1" lang="zh-CN" altLang="en-US" smtClean="0"/>
              <a:t>2024/2/2</a:t>
            </a:fld>
            <a:endParaRPr kumimoji="1" lang="zh-CN" altLang="en-US"/>
          </a:p>
        </p:txBody>
      </p:sp>
      <p:sp>
        <p:nvSpPr>
          <p:cNvPr id="6" name="页脚占位符 5">
            <a:extLst>
              <a:ext uri="{FF2B5EF4-FFF2-40B4-BE49-F238E27FC236}">
                <a16:creationId xmlns:a16="http://schemas.microsoft.com/office/drawing/2014/main" id="{D8DFA301-68CC-F6A9-C986-D2DE8F97E88E}"/>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D73B7C16-1D7E-E76D-7E87-D1679C3D1EC2}"/>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18038339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BB33E4-3CCF-0434-C048-0785EB1A0EC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8FFA61AD-1C97-C30C-A3EF-0596AC4BDD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56966C25-D5C4-1363-6676-D3C7392E41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E459B934-0F70-AE31-65AC-702FA0DF449A}"/>
              </a:ext>
            </a:extLst>
          </p:cNvPr>
          <p:cNvSpPr>
            <a:spLocks noGrp="1"/>
          </p:cNvSpPr>
          <p:nvPr>
            <p:ph type="dt" sz="half" idx="10"/>
          </p:nvPr>
        </p:nvSpPr>
        <p:spPr/>
        <p:txBody>
          <a:bodyPr/>
          <a:lstStyle/>
          <a:p>
            <a:fld id="{19769E74-14E2-A14E-9811-9634AF5B1F3E}" type="datetimeFigureOut">
              <a:rPr kumimoji="1" lang="zh-CN" altLang="en-US" smtClean="0"/>
              <a:t>2024/2/2</a:t>
            </a:fld>
            <a:endParaRPr kumimoji="1" lang="zh-CN" altLang="en-US"/>
          </a:p>
        </p:txBody>
      </p:sp>
      <p:sp>
        <p:nvSpPr>
          <p:cNvPr id="6" name="页脚占位符 5">
            <a:extLst>
              <a:ext uri="{FF2B5EF4-FFF2-40B4-BE49-F238E27FC236}">
                <a16:creationId xmlns:a16="http://schemas.microsoft.com/office/drawing/2014/main" id="{AFE8466F-F247-5080-FDAC-2D0C7558F40F}"/>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AD051D4-0F08-FE8D-0927-FFEECFC071CF}"/>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23434962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8C80EA-2E7A-EFB3-E128-74818864FA60}"/>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2D25CB76-8F8C-369C-0B22-06D9F6EF597B}"/>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3911B446-1B4C-DA81-3E15-2C8DBBC9A20D}"/>
              </a:ext>
            </a:extLst>
          </p:cNvPr>
          <p:cNvSpPr>
            <a:spLocks noGrp="1"/>
          </p:cNvSpPr>
          <p:nvPr>
            <p:ph type="dt" sz="half" idx="10"/>
          </p:nvPr>
        </p:nvSpPr>
        <p:spPr/>
        <p:txBody>
          <a:bodyPr/>
          <a:lstStyle/>
          <a:p>
            <a:fld id="{19769E74-14E2-A14E-9811-9634AF5B1F3E}" type="datetimeFigureOut">
              <a:rPr kumimoji="1" lang="zh-CN" altLang="en-US" smtClean="0"/>
              <a:t>2024/2/2</a:t>
            </a:fld>
            <a:endParaRPr kumimoji="1" lang="zh-CN" altLang="en-US"/>
          </a:p>
        </p:txBody>
      </p:sp>
      <p:sp>
        <p:nvSpPr>
          <p:cNvPr id="5" name="页脚占位符 4">
            <a:extLst>
              <a:ext uri="{FF2B5EF4-FFF2-40B4-BE49-F238E27FC236}">
                <a16:creationId xmlns:a16="http://schemas.microsoft.com/office/drawing/2014/main" id="{63FDF8DC-5E03-531B-D089-5835BA187D10}"/>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F9944709-4AF1-59EF-B31D-F66E10E51DAF}"/>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12169651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977CCDA-D956-7BFF-E61B-C7554F07D98C}"/>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BC0FC2F3-9ADB-6D3E-F3E9-ABD4AF157F17}"/>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E0BA9DBC-0D84-9EF8-0BAD-767A07ACB8D2}"/>
              </a:ext>
            </a:extLst>
          </p:cNvPr>
          <p:cNvSpPr>
            <a:spLocks noGrp="1"/>
          </p:cNvSpPr>
          <p:nvPr>
            <p:ph type="dt" sz="half" idx="10"/>
          </p:nvPr>
        </p:nvSpPr>
        <p:spPr/>
        <p:txBody>
          <a:bodyPr/>
          <a:lstStyle/>
          <a:p>
            <a:fld id="{19769E74-14E2-A14E-9811-9634AF5B1F3E}" type="datetimeFigureOut">
              <a:rPr kumimoji="1" lang="zh-CN" altLang="en-US" smtClean="0"/>
              <a:t>2024/2/2</a:t>
            </a:fld>
            <a:endParaRPr kumimoji="1" lang="zh-CN" altLang="en-US"/>
          </a:p>
        </p:txBody>
      </p:sp>
      <p:sp>
        <p:nvSpPr>
          <p:cNvPr id="5" name="页脚占位符 4">
            <a:extLst>
              <a:ext uri="{FF2B5EF4-FFF2-40B4-BE49-F238E27FC236}">
                <a16:creationId xmlns:a16="http://schemas.microsoft.com/office/drawing/2014/main" id="{96607B6C-DEB8-F3D1-FDDE-28A6B17E35F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00E750A0-4CCF-8C9F-05A6-FE9CB2B6659D}"/>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75779575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 Line Title, Subtitle &amp; Content - Flowers">
    <p:spTree>
      <p:nvGrpSpPr>
        <p:cNvPr id="1" name=""/>
        <p:cNvGrpSpPr/>
        <p:nvPr/>
      </p:nvGrpSpPr>
      <p:grpSpPr>
        <a:xfrm>
          <a:off x="0" y="0"/>
          <a:ext cx="0" cy="0"/>
          <a:chOff x="0" y="0"/>
          <a:chExt cx="0" cy="0"/>
        </a:xfrm>
      </p:grpSpPr>
      <p:sp>
        <p:nvSpPr>
          <p:cNvPr id="12" name="White overlay"/>
          <p:cNvSpPr/>
          <p:nvPr userDrawn="1"/>
        </p:nvSpPr>
        <p:spPr>
          <a:xfrm>
            <a:off x="0" y="2996952"/>
            <a:ext cx="12192000" cy="386104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ttributions"/>
          <p:cNvSpPr>
            <a:spLocks noGrp="1"/>
          </p:cNvSpPr>
          <p:nvPr>
            <p:ph type="body" sz="quarter" idx="16" hasCustomPrompt="1"/>
          </p:nvPr>
        </p:nvSpPr>
        <p:spPr>
          <a:xfrm>
            <a:off x="695327" y="6487200"/>
            <a:ext cx="10801274" cy="271185"/>
          </a:xfrm>
        </p:spPr>
        <p:txBody>
          <a:bodyPr anchor="ctr">
            <a:noAutofit/>
          </a:bodyPr>
          <a:lstStyle>
            <a:lvl1pPr algn="r">
              <a:defRPr sz="800"/>
            </a:lvl1pPr>
          </a:lstStyle>
          <a:p>
            <a:pPr lvl="0"/>
            <a:r>
              <a:rPr lang="en-US" dirty="0"/>
              <a:t>Attribution #, Reference #</a:t>
            </a:r>
          </a:p>
        </p:txBody>
      </p:sp>
      <p:sp>
        <p:nvSpPr>
          <p:cNvPr id="8" name="Content"/>
          <p:cNvSpPr>
            <a:spLocks noGrp="1"/>
          </p:cNvSpPr>
          <p:nvPr>
            <p:ph sz="quarter" idx="10"/>
          </p:nvPr>
        </p:nvSpPr>
        <p:spPr>
          <a:xfrm>
            <a:off x="695326" y="2470052"/>
            <a:ext cx="10801350" cy="3834456"/>
          </a:xfrm>
          <a:prstGeom prst="rect">
            <a:avLst/>
          </a:prstGeom>
        </p:spPr>
        <p:txBody>
          <a:bodyPr/>
          <a:lstStyle>
            <a:lvl1pPr>
              <a:defRPr lang="en-US" dirty="0">
                <a:solidFill>
                  <a:schemeClr val="tx1"/>
                </a:solidFill>
              </a:defRPr>
            </a:lvl1pPr>
            <a:lvl2pPr>
              <a:defRPr lang="en-US" dirty="0">
                <a:solidFill>
                  <a:schemeClr val="tx1"/>
                </a:solidFill>
              </a:defRPr>
            </a:lvl2pPr>
            <a:lvl3pPr>
              <a:defRPr lang="en-US" dirty="0">
                <a:solidFill>
                  <a:schemeClr val="tx1"/>
                </a:solidFill>
              </a:defRPr>
            </a:lvl3pPr>
            <a:lvl4pPr>
              <a:defRPr lang="en-US" dirty="0">
                <a:solidFill>
                  <a:schemeClr val="tx1"/>
                </a:solidFill>
              </a:defRPr>
            </a:lvl4pPr>
            <a:lvl5pPr>
              <a:spcBef>
                <a:spcPts val="1200"/>
              </a:spcBef>
              <a:defRPr lang="en-AU" dirty="0">
                <a:solidFill>
                  <a:schemeClr val="tx1"/>
                </a:solidFill>
              </a:defRPr>
            </a:lvl5pPr>
            <a:lvl6pPr>
              <a:defRPr/>
            </a:lvl6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Subtitle"/>
          <p:cNvSpPr>
            <a:spLocks noGrp="1"/>
          </p:cNvSpPr>
          <p:nvPr>
            <p:ph type="body" sz="quarter" idx="14" hasCustomPrompt="1"/>
          </p:nvPr>
        </p:nvSpPr>
        <p:spPr>
          <a:xfrm>
            <a:off x="695324" y="1896223"/>
            <a:ext cx="10801350" cy="504825"/>
          </a:xfrm>
        </p:spPr>
        <p:txBody>
          <a:bodyPr>
            <a:noAutofit/>
          </a:bodyPr>
          <a:lstStyle>
            <a:lvl1pPr>
              <a:defRPr sz="2400" b="1">
                <a:solidFill>
                  <a:schemeClr val="tx1"/>
                </a:solidFill>
              </a:defRPr>
            </a:lvl1pPr>
            <a:lvl2pPr marL="635" indent="0">
              <a:buNone/>
              <a:defRPr/>
            </a:lvl2pPr>
          </a:lstStyle>
          <a:p>
            <a:pPr lvl="0"/>
            <a:r>
              <a:rPr lang="en-US" dirty="0"/>
              <a:t>[Subtitle]</a:t>
            </a:r>
          </a:p>
        </p:txBody>
      </p:sp>
      <p:sp>
        <p:nvSpPr>
          <p:cNvPr id="16" name="Title"/>
          <p:cNvSpPr>
            <a:spLocks noGrp="1"/>
          </p:cNvSpPr>
          <p:nvPr>
            <p:ph type="title" hasCustomPrompt="1"/>
          </p:nvPr>
        </p:nvSpPr>
        <p:spPr>
          <a:xfrm>
            <a:off x="694800" y="766800"/>
            <a:ext cx="10801350" cy="469056"/>
          </a:xfrm>
        </p:spPr>
        <p:txBody>
          <a:bodyPr/>
          <a:lstStyle>
            <a:lvl1pPr>
              <a:defRPr/>
            </a:lvl1pPr>
          </a:lstStyle>
          <a:p>
            <a:r>
              <a:rPr lang="en-AU" dirty="0"/>
              <a:t>Click to add title</a:t>
            </a:r>
            <a:br>
              <a:rPr lang="en-AU" dirty="0"/>
            </a:br>
            <a:r>
              <a:rPr lang="en-AU" dirty="0"/>
              <a:t>Line 2</a:t>
            </a:r>
          </a:p>
        </p:txBody>
      </p:sp>
    </p:spTree>
    <p:extLst>
      <p:ext uri="{BB962C8B-B14F-4D97-AF65-F5344CB8AC3E}">
        <p14:creationId xmlns:p14="http://schemas.microsoft.com/office/powerpoint/2010/main" val="1298361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DECC4-86B7-486E-9B31-9E89AE7A917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7F64F64-38A8-47F4-95D6-007A8E59B5C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17D9682-F19F-4904-9E57-E47EC7B5CEA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91BBCC8-906B-44DC-AE4A-DDE17F6410A4}"/>
              </a:ext>
            </a:extLst>
          </p:cNvPr>
          <p:cNvSpPr>
            <a:spLocks noGrp="1"/>
          </p:cNvSpPr>
          <p:nvPr>
            <p:ph type="dt" sz="half" idx="10"/>
          </p:nvPr>
        </p:nvSpPr>
        <p:spPr/>
        <p:txBody>
          <a:bodyPr/>
          <a:lstStyle/>
          <a:p>
            <a:endParaRPr lang="en-GB"/>
          </a:p>
        </p:txBody>
      </p:sp>
      <p:sp>
        <p:nvSpPr>
          <p:cNvPr id="6" name="Footer Placeholder 5">
            <a:extLst>
              <a:ext uri="{FF2B5EF4-FFF2-40B4-BE49-F238E27FC236}">
                <a16:creationId xmlns:a16="http://schemas.microsoft.com/office/drawing/2014/main" id="{69D2FFAD-68EB-43C5-A6F3-7F600D25935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1349E3D-8B37-420D-83E6-5789D6403160}"/>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124372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DF2AA-6CBE-4223-AABB-35EF8C4E985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B624F28-8F13-4CF5-BF81-8BA57A76A4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5F27BAD-C186-4833-B786-D22FF293DFE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67E4BBF-84A7-451D-AE9F-EF9C9765E6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3C52D30-B1C0-4C67-97AD-7A0CBF1F974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2E58205-4C72-4ECE-9E2E-6F80BE49481D}"/>
              </a:ext>
            </a:extLst>
          </p:cNvPr>
          <p:cNvSpPr>
            <a:spLocks noGrp="1"/>
          </p:cNvSpPr>
          <p:nvPr>
            <p:ph type="dt" sz="half" idx="10"/>
          </p:nvPr>
        </p:nvSpPr>
        <p:spPr/>
        <p:txBody>
          <a:bodyPr/>
          <a:lstStyle/>
          <a:p>
            <a:endParaRPr lang="en-GB"/>
          </a:p>
        </p:txBody>
      </p:sp>
      <p:sp>
        <p:nvSpPr>
          <p:cNvPr id="8" name="Footer Placeholder 7">
            <a:extLst>
              <a:ext uri="{FF2B5EF4-FFF2-40B4-BE49-F238E27FC236}">
                <a16:creationId xmlns:a16="http://schemas.microsoft.com/office/drawing/2014/main" id="{AC00DFD0-7D9E-4F40-968F-98ED681438D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5EE6A27-4373-47DC-9FA2-8829548797D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973143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6F3B6-2E0A-4934-9E5C-D8CD30C29D0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E14741D-9811-4271-8CE3-3A82A934E472}"/>
              </a:ext>
            </a:extLst>
          </p:cNvPr>
          <p:cNvSpPr>
            <a:spLocks noGrp="1"/>
          </p:cNvSpPr>
          <p:nvPr>
            <p:ph type="dt" sz="half" idx="10"/>
          </p:nvPr>
        </p:nvSpPr>
        <p:spPr/>
        <p:txBody>
          <a:bodyPr/>
          <a:lstStyle/>
          <a:p>
            <a:endParaRPr lang="en-GB"/>
          </a:p>
        </p:txBody>
      </p:sp>
      <p:sp>
        <p:nvSpPr>
          <p:cNvPr id="4" name="Footer Placeholder 3">
            <a:extLst>
              <a:ext uri="{FF2B5EF4-FFF2-40B4-BE49-F238E27FC236}">
                <a16:creationId xmlns:a16="http://schemas.microsoft.com/office/drawing/2014/main" id="{A8DFB011-3DF2-43DF-80F0-51F36936E26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471F5DE-5A96-4A27-B4A8-7DB46F70C5E5}"/>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8762568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D42D4E-EC37-4BB5-8B2E-9628FB31C06B}"/>
              </a:ext>
            </a:extLst>
          </p:cNvPr>
          <p:cNvSpPr>
            <a:spLocks noGrp="1"/>
          </p:cNvSpPr>
          <p:nvPr>
            <p:ph type="dt" sz="half" idx="10"/>
          </p:nvPr>
        </p:nvSpPr>
        <p:spPr/>
        <p:txBody>
          <a:bodyPr/>
          <a:lstStyle/>
          <a:p>
            <a:endParaRPr lang="en-GB"/>
          </a:p>
        </p:txBody>
      </p:sp>
      <p:sp>
        <p:nvSpPr>
          <p:cNvPr id="3" name="Footer Placeholder 2">
            <a:extLst>
              <a:ext uri="{FF2B5EF4-FFF2-40B4-BE49-F238E27FC236}">
                <a16:creationId xmlns:a16="http://schemas.microsoft.com/office/drawing/2014/main" id="{8BE90598-27B1-458A-A1D5-1404F7C882C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2B0D081-2A8E-4B96-B282-C07AA284FDD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41405109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F2793-FF0B-4C3B-B78D-E41226C6B6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DF3BA8C-C620-4295-88B6-670691CA87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C1D2AB8-94B8-4680-B0CB-3062BC4582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896C0BB-F812-42E4-B1CE-25BA162A2617}"/>
              </a:ext>
            </a:extLst>
          </p:cNvPr>
          <p:cNvSpPr>
            <a:spLocks noGrp="1"/>
          </p:cNvSpPr>
          <p:nvPr>
            <p:ph type="dt" sz="half" idx="10"/>
          </p:nvPr>
        </p:nvSpPr>
        <p:spPr/>
        <p:txBody>
          <a:bodyPr/>
          <a:lstStyle/>
          <a:p>
            <a:endParaRPr lang="en-GB"/>
          </a:p>
        </p:txBody>
      </p:sp>
      <p:sp>
        <p:nvSpPr>
          <p:cNvPr id="6" name="Footer Placeholder 5">
            <a:extLst>
              <a:ext uri="{FF2B5EF4-FFF2-40B4-BE49-F238E27FC236}">
                <a16:creationId xmlns:a16="http://schemas.microsoft.com/office/drawing/2014/main" id="{E8ABC48D-69A3-4980-9003-272D11334AD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3A91EA1-779A-4E46-9552-242093703E4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41270328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0ADAA-3E84-4AF2-9C24-1A63C357BE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F607CED-F060-4356-A00D-1569C44304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3FCFB9B-AC40-488B-87E9-620C063C35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8DDF08B-9915-4442-9497-D8EB631A6372}"/>
              </a:ext>
            </a:extLst>
          </p:cNvPr>
          <p:cNvSpPr>
            <a:spLocks noGrp="1"/>
          </p:cNvSpPr>
          <p:nvPr>
            <p:ph type="dt" sz="half" idx="10"/>
          </p:nvPr>
        </p:nvSpPr>
        <p:spPr/>
        <p:txBody>
          <a:bodyPr/>
          <a:lstStyle/>
          <a:p>
            <a:endParaRPr lang="en-GB"/>
          </a:p>
        </p:txBody>
      </p:sp>
      <p:sp>
        <p:nvSpPr>
          <p:cNvPr id="6" name="Footer Placeholder 5">
            <a:extLst>
              <a:ext uri="{FF2B5EF4-FFF2-40B4-BE49-F238E27FC236}">
                <a16:creationId xmlns:a16="http://schemas.microsoft.com/office/drawing/2014/main" id="{69EFA330-277B-4AB7-8047-1D9307E4303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76B1864-0EC9-4400-87CA-3471C50C7DC9}"/>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997792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E80FD12-FA8C-4380-89C3-2B80744139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0AC3CA6-9501-4132-97B1-2F1DF4C39A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F5ED3E6-1EE3-4ACA-8D6A-1FA1D49C3E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a:p>
        </p:txBody>
      </p:sp>
      <p:sp>
        <p:nvSpPr>
          <p:cNvPr id="5" name="Footer Placeholder 4">
            <a:extLst>
              <a:ext uri="{FF2B5EF4-FFF2-40B4-BE49-F238E27FC236}">
                <a16:creationId xmlns:a16="http://schemas.microsoft.com/office/drawing/2014/main" id="{F644F560-6EDF-4A80-BDD3-15D67C0553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39084A6-7522-4B60-8FA8-FA00A30B4B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5F53FA-F3BD-439A-9C7D-11AF7DE498E3}" type="slidenum">
              <a:rPr lang="en-GB" smtClean="0"/>
              <a:t>‹#›</a:t>
            </a:fld>
            <a:endParaRPr lang="en-GB"/>
          </a:p>
        </p:txBody>
      </p:sp>
    </p:spTree>
    <p:extLst>
      <p:ext uri="{BB962C8B-B14F-4D97-AF65-F5344CB8AC3E}">
        <p14:creationId xmlns:p14="http://schemas.microsoft.com/office/powerpoint/2010/main" val="21034538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E80FD12-FA8C-4380-89C3-2B80744139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0AC3CA6-9501-4132-97B1-2F1DF4C39A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F5ED3E6-1EE3-4ACA-8D6A-1FA1D49C3E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D28B5D-3818-41C4-8DDF-CE07A0D667B7}" type="datetimeFigureOut">
              <a:rPr lang="en-GB" smtClean="0"/>
              <a:t>02/02/2024</a:t>
            </a:fld>
            <a:endParaRPr lang="en-GB"/>
          </a:p>
        </p:txBody>
      </p:sp>
      <p:sp>
        <p:nvSpPr>
          <p:cNvPr id="5" name="Footer Placeholder 4">
            <a:extLst>
              <a:ext uri="{FF2B5EF4-FFF2-40B4-BE49-F238E27FC236}">
                <a16:creationId xmlns:a16="http://schemas.microsoft.com/office/drawing/2014/main" id="{F644F560-6EDF-4A80-BDD3-15D67C0553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39084A6-7522-4B60-8FA8-FA00A30B4B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5F53FA-F3BD-439A-9C7D-11AF7DE498E3}" type="slidenum">
              <a:rPr lang="en-GB" smtClean="0"/>
              <a:t>‹#›</a:t>
            </a:fld>
            <a:endParaRPr lang="en-GB"/>
          </a:p>
        </p:txBody>
      </p:sp>
    </p:spTree>
    <p:extLst>
      <p:ext uri="{BB962C8B-B14F-4D97-AF65-F5344CB8AC3E}">
        <p14:creationId xmlns:p14="http://schemas.microsoft.com/office/powerpoint/2010/main" val="299196382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BE3671D-FF55-0F92-1A5C-EF88130B7B5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6D3A64D-AE86-1459-3F3D-DA648993CA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21CEA944-DF44-F6A9-F7D7-03C44F5399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769E74-14E2-A14E-9811-9634AF5B1F3E}" type="datetimeFigureOut">
              <a:rPr kumimoji="1" lang="zh-CN" altLang="en-US" smtClean="0"/>
              <a:t>2024/2/2</a:t>
            </a:fld>
            <a:endParaRPr kumimoji="1" lang="zh-CN" altLang="en-US"/>
          </a:p>
        </p:txBody>
      </p:sp>
      <p:sp>
        <p:nvSpPr>
          <p:cNvPr id="5" name="页脚占位符 4">
            <a:extLst>
              <a:ext uri="{FF2B5EF4-FFF2-40B4-BE49-F238E27FC236}">
                <a16:creationId xmlns:a16="http://schemas.microsoft.com/office/drawing/2014/main" id="{9BDDAA5C-4E77-0110-B636-C12AB14CD0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01BEF2D0-39B6-4EC2-FA42-1D9A1B459FE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2868514740"/>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5.xml"/><Relationship Id="rId1" Type="http://schemas.openxmlformats.org/officeDocument/2006/relationships/tags" Target="../tags/tag5.xml"/><Relationship Id="rId5" Type="http://schemas.openxmlformats.org/officeDocument/2006/relationships/image" Target="../media/image3.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5.xml"/><Relationship Id="rId1" Type="http://schemas.openxmlformats.org/officeDocument/2006/relationships/tags" Target="../tags/tag6.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5.xml"/><Relationship Id="rId1" Type="http://schemas.openxmlformats.org/officeDocument/2006/relationships/tags" Target="../tags/tag7.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5.xml"/><Relationship Id="rId1" Type="http://schemas.openxmlformats.org/officeDocument/2006/relationships/tags" Target="../tags/tag8.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5.xml"/><Relationship Id="rId1" Type="http://schemas.openxmlformats.org/officeDocument/2006/relationships/tags" Target="../tags/tag9.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hyperlink" Target="https://openclipart.org/detail/233968/sad-face-with-sweatdrop" TargetMode="External"/><Relationship Id="rId3" Type="http://schemas.openxmlformats.org/officeDocument/2006/relationships/notesSlide" Target="../notesSlides/notesSlide15.xml"/><Relationship Id="rId7" Type="http://schemas.openxmlformats.org/officeDocument/2006/relationships/image" Target="../media/image13.png"/><Relationship Id="rId2" Type="http://schemas.openxmlformats.org/officeDocument/2006/relationships/slideLayout" Target="../slideLayouts/slideLayout35.xml"/><Relationship Id="rId1" Type="http://schemas.openxmlformats.org/officeDocument/2006/relationships/tags" Target="../tags/tag10.xml"/><Relationship Id="rId6" Type="http://schemas.openxmlformats.org/officeDocument/2006/relationships/hyperlink" Target="https://www.pngall.com/smile-png/download/25096" TargetMode="External"/><Relationship Id="rId5" Type="http://schemas.openxmlformats.org/officeDocument/2006/relationships/image" Target="../media/image12.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5.xml"/><Relationship Id="rId1" Type="http://schemas.openxmlformats.org/officeDocument/2006/relationships/tags" Target="../tags/tag11.xml"/><Relationship Id="rId5" Type="http://schemas.openxmlformats.org/officeDocument/2006/relationships/image" Target="../media/image3.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5.xml"/><Relationship Id="rId1" Type="http://schemas.openxmlformats.org/officeDocument/2006/relationships/tags" Target="../tags/tag12.xml"/><Relationship Id="rId6" Type="http://schemas.openxmlformats.org/officeDocument/2006/relationships/image" Target="../media/image3.png"/><Relationship Id="rId5" Type="http://schemas.openxmlformats.org/officeDocument/2006/relationships/image" Target="../media/image16.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35.xml"/><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35.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5.xml"/><Relationship Id="rId1" Type="http://schemas.openxmlformats.org/officeDocument/2006/relationships/tags" Target="../tags/tag13.xml"/><Relationship Id="rId5" Type="http://schemas.openxmlformats.org/officeDocument/2006/relationships/image" Target="../media/image3.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5.xml"/><Relationship Id="rId1" Type="http://schemas.openxmlformats.org/officeDocument/2006/relationships/tags" Target="../tags/tag14.xml"/><Relationship Id="rId5" Type="http://schemas.openxmlformats.org/officeDocument/2006/relationships/image" Target="../media/image3.pn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35.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5.xml"/><Relationship Id="rId1" Type="http://schemas.openxmlformats.org/officeDocument/2006/relationships/tags" Target="../tags/tag15.xml"/><Relationship Id="rId5" Type="http://schemas.openxmlformats.org/officeDocument/2006/relationships/image" Target="../media/image3.png"/><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5.xml"/><Relationship Id="rId1" Type="http://schemas.openxmlformats.org/officeDocument/2006/relationships/tags" Target="../tags/tag16.xml"/><Relationship Id="rId5" Type="http://schemas.openxmlformats.org/officeDocument/2006/relationships/image" Target="../media/image3.png"/><Relationship Id="rId4" Type="http://schemas.openxmlformats.org/officeDocument/2006/relationships/image" Target="../media/image20.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5.xml"/><Relationship Id="rId1" Type="http://schemas.openxmlformats.org/officeDocument/2006/relationships/tags" Target="../tags/tag17.xml"/><Relationship Id="rId5" Type="http://schemas.openxmlformats.org/officeDocument/2006/relationships/image" Target="../media/image3.png"/><Relationship Id="rId4" Type="http://schemas.openxmlformats.org/officeDocument/2006/relationships/image" Target="../media/image21.tmp"/></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5.xml"/><Relationship Id="rId1" Type="http://schemas.openxmlformats.org/officeDocument/2006/relationships/tags" Target="../tags/tag18.xml"/><Relationship Id="rId5" Type="http://schemas.openxmlformats.org/officeDocument/2006/relationships/image" Target="../media/image3.png"/><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5.xml"/><Relationship Id="rId1" Type="http://schemas.openxmlformats.org/officeDocument/2006/relationships/tags" Target="../tags/tag19.xml"/><Relationship Id="rId5" Type="http://schemas.openxmlformats.org/officeDocument/2006/relationships/image" Target="../media/image3.png"/><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5.xml"/><Relationship Id="rId1" Type="http://schemas.openxmlformats.org/officeDocument/2006/relationships/tags" Target="../tags/tag20.xml"/><Relationship Id="rId5" Type="http://schemas.openxmlformats.org/officeDocument/2006/relationships/image" Target="../media/image3.png"/><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5.xml"/><Relationship Id="rId1" Type="http://schemas.openxmlformats.org/officeDocument/2006/relationships/tags" Target="../tags/tag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5.xml"/><Relationship Id="rId1" Type="http://schemas.openxmlformats.org/officeDocument/2006/relationships/tags" Target="../tags/tag21.xml"/><Relationship Id="rId5" Type="http://schemas.openxmlformats.org/officeDocument/2006/relationships/image" Target="../media/image3.png"/><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5.xml"/><Relationship Id="rId1" Type="http://schemas.openxmlformats.org/officeDocument/2006/relationships/tags" Target="../tags/tag22.xml"/><Relationship Id="rId6" Type="http://schemas.openxmlformats.org/officeDocument/2006/relationships/image" Target="../media/image3.png"/><Relationship Id="rId5" Type="http://schemas.openxmlformats.org/officeDocument/2006/relationships/image" Target="../media/image26.png"/><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5.xml"/><Relationship Id="rId1" Type="http://schemas.openxmlformats.org/officeDocument/2006/relationships/tags" Target="../tags/tag23.xml"/><Relationship Id="rId6" Type="http://schemas.openxmlformats.org/officeDocument/2006/relationships/image" Target="../media/image3.png"/><Relationship Id="rId5" Type="http://schemas.openxmlformats.org/officeDocument/2006/relationships/image" Target="../media/image28.jpeg"/><Relationship Id="rId4" Type="http://schemas.openxmlformats.org/officeDocument/2006/relationships/image" Target="../media/image27.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5.xml"/><Relationship Id="rId1" Type="http://schemas.openxmlformats.org/officeDocument/2006/relationships/tags" Target="../tags/tag24.xml"/><Relationship Id="rId5" Type="http://schemas.openxmlformats.org/officeDocument/2006/relationships/image" Target="../media/image3.png"/><Relationship Id="rId4" Type="http://schemas.openxmlformats.org/officeDocument/2006/relationships/image" Target="../media/image29.jp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image" Target="../media/image3.png"/><Relationship Id="rId2" Type="http://schemas.openxmlformats.org/officeDocument/2006/relationships/slideLayout" Target="../slideLayouts/slideLayout35.xml"/><Relationship Id="rId1" Type="http://schemas.openxmlformats.org/officeDocument/2006/relationships/tags" Target="../tags/tag25.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jp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5.xml"/><Relationship Id="rId1" Type="http://schemas.openxmlformats.org/officeDocument/2006/relationships/tags" Target="../tags/tag26.xml"/><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5.xml"/><Relationship Id="rId1" Type="http://schemas.openxmlformats.org/officeDocument/2006/relationships/tags" Target="../tags/tag27.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32.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5.xml"/><Relationship Id="rId1" Type="http://schemas.openxmlformats.org/officeDocument/2006/relationships/tags" Target="../tags/tag28.xml"/><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5.xml"/><Relationship Id="rId1" Type="http://schemas.openxmlformats.org/officeDocument/2006/relationships/tags" Target="../tags/tag29.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3.png"/><Relationship Id="rId2" Type="http://schemas.openxmlformats.org/officeDocument/2006/relationships/slideLayout" Target="../slideLayouts/slideLayout35.xml"/><Relationship Id="rId1" Type="http://schemas.openxmlformats.org/officeDocument/2006/relationships/tags" Target="../tags/tag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3.png"/><Relationship Id="rId2" Type="http://schemas.openxmlformats.org/officeDocument/2006/relationships/slideLayout" Target="../slideLayouts/slideLayout35.xml"/><Relationship Id="rId1" Type="http://schemas.openxmlformats.org/officeDocument/2006/relationships/tags" Target="../tags/tag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5.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5.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5.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5.xml"/><Relationship Id="rId1" Type="http://schemas.openxmlformats.org/officeDocument/2006/relationships/tags" Target="../tags/tag4.xml"/><Relationship Id="rId5" Type="http://schemas.openxmlformats.org/officeDocument/2006/relationships/image" Target="../media/image3.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5659471" y="857250"/>
            <a:ext cx="6532529" cy="37856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Roboto Slab" pitchFamily="2" charset="0"/>
                <a:ea typeface="Roboto Slab" pitchFamily="2" charset="0"/>
                <a:cs typeface="+mn-cs"/>
              </a:rPr>
              <a:t>Course on Membrane Bioreactors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Wastewater</a:t>
            </a:r>
            <a:r>
              <a:rPr kumimoji="0" lang="zh-CN" altLang="en-US"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lang="en-US" altLang="zh-CN" sz="3600" dirty="0">
                <a:solidFill>
                  <a:prstClr val="black"/>
                </a:solidFill>
                <a:latin typeface="Roboto Slab" pitchFamily="2" charset="0"/>
                <a:ea typeface="Roboto Slab" pitchFamily="2" charset="0"/>
              </a:rPr>
              <a:t>T</a:t>
            </a:r>
            <a:r>
              <a:rPr kumimoji="0" lang="en-US" altLang="zh-CN" sz="3600" b="0" i="0" u="none" strike="noStrike" kern="1200" cap="none" spc="0" normalizeH="0" baseline="0" noProof="0" dirty="0" err="1">
                <a:ln>
                  <a:noFill/>
                </a:ln>
                <a:solidFill>
                  <a:prstClr val="black"/>
                </a:solidFill>
                <a:effectLst/>
                <a:uLnTx/>
                <a:uFillTx/>
                <a:latin typeface="Roboto Slab" pitchFamily="2" charset="0"/>
                <a:ea typeface="Roboto Slab" pitchFamily="2" charset="0"/>
                <a:cs typeface="+mn-cs"/>
              </a:rPr>
              <a:t>reatment</a:t>
            </a:r>
            <a:endParaRPr kumimoji="0" lang="en-US" altLang="zh-CN"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600" dirty="0">
                <a:solidFill>
                  <a:prstClr val="black"/>
                </a:solidFill>
                <a:latin typeface="Roboto Slab" pitchFamily="2" charset="0"/>
                <a:ea typeface="Roboto Slab" pitchFamily="2" charset="0"/>
              </a:rPr>
              <a:t>P</a:t>
            </a:r>
            <a:r>
              <a:rPr kumimoji="0" lang="en-US" altLang="zh-CN" sz="3600" b="0" i="0" u="none" strike="noStrike" kern="1200" cap="none" spc="0" normalizeH="0" baseline="0" noProof="0" dirty="0" err="1">
                <a:ln>
                  <a:noFill/>
                </a:ln>
                <a:solidFill>
                  <a:prstClr val="black"/>
                </a:solidFill>
                <a:effectLst/>
                <a:uLnTx/>
                <a:uFillTx/>
                <a:latin typeface="Roboto Slab" pitchFamily="2" charset="0"/>
                <a:ea typeface="Roboto Slab" pitchFamily="2" charset="0"/>
                <a:cs typeface="+mn-cs"/>
              </a:rPr>
              <a:t>erformance</a:t>
            </a:r>
            <a:r>
              <a:rPr kumimoji="0" lang="zh-CN" altLang="en-US"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and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Effluent</a:t>
            </a:r>
            <a:r>
              <a:rPr kumimoji="0" lang="zh-CN" altLang="en-US"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lang="en-US" altLang="zh-CN" sz="3600" dirty="0">
                <a:solidFill>
                  <a:prstClr val="black"/>
                </a:solidFill>
                <a:latin typeface="Roboto Slab" pitchFamily="2" charset="0"/>
                <a:ea typeface="Roboto Slab" pitchFamily="2" charset="0"/>
              </a:rPr>
              <a:t>Q</a:t>
            </a:r>
            <a:r>
              <a:rPr kumimoji="0" lang="en-US" altLang="zh-CN" sz="3600" b="0" i="0" u="none" strike="noStrike" kern="1200" cap="none" spc="0" normalizeH="0" baseline="0" noProof="0" dirty="0" err="1">
                <a:ln>
                  <a:noFill/>
                </a:ln>
                <a:solidFill>
                  <a:prstClr val="black"/>
                </a:solidFill>
                <a:effectLst/>
                <a:uLnTx/>
                <a:uFillTx/>
                <a:latin typeface="Roboto Slab" pitchFamily="2" charset="0"/>
                <a:ea typeface="Roboto Slab" pitchFamily="2" charset="0"/>
                <a:cs typeface="+mn-cs"/>
              </a:rPr>
              <a:t>uality</a:t>
            </a:r>
            <a:endParaRPr kumimoji="0" lang="en-US" altLang="zh-CN"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Shuai</a:t>
            </a:r>
            <a:r>
              <a:rPr kumimoji="0" lang="zh-CN" altLang="en-US" sz="28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28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Liang</a:t>
            </a:r>
          </a:p>
        </p:txBody>
      </p:sp>
      <p:pic>
        <p:nvPicPr>
          <p:cNvPr id="3" name="图片 108">
            <a:extLst>
              <a:ext uri="{FF2B5EF4-FFF2-40B4-BE49-F238E27FC236}">
                <a16:creationId xmlns:a16="http://schemas.microsoft.com/office/drawing/2014/main" id="{412CC30A-81D1-C270-1E04-3556A39315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3231" y="5841453"/>
            <a:ext cx="3409960" cy="84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8759668"/>
      </p:ext>
    </p:extLst>
  </p:cSld>
  <p:clrMapOvr>
    <a:masterClrMapping/>
  </p:clrMapOvr>
  <mc:AlternateContent xmlns:mc="http://schemas.openxmlformats.org/markup-compatibility/2006" xmlns:p14="http://schemas.microsoft.com/office/powerpoint/2010/main">
    <mc:Choice Requires="p14">
      <p:transition spd="slow" p14:dur="2000" advTm="14592"/>
    </mc:Choice>
    <mc:Fallback xmlns="">
      <p:transition spd="slow" advTm="14592"/>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a:xfrm>
            <a:off x="614302" y="6487200"/>
            <a:ext cx="10801274" cy="271185"/>
          </a:xfrm>
        </p:spPr>
        <p:txBody>
          <a:bodyPr/>
          <a:lstStyle/>
          <a:p>
            <a:pPr marL="0" indent="0" algn="l">
              <a:buNone/>
            </a:pPr>
            <a:r>
              <a:rPr lang="en-US" altLang="zh-CN" dirty="0"/>
              <a:t>Zhang J., Xiao K. and Huang X. (2020). Full-scale MBR applications for leachate treatment in China: Practical, technical, and economic features. Journal of Hazardous Materials, 389, 122138</a:t>
            </a:r>
            <a:endParaRPr lang="zh-CN" altLang="en-US" dirty="0"/>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Ordinary</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pollutant</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removal</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21" name="文本框 20">
            <a:extLst>
              <a:ext uri="{FF2B5EF4-FFF2-40B4-BE49-F238E27FC236}">
                <a16:creationId xmlns:a16="http://schemas.microsoft.com/office/drawing/2014/main" id="{3B83E735-9D55-40DB-A316-E7DB5B5899C3}"/>
              </a:ext>
            </a:extLst>
          </p:cNvPr>
          <p:cNvSpPr txBox="1"/>
          <p:nvPr/>
        </p:nvSpPr>
        <p:spPr>
          <a:xfrm>
            <a:off x="589121" y="1060905"/>
            <a:ext cx="5573269" cy="400110"/>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Full-scale leachate treatment</a:t>
            </a:r>
          </a:p>
        </p:txBody>
      </p:sp>
      <p:sp>
        <p:nvSpPr>
          <p:cNvPr id="23" name="矩形 22">
            <a:extLst>
              <a:ext uri="{FF2B5EF4-FFF2-40B4-BE49-F238E27FC236}">
                <a16:creationId xmlns:a16="http://schemas.microsoft.com/office/drawing/2014/main" id="{6F70B071-A43B-4779-A110-EBC01E05696A}"/>
              </a:ext>
            </a:extLst>
          </p:cNvPr>
          <p:cNvSpPr/>
          <p:nvPr/>
        </p:nvSpPr>
        <p:spPr>
          <a:xfrm>
            <a:off x="6715103" y="1891068"/>
            <a:ext cx="4887776" cy="2183355"/>
          </a:xfrm>
          <a:prstGeom prst="rect">
            <a:avLst/>
          </a:prstGeom>
        </p:spPr>
        <p:txBody>
          <a:bodyPr wrap="square">
            <a:spAutoFit/>
          </a:bodyPr>
          <a:lstStyle/>
          <a:p>
            <a:pPr marL="360363" marR="0" lvl="1" indent="0" algn="l" defTabSz="914400" rtl="0" eaLnBrk="1" fontAlgn="auto" latinLnBrk="0" hangingPunct="1">
              <a:lnSpc>
                <a:spcPct val="125000"/>
              </a:lnSpc>
              <a:spcBef>
                <a:spcPts val="800"/>
              </a:spcBef>
              <a:spcAft>
                <a:spcPts val="0"/>
              </a:spcAft>
              <a:buClr>
                <a:srgbClr val="C55A11"/>
              </a:buClr>
              <a:buSzPct val="120000"/>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recent survey shows that MBR units can achieve:</a:t>
            </a:r>
          </a:p>
          <a:p>
            <a:pPr marL="703263" marR="0" lvl="1" indent="-342900" algn="l" defTabSz="914400" rtl="0" eaLnBrk="1" fontAlgn="auto" latinLnBrk="0" hangingPunct="1">
              <a:lnSpc>
                <a:spcPct val="125000"/>
              </a:lnSpc>
              <a:spcBef>
                <a:spcPts val="800"/>
              </a:spcBef>
              <a:spcAft>
                <a:spcPts val="0"/>
              </a:spcAft>
              <a:buClr>
                <a:srgbClr val="C55A11"/>
              </a:buClr>
              <a:buSzPct val="120000"/>
              <a:buFont typeface="Wingdings" pitchFamily="2" charset="2"/>
              <a:buChar char="ü"/>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1" i="0" u="sng"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over 90%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of BOD and COD removal</a:t>
            </a:r>
          </a:p>
          <a:p>
            <a:pPr marL="703263" marR="0" lvl="1" indent="-342900" algn="l" defTabSz="914400" rtl="0" eaLnBrk="1" fontAlgn="auto" latinLnBrk="0" hangingPunct="1">
              <a:lnSpc>
                <a:spcPct val="125000"/>
              </a:lnSpc>
              <a:spcBef>
                <a:spcPts val="800"/>
              </a:spcBef>
              <a:spcAft>
                <a:spcPts val="0"/>
              </a:spcAft>
              <a:buClr>
                <a:srgbClr val="C55A11"/>
              </a:buClr>
              <a:buSzPct val="120000"/>
              <a:buFont typeface="Wingdings" pitchFamily="2" charset="2"/>
              <a:buChar char="ü"/>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1" i="0" u="sng"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95%</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of NH</a:t>
            </a:r>
            <a:r>
              <a:rPr kumimoji="0" lang="en-US" altLang="zh-CN" sz="20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4</a:t>
            </a:r>
            <a:r>
              <a:rPr kumimoji="0" lang="en-US" altLang="zh-CN" sz="2000" b="0" i="0" u="none" strike="noStrike" kern="1200" cap="none" spc="0" normalizeH="0" baseline="30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-N removal</a:t>
            </a:r>
          </a:p>
        </p:txBody>
      </p:sp>
      <p:grpSp>
        <p:nvGrpSpPr>
          <p:cNvPr id="5" name="组合 4">
            <a:extLst>
              <a:ext uri="{FF2B5EF4-FFF2-40B4-BE49-F238E27FC236}">
                <a16:creationId xmlns:a16="http://schemas.microsoft.com/office/drawing/2014/main" id="{73245248-EE95-00D5-C7D7-BBEB555DB759}"/>
              </a:ext>
            </a:extLst>
          </p:cNvPr>
          <p:cNvGrpSpPr/>
          <p:nvPr/>
        </p:nvGrpSpPr>
        <p:grpSpPr>
          <a:xfrm>
            <a:off x="385765" y="1814408"/>
            <a:ext cx="6304908" cy="3945165"/>
            <a:chOff x="385765" y="1814408"/>
            <a:chExt cx="6304908" cy="3945165"/>
          </a:xfrm>
        </p:grpSpPr>
        <p:pic>
          <p:nvPicPr>
            <p:cNvPr id="3" name="图片 2">
              <a:extLst>
                <a:ext uri="{FF2B5EF4-FFF2-40B4-BE49-F238E27FC236}">
                  <a16:creationId xmlns:a16="http://schemas.microsoft.com/office/drawing/2014/main" id="{C08F54DA-536A-482C-96FC-346544D689E9}"/>
                </a:ext>
              </a:extLst>
            </p:cNvPr>
            <p:cNvPicPr>
              <a:picLocks noChangeAspect="1"/>
            </p:cNvPicPr>
            <p:nvPr/>
          </p:nvPicPr>
          <p:blipFill>
            <a:blip r:embed="rId4"/>
            <a:stretch>
              <a:fillRect/>
            </a:stretch>
          </p:blipFill>
          <p:spPr>
            <a:xfrm>
              <a:off x="589121" y="1814408"/>
              <a:ext cx="5918516" cy="3267544"/>
            </a:xfrm>
            <a:prstGeom prst="rect">
              <a:avLst/>
            </a:prstGeom>
          </p:spPr>
        </p:pic>
        <p:sp>
          <p:nvSpPr>
            <p:cNvPr id="19" name="文本框 18">
              <a:extLst>
                <a:ext uri="{FF2B5EF4-FFF2-40B4-BE49-F238E27FC236}">
                  <a16:creationId xmlns:a16="http://schemas.microsoft.com/office/drawing/2014/main" id="{967FF9FF-F1F3-4261-9FD7-3F0F87EF1C4D}"/>
                </a:ext>
              </a:extLst>
            </p:cNvPr>
            <p:cNvSpPr txBox="1"/>
            <p:nvPr/>
          </p:nvSpPr>
          <p:spPr>
            <a:xfrm>
              <a:off x="385765" y="5081952"/>
              <a:ext cx="6304908" cy="677621"/>
            </a:xfrm>
            <a:prstGeom prst="rect">
              <a:avLst/>
            </a:prstGeom>
            <a:noFill/>
          </p:spPr>
          <p:txBody>
            <a:bodyPr wrap="square">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 application of full-scale MBRs for leachate treatment in China</a:t>
              </a:r>
            </a:p>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 MBRs were with individual treatment capacity of ≥100 m</a:t>
              </a:r>
              <a:r>
                <a:rPr kumimoji="0" lang="en-US" altLang="zh-CN" sz="1600" b="0" i="0" u="none" strike="noStrike" kern="1200" cap="none" spc="0" normalizeH="0" baseline="30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3</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10" name="Group 15">
            <a:extLst>
              <a:ext uri="{FF2B5EF4-FFF2-40B4-BE49-F238E27FC236}">
                <a16:creationId xmlns:a16="http://schemas.microsoft.com/office/drawing/2014/main" id="{FA7E88A5-B538-0AB4-FA83-1A2F4B2D5D5E}"/>
              </a:ext>
            </a:extLst>
          </p:cNvPr>
          <p:cNvGrpSpPr/>
          <p:nvPr/>
        </p:nvGrpSpPr>
        <p:grpSpPr>
          <a:xfrm>
            <a:off x="8972536" y="417967"/>
            <a:ext cx="3121806" cy="447110"/>
            <a:chOff x="8844309" y="358006"/>
            <a:chExt cx="3121806" cy="447110"/>
          </a:xfrm>
        </p:grpSpPr>
        <p:grpSp>
          <p:nvGrpSpPr>
            <p:cNvPr id="11" name="组合 2">
              <a:extLst>
                <a:ext uri="{FF2B5EF4-FFF2-40B4-BE49-F238E27FC236}">
                  <a16:creationId xmlns:a16="http://schemas.microsoft.com/office/drawing/2014/main" id="{D4941A9E-2D62-1C27-2C92-D74D88D0C395}"/>
                </a:ext>
              </a:extLst>
            </p:cNvPr>
            <p:cNvGrpSpPr/>
            <p:nvPr/>
          </p:nvGrpSpPr>
          <p:grpSpPr>
            <a:xfrm>
              <a:off x="9715178" y="358006"/>
              <a:ext cx="2250937" cy="447110"/>
              <a:chOff x="9729466" y="157976"/>
              <a:chExt cx="2250937" cy="447110"/>
            </a:xfrm>
          </p:grpSpPr>
          <p:sp>
            <p:nvSpPr>
              <p:cNvPr id="22" name="TextBox 15">
                <a:extLst>
                  <a:ext uri="{FF2B5EF4-FFF2-40B4-BE49-F238E27FC236}">
                    <a16:creationId xmlns:a16="http://schemas.microsoft.com/office/drawing/2014/main" id="{6993DF2B-7219-FBA5-68D3-6E2843ACD836}"/>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24" name="直线连接符 9">
                <a:extLst>
                  <a:ext uri="{FF2B5EF4-FFF2-40B4-BE49-F238E27FC236}">
                    <a16:creationId xmlns:a16="http://schemas.microsoft.com/office/drawing/2014/main" id="{8ED7688D-DC32-E7E7-5EE3-6A7194795981}"/>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5" name="Picture 17">
              <a:extLst>
                <a:ext uri="{FF2B5EF4-FFF2-40B4-BE49-F238E27FC236}">
                  <a16:creationId xmlns:a16="http://schemas.microsoft.com/office/drawing/2014/main" id="{73E722C8-2D48-02DC-E2EE-E7D6DC7A38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3228078514"/>
      </p:ext>
    </p:extLst>
  </p:cSld>
  <p:clrMapOvr>
    <a:masterClrMapping/>
  </p:clrMapOvr>
  <p:transition advTm="4106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dirty="0"/>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Ordinary</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pollutant</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removal</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21" name="文本框 20">
            <a:extLst>
              <a:ext uri="{FF2B5EF4-FFF2-40B4-BE49-F238E27FC236}">
                <a16:creationId xmlns:a16="http://schemas.microsoft.com/office/drawing/2014/main" id="{3B83E735-9D55-40DB-A316-E7DB5B5899C3}"/>
              </a:ext>
            </a:extLst>
          </p:cNvPr>
          <p:cNvSpPr txBox="1"/>
          <p:nvPr/>
        </p:nvSpPr>
        <p:spPr>
          <a:xfrm>
            <a:off x="589121" y="1060905"/>
            <a:ext cx="9227736" cy="400110"/>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Ordinary pollutant removal mechanisms: Direct rejection</a:t>
            </a:r>
          </a:p>
        </p:txBody>
      </p:sp>
      <p:grpSp>
        <p:nvGrpSpPr>
          <p:cNvPr id="29" name="组合 28">
            <a:extLst>
              <a:ext uri="{FF2B5EF4-FFF2-40B4-BE49-F238E27FC236}">
                <a16:creationId xmlns:a16="http://schemas.microsoft.com/office/drawing/2014/main" id="{D6A60F8E-F115-4B10-B27E-3BD25D7D3A26}"/>
              </a:ext>
            </a:extLst>
          </p:cNvPr>
          <p:cNvGrpSpPr/>
          <p:nvPr/>
        </p:nvGrpSpPr>
        <p:grpSpPr>
          <a:xfrm>
            <a:off x="1396855" y="4641934"/>
            <a:ext cx="7183277" cy="832584"/>
            <a:chOff x="1165356" y="4665084"/>
            <a:chExt cx="7183277" cy="832584"/>
          </a:xfrm>
          <a:effectLst>
            <a:outerShdw blurRad="50800" dist="38100" dir="2700000" algn="tl" rotWithShape="0">
              <a:prstClr val="black">
                <a:alpha val="40000"/>
              </a:prstClr>
            </a:outerShdw>
          </a:effectLst>
        </p:grpSpPr>
        <p:sp>
          <p:nvSpPr>
            <p:cNvPr id="226" name="矩形 225">
              <a:extLst>
                <a:ext uri="{FF2B5EF4-FFF2-40B4-BE49-F238E27FC236}">
                  <a16:creationId xmlns:a16="http://schemas.microsoft.com/office/drawing/2014/main" id="{EFCCD240-7920-4867-A320-FA94E945FA9A}"/>
                </a:ext>
              </a:extLst>
            </p:cNvPr>
            <p:cNvSpPr/>
            <p:nvPr/>
          </p:nvSpPr>
          <p:spPr>
            <a:xfrm>
              <a:off x="1409844" y="4665084"/>
              <a:ext cx="6938789" cy="832584"/>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5" name="矩形 134">
              <a:extLst>
                <a:ext uri="{FF2B5EF4-FFF2-40B4-BE49-F238E27FC236}">
                  <a16:creationId xmlns:a16="http://schemas.microsoft.com/office/drawing/2014/main" id="{CD0F467C-615A-433F-BFE8-6DEEB50D48C6}"/>
                </a:ext>
              </a:extLst>
            </p:cNvPr>
            <p:cNvSpPr/>
            <p:nvPr/>
          </p:nvSpPr>
          <p:spPr>
            <a:xfrm>
              <a:off x="1165356" y="4669160"/>
              <a:ext cx="6960586" cy="824008"/>
            </a:xfrm>
            <a:prstGeom prst="rect">
              <a:avLst/>
            </a:prstGeom>
          </p:spPr>
          <p:txBody>
            <a:bodyPr wrap="square">
              <a:spAutoFit/>
            </a:bodyPr>
            <a:lstStyle/>
            <a:p>
              <a:pPr marL="538163" marR="0" lvl="1" indent="-177800" algn="just" defTabSz="914400" rtl="0" eaLnBrk="1" fontAlgn="auto" latinLnBrk="0" hangingPunct="1">
                <a:lnSpc>
                  <a:spcPct val="125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Directly rejecting sludge flocs, microorganism cells, and other suspended solids larger than 0.5 µm. </a:t>
              </a:r>
            </a:p>
          </p:txBody>
        </p:sp>
      </p:grpSp>
      <p:cxnSp>
        <p:nvCxnSpPr>
          <p:cNvPr id="160" name="直接箭头连接符 159">
            <a:extLst>
              <a:ext uri="{FF2B5EF4-FFF2-40B4-BE49-F238E27FC236}">
                <a16:creationId xmlns:a16="http://schemas.microsoft.com/office/drawing/2014/main" id="{AB8CE707-C2C1-4B9D-BDA5-FE6601515ABA}"/>
              </a:ext>
            </a:extLst>
          </p:cNvPr>
          <p:cNvCxnSpPr>
            <a:cxnSpLocks/>
          </p:cNvCxnSpPr>
          <p:nvPr/>
        </p:nvCxnSpPr>
        <p:spPr>
          <a:xfrm flipH="1">
            <a:off x="1695383" y="2331617"/>
            <a:ext cx="1108458" cy="0"/>
          </a:xfrm>
          <a:prstGeom prst="straightConnector1">
            <a:avLst/>
          </a:prstGeom>
          <a:ln w="28575">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a16="http://schemas.microsoft.com/office/drawing/2014/main" id="{B11BA784-6DED-0F0A-14FD-EDD6B818BA1A}"/>
              </a:ext>
            </a:extLst>
          </p:cNvPr>
          <p:cNvGrpSpPr/>
          <p:nvPr/>
        </p:nvGrpSpPr>
        <p:grpSpPr>
          <a:xfrm>
            <a:off x="1261292" y="1568607"/>
            <a:ext cx="3821367" cy="2552253"/>
            <a:chOff x="1261292" y="1452857"/>
            <a:chExt cx="3821367" cy="2552253"/>
          </a:xfrm>
        </p:grpSpPr>
        <p:grpSp>
          <p:nvGrpSpPr>
            <p:cNvPr id="153" name="组合 152">
              <a:extLst>
                <a:ext uri="{FF2B5EF4-FFF2-40B4-BE49-F238E27FC236}">
                  <a16:creationId xmlns:a16="http://schemas.microsoft.com/office/drawing/2014/main" id="{7CA3E603-DCBD-4870-9DA3-780B0918A120}"/>
                </a:ext>
              </a:extLst>
            </p:cNvPr>
            <p:cNvGrpSpPr/>
            <p:nvPr/>
          </p:nvGrpSpPr>
          <p:grpSpPr>
            <a:xfrm flipH="1">
              <a:off x="2695670" y="2559787"/>
              <a:ext cx="416612" cy="634849"/>
              <a:chOff x="11332612" y="3609239"/>
              <a:chExt cx="416612" cy="634849"/>
            </a:xfrm>
          </p:grpSpPr>
          <p:cxnSp>
            <p:nvCxnSpPr>
              <p:cNvPr id="154" name="直接箭头连接符 153">
                <a:extLst>
                  <a:ext uri="{FF2B5EF4-FFF2-40B4-BE49-F238E27FC236}">
                    <a16:creationId xmlns:a16="http://schemas.microsoft.com/office/drawing/2014/main" id="{6786BF46-094E-444E-9763-FF96C165C361}"/>
                  </a:ext>
                </a:extLst>
              </p:cNvPr>
              <p:cNvCxnSpPr>
                <a:cxnSpLocks/>
              </p:cNvCxnSpPr>
              <p:nvPr/>
            </p:nvCxnSpPr>
            <p:spPr>
              <a:xfrm flipH="1">
                <a:off x="11332612" y="3722218"/>
                <a:ext cx="403270" cy="521870"/>
              </a:xfrm>
              <a:prstGeom prst="straightConnector1">
                <a:avLst/>
              </a:prstGeom>
              <a:ln w="28575">
                <a:solidFill>
                  <a:srgbClr val="996633"/>
                </a:solidFill>
                <a:tailEnd type="triangle"/>
              </a:ln>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id="{6405A7E1-8426-4250-B5A8-7FDCB25CD5B0}"/>
                  </a:ext>
                </a:extLst>
              </p:cNvPr>
              <p:cNvCxnSpPr>
                <a:cxnSpLocks/>
              </p:cNvCxnSpPr>
              <p:nvPr/>
            </p:nvCxnSpPr>
            <p:spPr>
              <a:xfrm>
                <a:off x="11565721" y="3609239"/>
                <a:ext cx="183503" cy="135435"/>
              </a:xfrm>
              <a:prstGeom prst="line">
                <a:avLst/>
              </a:prstGeom>
              <a:ln w="28575">
                <a:solidFill>
                  <a:srgbClr val="996633"/>
                </a:solidFill>
                <a:tailEnd type="triangle"/>
              </a:ln>
            </p:spPr>
            <p:style>
              <a:lnRef idx="1">
                <a:schemeClr val="accent1"/>
              </a:lnRef>
              <a:fillRef idx="0">
                <a:schemeClr val="accent1"/>
              </a:fillRef>
              <a:effectRef idx="0">
                <a:schemeClr val="accent1"/>
              </a:effectRef>
              <a:fontRef idx="minor">
                <a:schemeClr val="tx1"/>
              </a:fontRef>
            </p:style>
          </p:cxnSp>
        </p:grpSp>
        <p:sp>
          <p:nvSpPr>
            <p:cNvPr id="156" name="矩形 155">
              <a:extLst>
                <a:ext uri="{FF2B5EF4-FFF2-40B4-BE49-F238E27FC236}">
                  <a16:creationId xmlns:a16="http://schemas.microsoft.com/office/drawing/2014/main" id="{1C8ACBE9-B6BF-4A71-812E-994A9E547DD2}"/>
                </a:ext>
              </a:extLst>
            </p:cNvPr>
            <p:cNvSpPr/>
            <p:nvPr/>
          </p:nvSpPr>
          <p:spPr>
            <a:xfrm flipH="1">
              <a:off x="1928625" y="3251126"/>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7" name="矩形 156">
              <a:extLst>
                <a:ext uri="{FF2B5EF4-FFF2-40B4-BE49-F238E27FC236}">
                  <a16:creationId xmlns:a16="http://schemas.microsoft.com/office/drawing/2014/main" id="{EEA1EA59-F7A4-4606-A027-B72810720D6F}"/>
                </a:ext>
              </a:extLst>
            </p:cNvPr>
            <p:cNvSpPr/>
            <p:nvPr/>
          </p:nvSpPr>
          <p:spPr>
            <a:xfrm flipH="1">
              <a:off x="1929621" y="2819665"/>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8" name="椭圆 157">
              <a:extLst>
                <a:ext uri="{FF2B5EF4-FFF2-40B4-BE49-F238E27FC236}">
                  <a16:creationId xmlns:a16="http://schemas.microsoft.com/office/drawing/2014/main" id="{ED3864C1-1CDF-49DB-8D32-D081CF6B45E7}"/>
                </a:ext>
              </a:extLst>
            </p:cNvPr>
            <p:cNvSpPr/>
            <p:nvPr/>
          </p:nvSpPr>
          <p:spPr>
            <a:xfrm flipH="1">
              <a:off x="2854249" y="2425028"/>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9" name="椭圆 158">
              <a:extLst>
                <a:ext uri="{FF2B5EF4-FFF2-40B4-BE49-F238E27FC236}">
                  <a16:creationId xmlns:a16="http://schemas.microsoft.com/office/drawing/2014/main" id="{295068FA-3741-45FE-958E-0672D628DA04}"/>
                </a:ext>
              </a:extLst>
            </p:cNvPr>
            <p:cNvSpPr/>
            <p:nvPr/>
          </p:nvSpPr>
          <p:spPr>
            <a:xfrm flipH="1">
              <a:off x="2833960" y="2131903"/>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1" name="矩形 160">
              <a:extLst>
                <a:ext uri="{FF2B5EF4-FFF2-40B4-BE49-F238E27FC236}">
                  <a16:creationId xmlns:a16="http://schemas.microsoft.com/office/drawing/2014/main" id="{8308AEB7-B779-4F1E-9CBB-1252A48FD171}"/>
                </a:ext>
              </a:extLst>
            </p:cNvPr>
            <p:cNvSpPr/>
            <p:nvPr/>
          </p:nvSpPr>
          <p:spPr>
            <a:xfrm flipH="1">
              <a:off x="1923973" y="1859503"/>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2" name="矩形 161">
              <a:extLst>
                <a:ext uri="{FF2B5EF4-FFF2-40B4-BE49-F238E27FC236}">
                  <a16:creationId xmlns:a16="http://schemas.microsoft.com/office/drawing/2014/main" id="{F3AD0A6B-C9D2-4835-A3AD-A9C8D976DC0F}"/>
                </a:ext>
              </a:extLst>
            </p:cNvPr>
            <p:cNvSpPr/>
            <p:nvPr/>
          </p:nvSpPr>
          <p:spPr>
            <a:xfrm flipH="1">
              <a:off x="1923974" y="2320326"/>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cxnSp>
          <p:nvCxnSpPr>
            <p:cNvPr id="163" name="直接连接符 162">
              <a:extLst>
                <a:ext uri="{FF2B5EF4-FFF2-40B4-BE49-F238E27FC236}">
                  <a16:creationId xmlns:a16="http://schemas.microsoft.com/office/drawing/2014/main" id="{93DE85F7-86EA-480E-8F61-6B68E4CE86B9}"/>
                </a:ext>
              </a:extLst>
            </p:cNvPr>
            <p:cNvCxnSpPr>
              <a:cxnSpLocks/>
            </p:cNvCxnSpPr>
            <p:nvPr/>
          </p:nvCxnSpPr>
          <p:spPr>
            <a:xfrm flipH="1">
              <a:off x="2702884" y="3065752"/>
              <a:ext cx="183503" cy="135435"/>
            </a:xfrm>
            <a:prstGeom prst="line">
              <a:avLst/>
            </a:prstGeom>
            <a:ln w="28575">
              <a:solidFill>
                <a:srgbClr val="996633"/>
              </a:solidFill>
              <a:tailEnd type="triangle"/>
            </a:ln>
          </p:spPr>
          <p:style>
            <a:lnRef idx="1">
              <a:schemeClr val="accent1"/>
            </a:lnRef>
            <a:fillRef idx="0">
              <a:schemeClr val="accent1"/>
            </a:fillRef>
            <a:effectRef idx="0">
              <a:schemeClr val="accent1"/>
            </a:effectRef>
            <a:fontRef idx="minor">
              <a:schemeClr val="tx1"/>
            </a:fontRef>
          </p:style>
        </p:cxnSp>
        <p:sp>
          <p:nvSpPr>
            <p:cNvPr id="164" name="椭圆 163">
              <a:extLst>
                <a:ext uri="{FF2B5EF4-FFF2-40B4-BE49-F238E27FC236}">
                  <a16:creationId xmlns:a16="http://schemas.microsoft.com/office/drawing/2014/main" id="{D5659256-1DD3-4028-9230-34996B1D915F}"/>
                </a:ext>
              </a:extLst>
            </p:cNvPr>
            <p:cNvSpPr/>
            <p:nvPr/>
          </p:nvSpPr>
          <p:spPr>
            <a:xfrm flipH="1">
              <a:off x="2854248" y="2968442"/>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5" name="椭圆 164">
              <a:extLst>
                <a:ext uri="{FF2B5EF4-FFF2-40B4-BE49-F238E27FC236}">
                  <a16:creationId xmlns:a16="http://schemas.microsoft.com/office/drawing/2014/main" id="{4D0FFAD3-0F34-406E-9DF6-E7DC70836512}"/>
                </a:ext>
              </a:extLst>
            </p:cNvPr>
            <p:cNvSpPr/>
            <p:nvPr/>
          </p:nvSpPr>
          <p:spPr>
            <a:xfrm flipH="1">
              <a:off x="3359118" y="1993516"/>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6" name="椭圆 165">
              <a:extLst>
                <a:ext uri="{FF2B5EF4-FFF2-40B4-BE49-F238E27FC236}">
                  <a16:creationId xmlns:a16="http://schemas.microsoft.com/office/drawing/2014/main" id="{3F2FAEEE-91D9-41C4-AAAA-1C86C48A8C0F}"/>
                </a:ext>
              </a:extLst>
            </p:cNvPr>
            <p:cNvSpPr/>
            <p:nvPr/>
          </p:nvSpPr>
          <p:spPr>
            <a:xfrm flipH="1">
              <a:off x="3010955" y="1850010"/>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7" name="椭圆 166">
              <a:extLst>
                <a:ext uri="{FF2B5EF4-FFF2-40B4-BE49-F238E27FC236}">
                  <a16:creationId xmlns:a16="http://schemas.microsoft.com/office/drawing/2014/main" id="{41F196AD-6D5B-44E9-9CF0-74B3613D6BA3}"/>
                </a:ext>
              </a:extLst>
            </p:cNvPr>
            <p:cNvSpPr/>
            <p:nvPr/>
          </p:nvSpPr>
          <p:spPr>
            <a:xfrm flipH="1">
              <a:off x="3358689" y="2511523"/>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8" name="椭圆 167">
              <a:extLst>
                <a:ext uri="{FF2B5EF4-FFF2-40B4-BE49-F238E27FC236}">
                  <a16:creationId xmlns:a16="http://schemas.microsoft.com/office/drawing/2014/main" id="{6A474F8B-7AE9-4AD7-B0CF-732BBF860FE1}"/>
                </a:ext>
              </a:extLst>
            </p:cNvPr>
            <p:cNvSpPr/>
            <p:nvPr/>
          </p:nvSpPr>
          <p:spPr>
            <a:xfrm flipH="1">
              <a:off x="1509198" y="2455082"/>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9" name="椭圆 168">
              <a:extLst>
                <a:ext uri="{FF2B5EF4-FFF2-40B4-BE49-F238E27FC236}">
                  <a16:creationId xmlns:a16="http://schemas.microsoft.com/office/drawing/2014/main" id="{9417551C-F7CF-4EE1-9FB4-93DFD70211C3}"/>
                </a:ext>
              </a:extLst>
            </p:cNvPr>
            <p:cNvSpPr/>
            <p:nvPr/>
          </p:nvSpPr>
          <p:spPr>
            <a:xfrm flipH="1">
              <a:off x="1261292" y="2783006"/>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0" name="椭圆 169">
              <a:extLst>
                <a:ext uri="{FF2B5EF4-FFF2-40B4-BE49-F238E27FC236}">
                  <a16:creationId xmlns:a16="http://schemas.microsoft.com/office/drawing/2014/main" id="{4D39B0BD-2A3F-4DAC-8A03-6A99C47DDEAE}"/>
                </a:ext>
              </a:extLst>
            </p:cNvPr>
            <p:cNvSpPr/>
            <p:nvPr/>
          </p:nvSpPr>
          <p:spPr>
            <a:xfrm flipH="1">
              <a:off x="1685027" y="2916349"/>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1" name="椭圆 170">
              <a:extLst>
                <a:ext uri="{FF2B5EF4-FFF2-40B4-BE49-F238E27FC236}">
                  <a16:creationId xmlns:a16="http://schemas.microsoft.com/office/drawing/2014/main" id="{8C7C6A7C-3025-4DC6-A9EA-2A9348786016}"/>
                </a:ext>
              </a:extLst>
            </p:cNvPr>
            <p:cNvSpPr/>
            <p:nvPr/>
          </p:nvSpPr>
          <p:spPr>
            <a:xfrm flipH="1">
              <a:off x="1523304" y="3178731"/>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2" name="椭圆 171">
              <a:extLst>
                <a:ext uri="{FF2B5EF4-FFF2-40B4-BE49-F238E27FC236}">
                  <a16:creationId xmlns:a16="http://schemas.microsoft.com/office/drawing/2014/main" id="{016128D6-AAE8-4155-B47A-38411EDB2FC2}"/>
                </a:ext>
              </a:extLst>
            </p:cNvPr>
            <p:cNvSpPr/>
            <p:nvPr/>
          </p:nvSpPr>
          <p:spPr>
            <a:xfrm flipH="1">
              <a:off x="1383114" y="1938873"/>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3" name="椭圆 172">
              <a:extLst>
                <a:ext uri="{FF2B5EF4-FFF2-40B4-BE49-F238E27FC236}">
                  <a16:creationId xmlns:a16="http://schemas.microsoft.com/office/drawing/2014/main" id="{8DC65831-797F-4CEF-9156-3D83FA7109A8}"/>
                </a:ext>
              </a:extLst>
            </p:cNvPr>
            <p:cNvSpPr/>
            <p:nvPr/>
          </p:nvSpPr>
          <p:spPr>
            <a:xfrm flipH="1">
              <a:off x="3023895" y="2722040"/>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4" name="椭圆 173">
              <a:extLst>
                <a:ext uri="{FF2B5EF4-FFF2-40B4-BE49-F238E27FC236}">
                  <a16:creationId xmlns:a16="http://schemas.microsoft.com/office/drawing/2014/main" id="{B1F8E583-1DF7-487F-8AFD-6E6E2913A0BC}"/>
                </a:ext>
              </a:extLst>
            </p:cNvPr>
            <p:cNvSpPr/>
            <p:nvPr/>
          </p:nvSpPr>
          <p:spPr>
            <a:xfrm flipH="1">
              <a:off x="3256359" y="1753190"/>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5" name="椭圆 174">
              <a:extLst>
                <a:ext uri="{FF2B5EF4-FFF2-40B4-BE49-F238E27FC236}">
                  <a16:creationId xmlns:a16="http://schemas.microsoft.com/office/drawing/2014/main" id="{448C6F07-6FB6-4A89-A8C9-79265863BEAE}"/>
                </a:ext>
              </a:extLst>
            </p:cNvPr>
            <p:cNvSpPr/>
            <p:nvPr/>
          </p:nvSpPr>
          <p:spPr>
            <a:xfrm flipH="1">
              <a:off x="2887793" y="3261890"/>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6" name="椭圆 175">
              <a:extLst>
                <a:ext uri="{FF2B5EF4-FFF2-40B4-BE49-F238E27FC236}">
                  <a16:creationId xmlns:a16="http://schemas.microsoft.com/office/drawing/2014/main" id="{19576FD1-13EB-4329-859E-960CF075D7EB}"/>
                </a:ext>
              </a:extLst>
            </p:cNvPr>
            <p:cNvSpPr/>
            <p:nvPr/>
          </p:nvSpPr>
          <p:spPr>
            <a:xfrm flipH="1">
              <a:off x="2787167" y="3527608"/>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7" name="椭圆 176">
              <a:extLst>
                <a:ext uri="{FF2B5EF4-FFF2-40B4-BE49-F238E27FC236}">
                  <a16:creationId xmlns:a16="http://schemas.microsoft.com/office/drawing/2014/main" id="{CEBAF774-FE62-43A9-992C-6369D64B47D6}"/>
                </a:ext>
              </a:extLst>
            </p:cNvPr>
            <p:cNvSpPr/>
            <p:nvPr/>
          </p:nvSpPr>
          <p:spPr>
            <a:xfrm flipH="1">
              <a:off x="3156568" y="2161472"/>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8" name="椭圆 177">
              <a:extLst>
                <a:ext uri="{FF2B5EF4-FFF2-40B4-BE49-F238E27FC236}">
                  <a16:creationId xmlns:a16="http://schemas.microsoft.com/office/drawing/2014/main" id="{58544CF0-F814-44D0-B07C-3157B6053375}"/>
                </a:ext>
              </a:extLst>
            </p:cNvPr>
            <p:cNvSpPr/>
            <p:nvPr/>
          </p:nvSpPr>
          <p:spPr>
            <a:xfrm flipH="1">
              <a:off x="2539262" y="2637393"/>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9" name="椭圆 178">
              <a:extLst>
                <a:ext uri="{FF2B5EF4-FFF2-40B4-BE49-F238E27FC236}">
                  <a16:creationId xmlns:a16="http://schemas.microsoft.com/office/drawing/2014/main" id="{DCECB097-B701-41CD-8230-B13363556C86}"/>
                </a:ext>
              </a:extLst>
            </p:cNvPr>
            <p:cNvSpPr/>
            <p:nvPr/>
          </p:nvSpPr>
          <p:spPr>
            <a:xfrm flipH="1">
              <a:off x="3098171" y="3679276"/>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80" name="椭圆 179">
              <a:extLst>
                <a:ext uri="{FF2B5EF4-FFF2-40B4-BE49-F238E27FC236}">
                  <a16:creationId xmlns:a16="http://schemas.microsoft.com/office/drawing/2014/main" id="{2B54FA7A-8FCE-41D2-B399-44A640662132}"/>
                </a:ext>
              </a:extLst>
            </p:cNvPr>
            <p:cNvSpPr/>
            <p:nvPr/>
          </p:nvSpPr>
          <p:spPr>
            <a:xfrm flipH="1">
              <a:off x="2785950" y="2670255"/>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81" name="椭圆 180">
              <a:extLst>
                <a:ext uri="{FF2B5EF4-FFF2-40B4-BE49-F238E27FC236}">
                  <a16:creationId xmlns:a16="http://schemas.microsoft.com/office/drawing/2014/main" id="{2D773815-4430-46B4-A2F3-57F8995DA82D}"/>
                </a:ext>
              </a:extLst>
            </p:cNvPr>
            <p:cNvSpPr/>
            <p:nvPr/>
          </p:nvSpPr>
          <p:spPr>
            <a:xfrm flipH="1">
              <a:off x="2743962" y="1950505"/>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82" name="椭圆 181">
              <a:extLst>
                <a:ext uri="{FF2B5EF4-FFF2-40B4-BE49-F238E27FC236}">
                  <a16:creationId xmlns:a16="http://schemas.microsoft.com/office/drawing/2014/main" id="{339D5711-1267-4B19-9BCB-8DF0142366B9}"/>
                </a:ext>
              </a:extLst>
            </p:cNvPr>
            <p:cNvSpPr/>
            <p:nvPr/>
          </p:nvSpPr>
          <p:spPr>
            <a:xfrm flipH="1">
              <a:off x="3069885" y="3240334"/>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83" name="椭圆 182">
              <a:extLst>
                <a:ext uri="{FF2B5EF4-FFF2-40B4-BE49-F238E27FC236}">
                  <a16:creationId xmlns:a16="http://schemas.microsoft.com/office/drawing/2014/main" id="{52411AE3-6B5A-4FF6-BD6D-E1645EA066D5}"/>
                </a:ext>
              </a:extLst>
            </p:cNvPr>
            <p:cNvSpPr/>
            <p:nvPr/>
          </p:nvSpPr>
          <p:spPr>
            <a:xfrm flipH="1">
              <a:off x="3256359" y="2914842"/>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84" name="任意多边形: 形状 183">
              <a:extLst>
                <a:ext uri="{FF2B5EF4-FFF2-40B4-BE49-F238E27FC236}">
                  <a16:creationId xmlns:a16="http://schemas.microsoft.com/office/drawing/2014/main" id="{6AE22D9D-6503-45D1-A309-622EF55875F2}"/>
                </a:ext>
              </a:extLst>
            </p:cNvPr>
            <p:cNvSpPr/>
            <p:nvPr/>
          </p:nvSpPr>
          <p:spPr>
            <a:xfrm>
              <a:off x="2927659" y="3475313"/>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5" name="任意多边形: 形状 184">
              <a:extLst>
                <a:ext uri="{FF2B5EF4-FFF2-40B4-BE49-F238E27FC236}">
                  <a16:creationId xmlns:a16="http://schemas.microsoft.com/office/drawing/2014/main" id="{51C312AB-03F4-4D53-9B3E-D2DDB5547F57}"/>
                </a:ext>
              </a:extLst>
            </p:cNvPr>
            <p:cNvSpPr/>
            <p:nvPr/>
          </p:nvSpPr>
          <p:spPr>
            <a:xfrm>
              <a:off x="3104277" y="3073066"/>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6" name="任意多边形: 形状 185">
              <a:extLst>
                <a:ext uri="{FF2B5EF4-FFF2-40B4-BE49-F238E27FC236}">
                  <a16:creationId xmlns:a16="http://schemas.microsoft.com/office/drawing/2014/main" id="{9DB0EDA8-177E-47C8-98FF-FF7CBE5FC6A3}"/>
                </a:ext>
              </a:extLst>
            </p:cNvPr>
            <p:cNvSpPr/>
            <p:nvPr/>
          </p:nvSpPr>
          <p:spPr>
            <a:xfrm>
              <a:off x="3117554" y="2582440"/>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7" name="任意多边形: 形状 186">
              <a:extLst>
                <a:ext uri="{FF2B5EF4-FFF2-40B4-BE49-F238E27FC236}">
                  <a16:creationId xmlns:a16="http://schemas.microsoft.com/office/drawing/2014/main" id="{AE459543-AD72-4B21-A638-A8AD2F64BA37}"/>
                </a:ext>
              </a:extLst>
            </p:cNvPr>
            <p:cNvSpPr/>
            <p:nvPr/>
          </p:nvSpPr>
          <p:spPr>
            <a:xfrm>
              <a:off x="3007189" y="2360158"/>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8" name="任意多边形: 形状 187">
              <a:extLst>
                <a:ext uri="{FF2B5EF4-FFF2-40B4-BE49-F238E27FC236}">
                  <a16:creationId xmlns:a16="http://schemas.microsoft.com/office/drawing/2014/main" id="{C4C725EE-0761-4426-8C98-E4619B2481F0}"/>
                </a:ext>
              </a:extLst>
            </p:cNvPr>
            <p:cNvSpPr/>
            <p:nvPr/>
          </p:nvSpPr>
          <p:spPr>
            <a:xfrm>
              <a:off x="2743883" y="2273824"/>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9" name="任意多边形: 形状 188">
              <a:extLst>
                <a:ext uri="{FF2B5EF4-FFF2-40B4-BE49-F238E27FC236}">
                  <a16:creationId xmlns:a16="http://schemas.microsoft.com/office/drawing/2014/main" id="{C2C6EA3B-DC69-4594-A2F0-92A2587487A5}"/>
                </a:ext>
              </a:extLst>
            </p:cNvPr>
            <p:cNvSpPr/>
            <p:nvPr/>
          </p:nvSpPr>
          <p:spPr>
            <a:xfrm>
              <a:off x="2997418" y="2062807"/>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0" name="任意多边形: 形状 189">
              <a:extLst>
                <a:ext uri="{FF2B5EF4-FFF2-40B4-BE49-F238E27FC236}">
                  <a16:creationId xmlns:a16="http://schemas.microsoft.com/office/drawing/2014/main" id="{2E318AC6-D769-4D3D-BFF4-7B91EC4B64EB}"/>
                </a:ext>
              </a:extLst>
            </p:cNvPr>
            <p:cNvSpPr/>
            <p:nvPr/>
          </p:nvSpPr>
          <p:spPr>
            <a:xfrm>
              <a:off x="1679500" y="3179931"/>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1" name="任意多边形: 形状 190">
              <a:extLst>
                <a:ext uri="{FF2B5EF4-FFF2-40B4-BE49-F238E27FC236}">
                  <a16:creationId xmlns:a16="http://schemas.microsoft.com/office/drawing/2014/main" id="{48E4B92C-ABA0-4482-A8A4-68474D213D84}"/>
                </a:ext>
              </a:extLst>
            </p:cNvPr>
            <p:cNvSpPr/>
            <p:nvPr/>
          </p:nvSpPr>
          <p:spPr>
            <a:xfrm>
              <a:off x="1464342" y="2843458"/>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2" name="任意多边形: 形状 191">
              <a:extLst>
                <a:ext uri="{FF2B5EF4-FFF2-40B4-BE49-F238E27FC236}">
                  <a16:creationId xmlns:a16="http://schemas.microsoft.com/office/drawing/2014/main" id="{B1459BF7-EAAF-46F0-91F5-78D614F12E46}"/>
                </a:ext>
              </a:extLst>
            </p:cNvPr>
            <p:cNvSpPr/>
            <p:nvPr/>
          </p:nvSpPr>
          <p:spPr>
            <a:xfrm>
              <a:off x="1699742" y="2580337"/>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3" name="任意多边形: 形状 192">
              <a:extLst>
                <a:ext uri="{FF2B5EF4-FFF2-40B4-BE49-F238E27FC236}">
                  <a16:creationId xmlns:a16="http://schemas.microsoft.com/office/drawing/2014/main" id="{45533E68-D8B3-48E2-978C-12BC58FDFEF7}"/>
                </a:ext>
              </a:extLst>
            </p:cNvPr>
            <p:cNvSpPr/>
            <p:nvPr/>
          </p:nvSpPr>
          <p:spPr>
            <a:xfrm>
              <a:off x="1272749" y="2235748"/>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4" name="任意多边形: 形状 193">
              <a:extLst>
                <a:ext uri="{FF2B5EF4-FFF2-40B4-BE49-F238E27FC236}">
                  <a16:creationId xmlns:a16="http://schemas.microsoft.com/office/drawing/2014/main" id="{C35A5047-0981-4593-AFAC-95096071F7D9}"/>
                </a:ext>
              </a:extLst>
            </p:cNvPr>
            <p:cNvSpPr/>
            <p:nvPr/>
          </p:nvSpPr>
          <p:spPr>
            <a:xfrm>
              <a:off x="1574716" y="2002404"/>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5" name="文本框 194">
              <a:extLst>
                <a:ext uri="{FF2B5EF4-FFF2-40B4-BE49-F238E27FC236}">
                  <a16:creationId xmlns:a16="http://schemas.microsoft.com/office/drawing/2014/main" id="{91EE18FA-4E97-4456-B1FA-2C8884A6889F}"/>
                </a:ext>
              </a:extLst>
            </p:cNvPr>
            <p:cNvSpPr txBox="1"/>
            <p:nvPr/>
          </p:nvSpPr>
          <p:spPr>
            <a:xfrm>
              <a:off x="1736244" y="1452857"/>
              <a:ext cx="1269622"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Membrane</a:t>
              </a:r>
            </a:p>
          </p:txBody>
        </p:sp>
        <p:sp>
          <p:nvSpPr>
            <p:cNvPr id="196" name="椭圆 195">
              <a:extLst>
                <a:ext uri="{FF2B5EF4-FFF2-40B4-BE49-F238E27FC236}">
                  <a16:creationId xmlns:a16="http://schemas.microsoft.com/office/drawing/2014/main" id="{EACD3038-ECD7-4B68-AE6D-5C863C8E020C}"/>
                </a:ext>
              </a:extLst>
            </p:cNvPr>
            <p:cNvSpPr/>
            <p:nvPr/>
          </p:nvSpPr>
          <p:spPr>
            <a:xfrm rot="4098377">
              <a:off x="3447309" y="2232898"/>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7" name="椭圆 196">
              <a:extLst>
                <a:ext uri="{FF2B5EF4-FFF2-40B4-BE49-F238E27FC236}">
                  <a16:creationId xmlns:a16="http://schemas.microsoft.com/office/drawing/2014/main" id="{BEDFDC0D-CCA5-43A9-82F2-F01CD841562B}"/>
                </a:ext>
              </a:extLst>
            </p:cNvPr>
            <p:cNvSpPr/>
            <p:nvPr/>
          </p:nvSpPr>
          <p:spPr>
            <a:xfrm rot="2377874">
              <a:off x="3287905" y="3125171"/>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8" name="椭圆 197">
              <a:extLst>
                <a:ext uri="{FF2B5EF4-FFF2-40B4-BE49-F238E27FC236}">
                  <a16:creationId xmlns:a16="http://schemas.microsoft.com/office/drawing/2014/main" id="{D0ACDE63-C7D7-4E37-87E0-D1CF5871F443}"/>
                </a:ext>
              </a:extLst>
            </p:cNvPr>
            <p:cNvSpPr/>
            <p:nvPr/>
          </p:nvSpPr>
          <p:spPr>
            <a:xfrm rot="2572231">
              <a:off x="3152714" y="1968795"/>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9" name="椭圆 198">
              <a:extLst>
                <a:ext uri="{FF2B5EF4-FFF2-40B4-BE49-F238E27FC236}">
                  <a16:creationId xmlns:a16="http://schemas.microsoft.com/office/drawing/2014/main" id="{995CC0A0-C476-418B-BDFA-EA997895B3D8}"/>
                </a:ext>
              </a:extLst>
            </p:cNvPr>
            <p:cNvSpPr/>
            <p:nvPr/>
          </p:nvSpPr>
          <p:spPr>
            <a:xfrm rot="19496231">
              <a:off x="3243418" y="2679052"/>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0" name="椭圆 199">
              <a:extLst>
                <a:ext uri="{FF2B5EF4-FFF2-40B4-BE49-F238E27FC236}">
                  <a16:creationId xmlns:a16="http://schemas.microsoft.com/office/drawing/2014/main" id="{F8CE7B56-AAF7-4CE1-ABED-788D24DD868A}"/>
                </a:ext>
              </a:extLst>
            </p:cNvPr>
            <p:cNvSpPr/>
            <p:nvPr/>
          </p:nvSpPr>
          <p:spPr>
            <a:xfrm rot="717966">
              <a:off x="3152714" y="2341614"/>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1" name="椭圆 200">
              <a:extLst>
                <a:ext uri="{FF2B5EF4-FFF2-40B4-BE49-F238E27FC236}">
                  <a16:creationId xmlns:a16="http://schemas.microsoft.com/office/drawing/2014/main" id="{78BD1697-EB0C-46E4-A79F-2DCA318E0B1C}"/>
                </a:ext>
              </a:extLst>
            </p:cNvPr>
            <p:cNvSpPr/>
            <p:nvPr/>
          </p:nvSpPr>
          <p:spPr>
            <a:xfrm rot="1460470">
              <a:off x="3380641" y="3418785"/>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2" name="椭圆 201">
              <a:extLst>
                <a:ext uri="{FF2B5EF4-FFF2-40B4-BE49-F238E27FC236}">
                  <a16:creationId xmlns:a16="http://schemas.microsoft.com/office/drawing/2014/main" id="{A52078D4-E46B-422D-BBA6-6D3790F86A81}"/>
                </a:ext>
              </a:extLst>
            </p:cNvPr>
            <p:cNvSpPr/>
            <p:nvPr/>
          </p:nvSpPr>
          <p:spPr>
            <a:xfrm>
              <a:off x="3450953" y="1753692"/>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203" name="直接连接符 202">
              <a:extLst>
                <a:ext uri="{FF2B5EF4-FFF2-40B4-BE49-F238E27FC236}">
                  <a16:creationId xmlns:a16="http://schemas.microsoft.com/office/drawing/2014/main" id="{E81A2FDE-B135-4C7A-B8BC-F8EE71BDCED4}"/>
                </a:ext>
              </a:extLst>
            </p:cNvPr>
            <p:cNvCxnSpPr>
              <a:cxnSpLocks/>
            </p:cNvCxnSpPr>
            <p:nvPr/>
          </p:nvCxnSpPr>
          <p:spPr>
            <a:xfrm>
              <a:off x="3441352" y="3551059"/>
              <a:ext cx="250739" cy="15146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04" name="文本框 203">
              <a:extLst>
                <a:ext uri="{FF2B5EF4-FFF2-40B4-BE49-F238E27FC236}">
                  <a16:creationId xmlns:a16="http://schemas.microsoft.com/office/drawing/2014/main" id="{BD4328C6-FF7D-4065-895D-195DA97EB9B0}"/>
                </a:ext>
              </a:extLst>
            </p:cNvPr>
            <p:cNvSpPr txBox="1"/>
            <p:nvPr/>
          </p:nvSpPr>
          <p:spPr>
            <a:xfrm>
              <a:off x="3307603" y="3666556"/>
              <a:ext cx="1735853"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Microorganism</a:t>
              </a:r>
              <a:endParaRPr kumimoji="0" lang="zh-CN" altLang="en-US" sz="16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205" name="文本框 204">
              <a:extLst>
                <a:ext uri="{FF2B5EF4-FFF2-40B4-BE49-F238E27FC236}">
                  <a16:creationId xmlns:a16="http://schemas.microsoft.com/office/drawing/2014/main" id="{9886C52C-39E9-42F2-B077-9FCEA74AFD20}"/>
                </a:ext>
              </a:extLst>
            </p:cNvPr>
            <p:cNvSpPr txBox="1"/>
            <p:nvPr/>
          </p:nvSpPr>
          <p:spPr>
            <a:xfrm>
              <a:off x="3361062" y="3115291"/>
              <a:ext cx="1721597"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Sludge flocs</a:t>
              </a:r>
            </a:p>
          </p:txBody>
        </p:sp>
        <p:cxnSp>
          <p:nvCxnSpPr>
            <p:cNvPr id="206" name="直接连接符 205">
              <a:extLst>
                <a:ext uri="{FF2B5EF4-FFF2-40B4-BE49-F238E27FC236}">
                  <a16:creationId xmlns:a16="http://schemas.microsoft.com/office/drawing/2014/main" id="{AF853269-256C-4EA3-92CF-6B7D7F8DD8FF}"/>
                </a:ext>
              </a:extLst>
            </p:cNvPr>
            <p:cNvCxnSpPr>
              <a:cxnSpLocks/>
            </p:cNvCxnSpPr>
            <p:nvPr/>
          </p:nvCxnSpPr>
          <p:spPr>
            <a:xfrm>
              <a:off x="3421032" y="2992259"/>
              <a:ext cx="250739" cy="15146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07" name="文本框 206">
              <a:extLst>
                <a:ext uri="{FF2B5EF4-FFF2-40B4-BE49-F238E27FC236}">
                  <a16:creationId xmlns:a16="http://schemas.microsoft.com/office/drawing/2014/main" id="{D97CFA37-3665-4951-9E74-92C3AAEA01AB}"/>
                </a:ext>
              </a:extLst>
            </p:cNvPr>
            <p:cNvSpPr txBox="1"/>
            <p:nvPr/>
          </p:nvSpPr>
          <p:spPr>
            <a:xfrm>
              <a:off x="3443626" y="1968468"/>
              <a:ext cx="102946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olloids</a:t>
              </a:r>
            </a:p>
          </p:txBody>
        </p:sp>
        <p:cxnSp>
          <p:nvCxnSpPr>
            <p:cNvPr id="208" name="直接连接符 207">
              <a:extLst>
                <a:ext uri="{FF2B5EF4-FFF2-40B4-BE49-F238E27FC236}">
                  <a16:creationId xmlns:a16="http://schemas.microsoft.com/office/drawing/2014/main" id="{DD91E3B3-EF08-4E98-9312-CB71231ED383}"/>
                </a:ext>
              </a:extLst>
            </p:cNvPr>
            <p:cNvCxnSpPr>
              <a:cxnSpLocks/>
            </p:cNvCxnSpPr>
            <p:nvPr/>
          </p:nvCxnSpPr>
          <p:spPr>
            <a:xfrm>
              <a:off x="3380572" y="1864758"/>
              <a:ext cx="311519" cy="14666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9BCD04F4-A41B-481C-B0F3-FAE29340884C}"/>
                </a:ext>
              </a:extLst>
            </p:cNvPr>
            <p:cNvCxnSpPr>
              <a:cxnSpLocks/>
            </p:cNvCxnSpPr>
            <p:nvPr/>
          </p:nvCxnSpPr>
          <p:spPr>
            <a:xfrm flipV="1">
              <a:off x="3230918" y="2602306"/>
              <a:ext cx="403684" cy="3370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10" name="文本框 209">
              <a:extLst>
                <a:ext uri="{FF2B5EF4-FFF2-40B4-BE49-F238E27FC236}">
                  <a16:creationId xmlns:a16="http://schemas.microsoft.com/office/drawing/2014/main" id="{A605527F-BA39-485F-9BB8-2BC7C960A286}"/>
                </a:ext>
              </a:extLst>
            </p:cNvPr>
            <p:cNvSpPr txBox="1"/>
            <p:nvPr/>
          </p:nvSpPr>
          <p:spPr>
            <a:xfrm>
              <a:off x="3590096" y="2473565"/>
              <a:ext cx="960769"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Solutes</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sp>
        <p:nvSpPr>
          <p:cNvPr id="128" name="箭头: 右 127">
            <a:extLst>
              <a:ext uri="{FF2B5EF4-FFF2-40B4-BE49-F238E27FC236}">
                <a16:creationId xmlns:a16="http://schemas.microsoft.com/office/drawing/2014/main" id="{B7792532-3208-46CA-99EC-ABC617DF2C91}"/>
              </a:ext>
            </a:extLst>
          </p:cNvPr>
          <p:cNvSpPr/>
          <p:nvPr/>
        </p:nvSpPr>
        <p:spPr>
          <a:xfrm>
            <a:off x="4883681" y="2791521"/>
            <a:ext cx="1735852" cy="299531"/>
          </a:xfrm>
          <a:prstGeom prst="rightArrow">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9" name="文本框 138">
            <a:extLst>
              <a:ext uri="{FF2B5EF4-FFF2-40B4-BE49-F238E27FC236}">
                <a16:creationId xmlns:a16="http://schemas.microsoft.com/office/drawing/2014/main" id="{BA5102FF-8858-4FBC-A656-5CF01F8F7E21}"/>
              </a:ext>
            </a:extLst>
          </p:cNvPr>
          <p:cNvSpPr txBox="1"/>
          <p:nvPr/>
        </p:nvSpPr>
        <p:spPr>
          <a:xfrm>
            <a:off x="4151228" y="1921865"/>
            <a:ext cx="2901810" cy="853439"/>
          </a:xfrm>
          <a:prstGeom prst="rect">
            <a:avLst/>
          </a:prstGeom>
          <a:noFill/>
        </p:spPr>
        <p:txBody>
          <a:bodyPr wrap="square">
            <a:spAutoFit/>
          </a:bodyPr>
          <a:lstStyle/>
          <a:p>
            <a:pPr marL="360363" marR="0" lvl="1" indent="0" algn="ctr" defTabSz="914400" rtl="0" eaLnBrk="1" fontAlgn="auto" latinLnBrk="0" hangingPunct="1">
              <a:lnSpc>
                <a:spcPct val="125000"/>
              </a:lnSpc>
              <a:spcBef>
                <a:spcPts val="80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Enhanced capability</a:t>
            </a:r>
          </a:p>
          <a:p>
            <a:pPr marL="360363" marR="0" lvl="1" indent="0" algn="ctr" defTabSz="914400" rtl="0" eaLnBrk="1" fontAlgn="auto" latinLnBrk="0" hangingPunct="1">
              <a:lnSpc>
                <a:spcPct val="125000"/>
              </a:lnSpc>
              <a:spcBef>
                <a:spcPts val="80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of membrane rejection</a:t>
            </a:r>
          </a:p>
        </p:txBody>
      </p:sp>
      <p:sp>
        <p:nvSpPr>
          <p:cNvPr id="144" name="文本框 143">
            <a:extLst>
              <a:ext uri="{FF2B5EF4-FFF2-40B4-BE49-F238E27FC236}">
                <a16:creationId xmlns:a16="http://schemas.microsoft.com/office/drawing/2014/main" id="{A64C5806-34EE-422F-89C0-DD374E7E9B2B}"/>
              </a:ext>
            </a:extLst>
          </p:cNvPr>
          <p:cNvSpPr txBox="1"/>
          <p:nvPr/>
        </p:nvSpPr>
        <p:spPr>
          <a:xfrm>
            <a:off x="3755158" y="4210918"/>
            <a:ext cx="4390276"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S</a:t>
            </a:r>
            <a:r>
              <a:rPr kumimoji="0" lang="zh-CN" altLang="en-US" sz="16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chematic </a:t>
            </a:r>
            <a:r>
              <a:rPr kumimoji="0" lang="en-US" altLang="zh-CN" sz="16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of</a:t>
            </a:r>
            <a:r>
              <a:rPr kumimoji="0" lang="zh-CN" altLang="en-US" sz="16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m</a:t>
            </a:r>
            <a:r>
              <a:rPr kumimoji="0" lang="zh-CN" altLang="en-US" sz="16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embrane </a:t>
            </a:r>
            <a:r>
              <a:rPr kumimoji="0" lang="en-US" altLang="zh-CN" sz="16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rejection</a:t>
            </a:r>
            <a:r>
              <a:rPr kumimoji="0" lang="zh-CN" altLang="en-US" sz="16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 process</a:t>
            </a:r>
          </a:p>
        </p:txBody>
      </p:sp>
      <p:cxnSp>
        <p:nvCxnSpPr>
          <p:cNvPr id="62" name="直接箭头连接符 61">
            <a:extLst>
              <a:ext uri="{FF2B5EF4-FFF2-40B4-BE49-F238E27FC236}">
                <a16:creationId xmlns:a16="http://schemas.microsoft.com/office/drawing/2014/main" id="{DB689053-D193-44A1-ADDB-AB51F95707A7}"/>
              </a:ext>
            </a:extLst>
          </p:cNvPr>
          <p:cNvCxnSpPr>
            <a:cxnSpLocks/>
          </p:cNvCxnSpPr>
          <p:nvPr/>
        </p:nvCxnSpPr>
        <p:spPr>
          <a:xfrm flipH="1">
            <a:off x="7504755" y="2330457"/>
            <a:ext cx="1108458" cy="0"/>
          </a:xfrm>
          <a:prstGeom prst="straightConnector1">
            <a:avLst/>
          </a:prstGeom>
          <a:ln w="28575">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0ED8AE70-BC6A-3EE3-9453-95B62F44A7EC}"/>
              </a:ext>
            </a:extLst>
          </p:cNvPr>
          <p:cNvGrpSpPr/>
          <p:nvPr/>
        </p:nvGrpSpPr>
        <p:grpSpPr>
          <a:xfrm>
            <a:off x="1396855" y="1567672"/>
            <a:ext cx="8428694" cy="4778770"/>
            <a:chOff x="1396855" y="1567672"/>
            <a:chExt cx="8428694" cy="4778770"/>
          </a:xfrm>
        </p:grpSpPr>
        <p:grpSp>
          <p:nvGrpSpPr>
            <p:cNvPr id="28" name="组合 27">
              <a:extLst>
                <a:ext uri="{FF2B5EF4-FFF2-40B4-BE49-F238E27FC236}">
                  <a16:creationId xmlns:a16="http://schemas.microsoft.com/office/drawing/2014/main" id="{5E6F0738-6EB1-401B-8376-ACC2BC7350B4}"/>
                </a:ext>
              </a:extLst>
            </p:cNvPr>
            <p:cNvGrpSpPr/>
            <p:nvPr/>
          </p:nvGrpSpPr>
          <p:grpSpPr>
            <a:xfrm>
              <a:off x="1396855" y="5473647"/>
              <a:ext cx="7180157" cy="872795"/>
              <a:chOff x="1165356" y="5462072"/>
              <a:chExt cx="7180157" cy="872795"/>
            </a:xfrm>
            <a:effectLst>
              <a:outerShdw blurRad="50800" dist="38100" dir="2700000" algn="tl" rotWithShape="0">
                <a:prstClr val="black">
                  <a:alpha val="40000"/>
                </a:prstClr>
              </a:outerShdw>
            </a:effectLst>
          </p:grpSpPr>
          <p:sp>
            <p:nvSpPr>
              <p:cNvPr id="227" name="矩形 226">
                <a:extLst>
                  <a:ext uri="{FF2B5EF4-FFF2-40B4-BE49-F238E27FC236}">
                    <a16:creationId xmlns:a16="http://schemas.microsoft.com/office/drawing/2014/main" id="{47F421DE-787B-48BA-BB90-B86499D55A85}"/>
                  </a:ext>
                </a:extLst>
              </p:cNvPr>
              <p:cNvSpPr/>
              <p:nvPr/>
            </p:nvSpPr>
            <p:spPr>
              <a:xfrm>
                <a:off x="1406724" y="5502283"/>
                <a:ext cx="6938789" cy="832584"/>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0" name="矩形 139">
                <a:extLst>
                  <a:ext uri="{FF2B5EF4-FFF2-40B4-BE49-F238E27FC236}">
                    <a16:creationId xmlns:a16="http://schemas.microsoft.com/office/drawing/2014/main" id="{9E6D7B9E-0F61-4AF3-B7B2-939C09852446}"/>
                  </a:ext>
                </a:extLst>
              </p:cNvPr>
              <p:cNvSpPr/>
              <p:nvPr/>
            </p:nvSpPr>
            <p:spPr>
              <a:xfrm>
                <a:off x="1165356" y="5462072"/>
                <a:ext cx="6960586" cy="824008"/>
              </a:xfrm>
              <a:prstGeom prst="rect">
                <a:avLst/>
              </a:prstGeom>
            </p:spPr>
            <p:txBody>
              <a:bodyPr wrap="square">
                <a:spAutoFit/>
              </a:bodyPr>
              <a:lstStyle/>
              <a:p>
                <a:pPr marL="538163" marR="0" lvl="1" indent="-177800" algn="just" defTabSz="914400" rtl="0" eaLnBrk="1" fontAlgn="auto" latinLnBrk="0" hangingPunct="1">
                  <a:lnSpc>
                    <a:spcPct val="125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Enabling partial rejection of biopolymer clusters and debris, colloidal COD/N/P, and soluble substances.</a:t>
                </a:r>
              </a:p>
            </p:txBody>
          </p:sp>
        </p:grpSp>
        <p:grpSp>
          <p:nvGrpSpPr>
            <p:cNvPr id="5" name="组合 4">
              <a:extLst>
                <a:ext uri="{FF2B5EF4-FFF2-40B4-BE49-F238E27FC236}">
                  <a16:creationId xmlns:a16="http://schemas.microsoft.com/office/drawing/2014/main" id="{B115E90E-68B0-149E-FEF7-B80ACEAF5E2D}"/>
                </a:ext>
              </a:extLst>
            </p:cNvPr>
            <p:cNvGrpSpPr/>
            <p:nvPr/>
          </p:nvGrpSpPr>
          <p:grpSpPr>
            <a:xfrm>
              <a:off x="7070664" y="1567672"/>
              <a:ext cx="2754885" cy="2590781"/>
              <a:chOff x="7070664" y="1567672"/>
              <a:chExt cx="2754885" cy="2590781"/>
            </a:xfrm>
          </p:grpSpPr>
          <p:sp>
            <p:nvSpPr>
              <p:cNvPr id="146" name="文本框 145">
                <a:extLst>
                  <a:ext uri="{FF2B5EF4-FFF2-40B4-BE49-F238E27FC236}">
                    <a16:creationId xmlns:a16="http://schemas.microsoft.com/office/drawing/2014/main" id="{830A8342-8827-4C8C-80ED-D2A0E7A15FC4}"/>
                  </a:ext>
                </a:extLst>
              </p:cNvPr>
              <p:cNvSpPr txBox="1"/>
              <p:nvPr/>
            </p:nvSpPr>
            <p:spPr>
              <a:xfrm>
                <a:off x="7705047" y="1567672"/>
                <a:ext cx="1269622"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Membrane</a:t>
                </a:r>
              </a:p>
            </p:txBody>
          </p:sp>
          <p:sp>
            <p:nvSpPr>
              <p:cNvPr id="58" name="矩形 57">
                <a:extLst>
                  <a:ext uri="{FF2B5EF4-FFF2-40B4-BE49-F238E27FC236}">
                    <a16:creationId xmlns:a16="http://schemas.microsoft.com/office/drawing/2014/main" id="{4EF6AB24-4C79-468E-B387-56EE4A41BF4B}"/>
                  </a:ext>
                </a:extLst>
              </p:cNvPr>
              <p:cNvSpPr/>
              <p:nvPr/>
            </p:nvSpPr>
            <p:spPr>
              <a:xfrm flipH="1">
                <a:off x="7737997" y="3365716"/>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9" name="矩形 58">
                <a:extLst>
                  <a:ext uri="{FF2B5EF4-FFF2-40B4-BE49-F238E27FC236}">
                    <a16:creationId xmlns:a16="http://schemas.microsoft.com/office/drawing/2014/main" id="{D1F8212D-9125-4776-A947-8746073F202D}"/>
                  </a:ext>
                </a:extLst>
              </p:cNvPr>
              <p:cNvSpPr/>
              <p:nvPr/>
            </p:nvSpPr>
            <p:spPr>
              <a:xfrm flipH="1">
                <a:off x="7738993" y="2934255"/>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0" name="椭圆 59">
                <a:extLst>
                  <a:ext uri="{FF2B5EF4-FFF2-40B4-BE49-F238E27FC236}">
                    <a16:creationId xmlns:a16="http://schemas.microsoft.com/office/drawing/2014/main" id="{67523BF4-AA40-49A0-B2CC-1B1621BB80D4}"/>
                  </a:ext>
                </a:extLst>
              </p:cNvPr>
              <p:cNvSpPr/>
              <p:nvPr/>
            </p:nvSpPr>
            <p:spPr>
              <a:xfrm flipH="1">
                <a:off x="8663621" y="2539618"/>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1" name="椭圆 60">
                <a:extLst>
                  <a:ext uri="{FF2B5EF4-FFF2-40B4-BE49-F238E27FC236}">
                    <a16:creationId xmlns:a16="http://schemas.microsoft.com/office/drawing/2014/main" id="{71ECBCE2-B429-42F1-9B48-885965CA090F}"/>
                  </a:ext>
                </a:extLst>
              </p:cNvPr>
              <p:cNvSpPr/>
              <p:nvPr/>
            </p:nvSpPr>
            <p:spPr>
              <a:xfrm flipH="1">
                <a:off x="8643332" y="2246493"/>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3" name="矩形 62">
                <a:extLst>
                  <a:ext uri="{FF2B5EF4-FFF2-40B4-BE49-F238E27FC236}">
                    <a16:creationId xmlns:a16="http://schemas.microsoft.com/office/drawing/2014/main" id="{DF61D4E2-D575-437E-A72A-07C2AAE83323}"/>
                  </a:ext>
                </a:extLst>
              </p:cNvPr>
              <p:cNvSpPr/>
              <p:nvPr/>
            </p:nvSpPr>
            <p:spPr>
              <a:xfrm flipH="1">
                <a:off x="7733345" y="1974093"/>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4" name="矩形 63">
                <a:extLst>
                  <a:ext uri="{FF2B5EF4-FFF2-40B4-BE49-F238E27FC236}">
                    <a16:creationId xmlns:a16="http://schemas.microsoft.com/office/drawing/2014/main" id="{7D88ED83-A737-4B5F-94D6-D65CD067116C}"/>
                  </a:ext>
                </a:extLst>
              </p:cNvPr>
              <p:cNvSpPr/>
              <p:nvPr/>
            </p:nvSpPr>
            <p:spPr>
              <a:xfrm flipH="1">
                <a:off x="7733346" y="2434916"/>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6" name="椭圆 65">
                <a:extLst>
                  <a:ext uri="{FF2B5EF4-FFF2-40B4-BE49-F238E27FC236}">
                    <a16:creationId xmlns:a16="http://schemas.microsoft.com/office/drawing/2014/main" id="{DE670908-93DA-43A9-851C-59281B0F7C9C}"/>
                  </a:ext>
                </a:extLst>
              </p:cNvPr>
              <p:cNvSpPr/>
              <p:nvPr/>
            </p:nvSpPr>
            <p:spPr>
              <a:xfrm flipH="1">
                <a:off x="8663620" y="3083032"/>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70" name="椭圆 69">
                <a:extLst>
                  <a:ext uri="{FF2B5EF4-FFF2-40B4-BE49-F238E27FC236}">
                    <a16:creationId xmlns:a16="http://schemas.microsoft.com/office/drawing/2014/main" id="{5953517F-416C-42E4-A93A-BF500EB212CE}"/>
                  </a:ext>
                </a:extLst>
              </p:cNvPr>
              <p:cNvSpPr/>
              <p:nvPr/>
            </p:nvSpPr>
            <p:spPr>
              <a:xfrm flipH="1">
                <a:off x="7318570" y="2569672"/>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71" name="椭圆 70">
                <a:extLst>
                  <a:ext uri="{FF2B5EF4-FFF2-40B4-BE49-F238E27FC236}">
                    <a16:creationId xmlns:a16="http://schemas.microsoft.com/office/drawing/2014/main" id="{10E94B9A-9CE0-4A5A-AEBD-17DBC4354C63}"/>
                  </a:ext>
                </a:extLst>
              </p:cNvPr>
              <p:cNvSpPr/>
              <p:nvPr/>
            </p:nvSpPr>
            <p:spPr>
              <a:xfrm flipH="1">
                <a:off x="7070664" y="2897596"/>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72" name="椭圆 71">
                <a:extLst>
                  <a:ext uri="{FF2B5EF4-FFF2-40B4-BE49-F238E27FC236}">
                    <a16:creationId xmlns:a16="http://schemas.microsoft.com/office/drawing/2014/main" id="{A206C8EB-20B0-4603-936C-30741E5B0DFF}"/>
                  </a:ext>
                </a:extLst>
              </p:cNvPr>
              <p:cNvSpPr/>
              <p:nvPr/>
            </p:nvSpPr>
            <p:spPr>
              <a:xfrm flipH="1">
                <a:off x="7494399" y="3030939"/>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73" name="椭圆 72">
                <a:extLst>
                  <a:ext uri="{FF2B5EF4-FFF2-40B4-BE49-F238E27FC236}">
                    <a16:creationId xmlns:a16="http://schemas.microsoft.com/office/drawing/2014/main" id="{B77BB9DF-2930-4925-BC0A-03163F30FE93}"/>
                  </a:ext>
                </a:extLst>
              </p:cNvPr>
              <p:cNvSpPr/>
              <p:nvPr/>
            </p:nvSpPr>
            <p:spPr>
              <a:xfrm flipH="1">
                <a:off x="7332676" y="3293321"/>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74" name="椭圆 73">
                <a:extLst>
                  <a:ext uri="{FF2B5EF4-FFF2-40B4-BE49-F238E27FC236}">
                    <a16:creationId xmlns:a16="http://schemas.microsoft.com/office/drawing/2014/main" id="{1B537E9A-AB99-48C4-8666-4CB781EC44DD}"/>
                  </a:ext>
                </a:extLst>
              </p:cNvPr>
              <p:cNvSpPr/>
              <p:nvPr/>
            </p:nvSpPr>
            <p:spPr>
              <a:xfrm flipH="1">
                <a:off x="7192486" y="2053463"/>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77" name="椭圆 76">
                <a:extLst>
                  <a:ext uri="{FF2B5EF4-FFF2-40B4-BE49-F238E27FC236}">
                    <a16:creationId xmlns:a16="http://schemas.microsoft.com/office/drawing/2014/main" id="{6EB11E1B-DD2F-4C3C-8148-B4EFC80794E3}"/>
                  </a:ext>
                </a:extLst>
              </p:cNvPr>
              <p:cNvSpPr/>
              <p:nvPr/>
            </p:nvSpPr>
            <p:spPr>
              <a:xfrm flipH="1">
                <a:off x="8697165" y="3376480"/>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78" name="椭圆 77">
                <a:extLst>
                  <a:ext uri="{FF2B5EF4-FFF2-40B4-BE49-F238E27FC236}">
                    <a16:creationId xmlns:a16="http://schemas.microsoft.com/office/drawing/2014/main" id="{3A79F392-EB54-44C9-9E49-85149EF6CB02}"/>
                  </a:ext>
                </a:extLst>
              </p:cNvPr>
              <p:cNvSpPr/>
              <p:nvPr/>
            </p:nvSpPr>
            <p:spPr>
              <a:xfrm flipH="1">
                <a:off x="8596539" y="3642198"/>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80" name="椭圆 79">
                <a:extLst>
                  <a:ext uri="{FF2B5EF4-FFF2-40B4-BE49-F238E27FC236}">
                    <a16:creationId xmlns:a16="http://schemas.microsoft.com/office/drawing/2014/main" id="{39822F9D-316B-4D76-B537-8777D4717B50}"/>
                  </a:ext>
                </a:extLst>
              </p:cNvPr>
              <p:cNvSpPr/>
              <p:nvPr/>
            </p:nvSpPr>
            <p:spPr>
              <a:xfrm flipH="1">
                <a:off x="8348634" y="2751983"/>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82" name="椭圆 81">
                <a:extLst>
                  <a:ext uri="{FF2B5EF4-FFF2-40B4-BE49-F238E27FC236}">
                    <a16:creationId xmlns:a16="http://schemas.microsoft.com/office/drawing/2014/main" id="{70AD8EDD-E690-4D75-8F70-B70DFC6866CD}"/>
                  </a:ext>
                </a:extLst>
              </p:cNvPr>
              <p:cNvSpPr/>
              <p:nvPr/>
            </p:nvSpPr>
            <p:spPr>
              <a:xfrm flipH="1">
                <a:off x="8595322" y="2784845"/>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83" name="椭圆 82">
                <a:extLst>
                  <a:ext uri="{FF2B5EF4-FFF2-40B4-BE49-F238E27FC236}">
                    <a16:creationId xmlns:a16="http://schemas.microsoft.com/office/drawing/2014/main" id="{E4005930-0B80-4FDD-84CA-6053CAD11BA6}"/>
                  </a:ext>
                </a:extLst>
              </p:cNvPr>
              <p:cNvSpPr/>
              <p:nvPr/>
            </p:nvSpPr>
            <p:spPr>
              <a:xfrm flipH="1">
                <a:off x="8553334" y="2065095"/>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86" name="椭圆 85">
                <a:extLst>
                  <a:ext uri="{FF2B5EF4-FFF2-40B4-BE49-F238E27FC236}">
                    <a16:creationId xmlns:a16="http://schemas.microsoft.com/office/drawing/2014/main" id="{B7F51850-6A22-427C-A0CE-1AAA7FE9DADC}"/>
                  </a:ext>
                </a:extLst>
              </p:cNvPr>
              <p:cNvSpPr/>
              <p:nvPr/>
            </p:nvSpPr>
            <p:spPr>
              <a:xfrm flipH="1">
                <a:off x="8506223" y="2267911"/>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87" name="椭圆 86">
                <a:extLst>
                  <a:ext uri="{FF2B5EF4-FFF2-40B4-BE49-F238E27FC236}">
                    <a16:creationId xmlns:a16="http://schemas.microsoft.com/office/drawing/2014/main" id="{AA3063D0-32B5-45B5-AFEE-F917A3D033F0}"/>
                  </a:ext>
                </a:extLst>
              </p:cNvPr>
              <p:cNvSpPr/>
              <p:nvPr/>
            </p:nvSpPr>
            <p:spPr>
              <a:xfrm flipH="1">
                <a:off x="8520134" y="2466093"/>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88" name="椭圆 87">
                <a:extLst>
                  <a:ext uri="{FF2B5EF4-FFF2-40B4-BE49-F238E27FC236}">
                    <a16:creationId xmlns:a16="http://schemas.microsoft.com/office/drawing/2014/main" id="{67523BF4-AA40-49A0-B2CC-1B1621BB80D4}"/>
                  </a:ext>
                </a:extLst>
              </p:cNvPr>
              <p:cNvSpPr/>
              <p:nvPr/>
            </p:nvSpPr>
            <p:spPr>
              <a:xfrm flipH="1">
                <a:off x="8483971" y="2643936"/>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89" name="椭圆 88">
                <a:extLst>
                  <a:ext uri="{FF2B5EF4-FFF2-40B4-BE49-F238E27FC236}">
                    <a16:creationId xmlns:a16="http://schemas.microsoft.com/office/drawing/2014/main" id="{67523BF4-AA40-49A0-B2CC-1B1621BB80D4}"/>
                  </a:ext>
                </a:extLst>
              </p:cNvPr>
              <p:cNvSpPr/>
              <p:nvPr/>
            </p:nvSpPr>
            <p:spPr>
              <a:xfrm flipH="1">
                <a:off x="8561233" y="2871099"/>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0" name="椭圆 89">
                <a:extLst>
                  <a:ext uri="{FF2B5EF4-FFF2-40B4-BE49-F238E27FC236}">
                    <a16:creationId xmlns:a16="http://schemas.microsoft.com/office/drawing/2014/main" id="{67523BF4-AA40-49A0-B2CC-1B1621BB80D4}"/>
                  </a:ext>
                </a:extLst>
              </p:cNvPr>
              <p:cNvSpPr/>
              <p:nvPr/>
            </p:nvSpPr>
            <p:spPr>
              <a:xfrm flipH="1">
                <a:off x="8543709" y="3051606"/>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1" name="椭圆 90">
                <a:extLst>
                  <a:ext uri="{FF2B5EF4-FFF2-40B4-BE49-F238E27FC236}">
                    <a16:creationId xmlns:a16="http://schemas.microsoft.com/office/drawing/2014/main" id="{67523BF4-AA40-49A0-B2CC-1B1621BB80D4}"/>
                  </a:ext>
                </a:extLst>
              </p:cNvPr>
              <p:cNvSpPr/>
              <p:nvPr/>
            </p:nvSpPr>
            <p:spPr>
              <a:xfrm flipH="1">
                <a:off x="8553333" y="3240942"/>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2" name="椭圆 91">
                <a:extLst>
                  <a:ext uri="{FF2B5EF4-FFF2-40B4-BE49-F238E27FC236}">
                    <a16:creationId xmlns:a16="http://schemas.microsoft.com/office/drawing/2014/main" id="{67523BF4-AA40-49A0-B2CC-1B1621BB80D4}"/>
                  </a:ext>
                </a:extLst>
              </p:cNvPr>
              <p:cNvSpPr/>
              <p:nvPr/>
            </p:nvSpPr>
            <p:spPr>
              <a:xfrm flipH="1">
                <a:off x="8550155" y="3394956"/>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3" name="椭圆 92">
                <a:extLst>
                  <a:ext uri="{FF2B5EF4-FFF2-40B4-BE49-F238E27FC236}">
                    <a16:creationId xmlns:a16="http://schemas.microsoft.com/office/drawing/2014/main" id="{C806D03E-BCE8-44D5-957A-F33F2775512F}"/>
                  </a:ext>
                </a:extLst>
              </p:cNvPr>
              <p:cNvSpPr/>
              <p:nvPr/>
            </p:nvSpPr>
            <p:spPr>
              <a:xfrm flipH="1">
                <a:off x="8526696" y="3568605"/>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4" name="椭圆 93">
                <a:extLst>
                  <a:ext uri="{FF2B5EF4-FFF2-40B4-BE49-F238E27FC236}">
                    <a16:creationId xmlns:a16="http://schemas.microsoft.com/office/drawing/2014/main" id="{531B9683-DD88-4AAC-BB67-7B8ED8D72721}"/>
                  </a:ext>
                </a:extLst>
              </p:cNvPr>
              <p:cNvSpPr/>
              <p:nvPr/>
            </p:nvSpPr>
            <p:spPr>
              <a:xfrm flipH="1">
                <a:off x="8550504" y="1946873"/>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6" name="椭圆 115">
                <a:extLst>
                  <a:ext uri="{FF2B5EF4-FFF2-40B4-BE49-F238E27FC236}">
                    <a16:creationId xmlns:a16="http://schemas.microsoft.com/office/drawing/2014/main" id="{8A9E0C11-D4E9-4FEF-B455-3E08AF407C44}"/>
                  </a:ext>
                </a:extLst>
              </p:cNvPr>
              <p:cNvSpPr/>
              <p:nvPr/>
            </p:nvSpPr>
            <p:spPr>
              <a:xfrm flipH="1">
                <a:off x="8724054" y="3515626"/>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8" name="椭圆 117">
                <a:extLst>
                  <a:ext uri="{FF2B5EF4-FFF2-40B4-BE49-F238E27FC236}">
                    <a16:creationId xmlns:a16="http://schemas.microsoft.com/office/drawing/2014/main" id="{9D020A43-9F42-41BC-BF72-FE06B38BBD74}"/>
                  </a:ext>
                </a:extLst>
              </p:cNvPr>
              <p:cNvSpPr/>
              <p:nvPr/>
            </p:nvSpPr>
            <p:spPr>
              <a:xfrm flipH="1">
                <a:off x="8795346" y="2683753"/>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9" name="椭圆 118">
                <a:extLst>
                  <a:ext uri="{FF2B5EF4-FFF2-40B4-BE49-F238E27FC236}">
                    <a16:creationId xmlns:a16="http://schemas.microsoft.com/office/drawing/2014/main" id="{3AD7ECFE-6681-469E-8647-6BA5B678D2F1}"/>
                  </a:ext>
                </a:extLst>
              </p:cNvPr>
              <p:cNvSpPr/>
              <p:nvPr/>
            </p:nvSpPr>
            <p:spPr>
              <a:xfrm flipH="1">
                <a:off x="8807108" y="2379143"/>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0" name="椭圆 119">
                <a:extLst>
                  <a:ext uri="{FF2B5EF4-FFF2-40B4-BE49-F238E27FC236}">
                    <a16:creationId xmlns:a16="http://schemas.microsoft.com/office/drawing/2014/main" id="{D885CFC4-5980-493D-BF0D-3F3506CCC43C}"/>
                  </a:ext>
                </a:extLst>
              </p:cNvPr>
              <p:cNvSpPr/>
              <p:nvPr/>
            </p:nvSpPr>
            <p:spPr>
              <a:xfrm flipH="1">
                <a:off x="8794724" y="2154851"/>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1" name="椭圆 120">
                <a:extLst>
                  <a:ext uri="{FF2B5EF4-FFF2-40B4-BE49-F238E27FC236}">
                    <a16:creationId xmlns:a16="http://schemas.microsoft.com/office/drawing/2014/main" id="{13FBD64B-1D86-449A-8BAB-F928DB8824A7}"/>
                  </a:ext>
                </a:extLst>
              </p:cNvPr>
              <p:cNvSpPr/>
              <p:nvPr/>
            </p:nvSpPr>
            <p:spPr>
              <a:xfrm flipH="1">
                <a:off x="8785657" y="1942056"/>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2" name="椭圆 121">
                <a:extLst>
                  <a:ext uri="{FF2B5EF4-FFF2-40B4-BE49-F238E27FC236}">
                    <a16:creationId xmlns:a16="http://schemas.microsoft.com/office/drawing/2014/main" id="{76A6E714-05D4-4F6C-9566-3B1175695A45}"/>
                  </a:ext>
                </a:extLst>
              </p:cNvPr>
              <p:cNvSpPr/>
              <p:nvPr/>
            </p:nvSpPr>
            <p:spPr>
              <a:xfrm flipH="1">
                <a:off x="8894057" y="3119422"/>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3" name="椭圆 122">
                <a:extLst>
                  <a:ext uri="{FF2B5EF4-FFF2-40B4-BE49-F238E27FC236}">
                    <a16:creationId xmlns:a16="http://schemas.microsoft.com/office/drawing/2014/main" id="{E658CB3C-47CC-472E-883A-4E72F0152B79}"/>
                  </a:ext>
                </a:extLst>
              </p:cNvPr>
              <p:cNvSpPr/>
              <p:nvPr/>
            </p:nvSpPr>
            <p:spPr>
              <a:xfrm flipH="1">
                <a:off x="8884370" y="3354923"/>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4" name="任意多边形: 形状 123">
                <a:extLst>
                  <a:ext uri="{FF2B5EF4-FFF2-40B4-BE49-F238E27FC236}">
                    <a16:creationId xmlns:a16="http://schemas.microsoft.com/office/drawing/2014/main" id="{DF749B16-968E-4695-9721-86737AB7CFE7}"/>
                  </a:ext>
                </a:extLst>
              </p:cNvPr>
              <p:cNvSpPr/>
              <p:nvPr/>
            </p:nvSpPr>
            <p:spPr>
              <a:xfrm>
                <a:off x="8914904" y="3001787"/>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5" name="任意多边形: 形状 124">
                <a:extLst>
                  <a:ext uri="{FF2B5EF4-FFF2-40B4-BE49-F238E27FC236}">
                    <a16:creationId xmlns:a16="http://schemas.microsoft.com/office/drawing/2014/main" id="{FDB3088F-F7AA-461D-9013-53909C28A297}"/>
                  </a:ext>
                </a:extLst>
              </p:cNvPr>
              <p:cNvSpPr/>
              <p:nvPr/>
            </p:nvSpPr>
            <p:spPr>
              <a:xfrm>
                <a:off x="8914904" y="2541117"/>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6" name="任意多边形: 形状 125">
                <a:extLst>
                  <a:ext uri="{FF2B5EF4-FFF2-40B4-BE49-F238E27FC236}">
                    <a16:creationId xmlns:a16="http://schemas.microsoft.com/office/drawing/2014/main" id="{8D16320C-0E23-43EA-8E20-30CA6F9CCE83}"/>
                  </a:ext>
                </a:extLst>
              </p:cNvPr>
              <p:cNvSpPr/>
              <p:nvPr/>
            </p:nvSpPr>
            <p:spPr>
              <a:xfrm>
                <a:off x="8944273" y="2286982"/>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7" name="任意多边形: 形状 126">
                <a:extLst>
                  <a:ext uri="{FF2B5EF4-FFF2-40B4-BE49-F238E27FC236}">
                    <a16:creationId xmlns:a16="http://schemas.microsoft.com/office/drawing/2014/main" id="{FDB3088F-F7AA-461D-9013-53909C28A297}"/>
                  </a:ext>
                </a:extLst>
              </p:cNvPr>
              <p:cNvSpPr/>
              <p:nvPr/>
            </p:nvSpPr>
            <p:spPr>
              <a:xfrm>
                <a:off x="8881637" y="3589902"/>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3" name="任意多边形: 形状 132">
                <a:extLst>
                  <a:ext uri="{FF2B5EF4-FFF2-40B4-BE49-F238E27FC236}">
                    <a16:creationId xmlns:a16="http://schemas.microsoft.com/office/drawing/2014/main" id="{EA820B5F-0A94-42A6-8890-49019CC6D410}"/>
                  </a:ext>
                </a:extLst>
              </p:cNvPr>
              <p:cNvSpPr/>
              <p:nvPr/>
            </p:nvSpPr>
            <p:spPr>
              <a:xfrm>
                <a:off x="8708709" y="2104140"/>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4" name="任意多边形: 形状 133">
                <a:extLst>
                  <a:ext uri="{FF2B5EF4-FFF2-40B4-BE49-F238E27FC236}">
                    <a16:creationId xmlns:a16="http://schemas.microsoft.com/office/drawing/2014/main" id="{4D043AA3-892E-4E9A-B9BF-F68960B0CCDE}"/>
                  </a:ext>
                </a:extLst>
              </p:cNvPr>
              <p:cNvSpPr/>
              <p:nvPr/>
            </p:nvSpPr>
            <p:spPr>
              <a:xfrm>
                <a:off x="8721523" y="3232530"/>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1" name="任意多边形: 形状 140">
                <a:extLst>
                  <a:ext uri="{FF2B5EF4-FFF2-40B4-BE49-F238E27FC236}">
                    <a16:creationId xmlns:a16="http://schemas.microsoft.com/office/drawing/2014/main" id="{36C28373-9A77-4F6D-A7B3-9D9484D49659}"/>
                  </a:ext>
                </a:extLst>
              </p:cNvPr>
              <p:cNvSpPr/>
              <p:nvPr/>
            </p:nvSpPr>
            <p:spPr>
              <a:xfrm>
                <a:off x="7301625" y="2837939"/>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2" name="任意多边形: 形状 141">
                <a:extLst>
                  <a:ext uri="{FF2B5EF4-FFF2-40B4-BE49-F238E27FC236}">
                    <a16:creationId xmlns:a16="http://schemas.microsoft.com/office/drawing/2014/main" id="{00A6BA68-7F6E-416B-B8DA-A3FA3673362E}"/>
                  </a:ext>
                </a:extLst>
              </p:cNvPr>
              <p:cNvSpPr/>
              <p:nvPr/>
            </p:nvSpPr>
            <p:spPr>
              <a:xfrm>
                <a:off x="7229587" y="2372494"/>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7" name="椭圆 146">
                <a:extLst>
                  <a:ext uri="{FF2B5EF4-FFF2-40B4-BE49-F238E27FC236}">
                    <a16:creationId xmlns:a16="http://schemas.microsoft.com/office/drawing/2014/main" id="{6306BC8E-576E-4EF1-A87D-588E285F4A87}"/>
                  </a:ext>
                </a:extLst>
              </p:cNvPr>
              <p:cNvSpPr/>
              <p:nvPr/>
            </p:nvSpPr>
            <p:spPr>
              <a:xfrm flipH="1">
                <a:off x="8916124" y="2827450"/>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48" name="椭圆 147">
                <a:extLst>
                  <a:ext uri="{FF2B5EF4-FFF2-40B4-BE49-F238E27FC236}">
                    <a16:creationId xmlns:a16="http://schemas.microsoft.com/office/drawing/2014/main" id="{1B15A9BF-D5AF-4C4A-BE61-A120D35DBF75}"/>
                  </a:ext>
                </a:extLst>
              </p:cNvPr>
              <p:cNvSpPr/>
              <p:nvPr/>
            </p:nvSpPr>
            <p:spPr>
              <a:xfrm flipH="1">
                <a:off x="8927201" y="2085896"/>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49" name="椭圆 148">
                <a:extLst>
                  <a:ext uri="{FF2B5EF4-FFF2-40B4-BE49-F238E27FC236}">
                    <a16:creationId xmlns:a16="http://schemas.microsoft.com/office/drawing/2014/main" id="{A206C8EB-20B0-4603-936C-30741E5B0DFF}"/>
                  </a:ext>
                </a:extLst>
              </p:cNvPr>
              <p:cNvSpPr/>
              <p:nvPr/>
            </p:nvSpPr>
            <p:spPr>
              <a:xfrm flipH="1">
                <a:off x="8964112" y="3232530"/>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0" name="椭圆 149">
                <a:extLst>
                  <a:ext uri="{FF2B5EF4-FFF2-40B4-BE49-F238E27FC236}">
                    <a16:creationId xmlns:a16="http://schemas.microsoft.com/office/drawing/2014/main" id="{A206C8EB-20B0-4603-936C-30741E5B0DFF}"/>
                  </a:ext>
                </a:extLst>
              </p:cNvPr>
              <p:cNvSpPr/>
              <p:nvPr/>
            </p:nvSpPr>
            <p:spPr>
              <a:xfrm flipH="1">
                <a:off x="8964112" y="3527631"/>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1" name="椭圆 150">
                <a:extLst>
                  <a:ext uri="{FF2B5EF4-FFF2-40B4-BE49-F238E27FC236}">
                    <a16:creationId xmlns:a16="http://schemas.microsoft.com/office/drawing/2014/main" id="{A206C8EB-20B0-4603-936C-30741E5B0DFF}"/>
                  </a:ext>
                </a:extLst>
              </p:cNvPr>
              <p:cNvSpPr/>
              <p:nvPr/>
            </p:nvSpPr>
            <p:spPr>
              <a:xfrm flipH="1">
                <a:off x="8922264" y="2654337"/>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2" name="椭圆 151">
                <a:extLst>
                  <a:ext uri="{FF2B5EF4-FFF2-40B4-BE49-F238E27FC236}">
                    <a16:creationId xmlns:a16="http://schemas.microsoft.com/office/drawing/2014/main" id="{A206C8EB-20B0-4603-936C-30741E5B0DFF}"/>
                  </a:ext>
                </a:extLst>
              </p:cNvPr>
              <p:cNvSpPr/>
              <p:nvPr/>
            </p:nvSpPr>
            <p:spPr>
              <a:xfrm flipH="1">
                <a:off x="8964112" y="2400238"/>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11" name="椭圆 210">
                <a:extLst>
                  <a:ext uri="{FF2B5EF4-FFF2-40B4-BE49-F238E27FC236}">
                    <a16:creationId xmlns:a16="http://schemas.microsoft.com/office/drawing/2014/main" id="{CAAA99EB-ADE6-421F-AAFB-A6ACB47F0598}"/>
                  </a:ext>
                </a:extLst>
              </p:cNvPr>
              <p:cNvSpPr/>
              <p:nvPr/>
            </p:nvSpPr>
            <p:spPr>
              <a:xfrm rot="717966">
                <a:off x="8805114" y="2891049"/>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2" name="椭圆 211">
                <a:extLst>
                  <a:ext uri="{FF2B5EF4-FFF2-40B4-BE49-F238E27FC236}">
                    <a16:creationId xmlns:a16="http://schemas.microsoft.com/office/drawing/2014/main" id="{ADB60B1E-A720-4A89-B543-543CB4B96BFA}"/>
                  </a:ext>
                </a:extLst>
              </p:cNvPr>
              <p:cNvSpPr/>
              <p:nvPr/>
            </p:nvSpPr>
            <p:spPr>
              <a:xfrm rot="2711391">
                <a:off x="8756948" y="2280716"/>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3" name="椭圆 212">
                <a:extLst>
                  <a:ext uri="{FF2B5EF4-FFF2-40B4-BE49-F238E27FC236}">
                    <a16:creationId xmlns:a16="http://schemas.microsoft.com/office/drawing/2014/main" id="{F8CE7B56-AAF7-4CE1-ABED-788D24DD868A}"/>
                  </a:ext>
                </a:extLst>
              </p:cNvPr>
              <p:cNvSpPr/>
              <p:nvPr/>
            </p:nvSpPr>
            <p:spPr>
              <a:xfrm rot="19479450">
                <a:off x="8831231" y="3303695"/>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4" name="椭圆 213">
                <a:extLst>
                  <a:ext uri="{FF2B5EF4-FFF2-40B4-BE49-F238E27FC236}">
                    <a16:creationId xmlns:a16="http://schemas.microsoft.com/office/drawing/2014/main" id="{F8CE7B56-AAF7-4CE1-ABED-788D24DD868A}"/>
                  </a:ext>
                </a:extLst>
              </p:cNvPr>
              <p:cNvSpPr/>
              <p:nvPr/>
            </p:nvSpPr>
            <p:spPr>
              <a:xfrm rot="3263015">
                <a:off x="8721442" y="1912050"/>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5" name="椭圆 214">
                <a:extLst>
                  <a:ext uri="{FF2B5EF4-FFF2-40B4-BE49-F238E27FC236}">
                    <a16:creationId xmlns:a16="http://schemas.microsoft.com/office/drawing/2014/main" id="{F8CE7B56-AAF7-4CE1-ABED-788D24DD868A}"/>
                  </a:ext>
                </a:extLst>
              </p:cNvPr>
              <p:cNvSpPr/>
              <p:nvPr/>
            </p:nvSpPr>
            <p:spPr>
              <a:xfrm rot="2767375">
                <a:off x="8699467" y="2652941"/>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6" name="椭圆 215">
                <a:extLst>
                  <a:ext uri="{FF2B5EF4-FFF2-40B4-BE49-F238E27FC236}">
                    <a16:creationId xmlns:a16="http://schemas.microsoft.com/office/drawing/2014/main" id="{F8CE7B56-AAF7-4CE1-ABED-788D24DD868A}"/>
                  </a:ext>
                </a:extLst>
              </p:cNvPr>
              <p:cNvSpPr/>
              <p:nvPr/>
            </p:nvSpPr>
            <p:spPr>
              <a:xfrm rot="4551959">
                <a:off x="8832904" y="3099435"/>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7" name="椭圆 216">
                <a:extLst>
                  <a:ext uri="{FF2B5EF4-FFF2-40B4-BE49-F238E27FC236}">
                    <a16:creationId xmlns:a16="http://schemas.microsoft.com/office/drawing/2014/main" id="{F8CE7B56-AAF7-4CE1-ABED-788D24DD868A}"/>
                  </a:ext>
                </a:extLst>
              </p:cNvPr>
              <p:cNvSpPr/>
              <p:nvPr/>
            </p:nvSpPr>
            <p:spPr>
              <a:xfrm rot="717966">
                <a:off x="8802557" y="2480813"/>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3" name="椭圆 142">
                <a:extLst>
                  <a:ext uri="{FF2B5EF4-FFF2-40B4-BE49-F238E27FC236}">
                    <a16:creationId xmlns:a16="http://schemas.microsoft.com/office/drawing/2014/main" id="{CFE02352-EA23-445A-8713-974C6AE9F230}"/>
                  </a:ext>
                </a:extLst>
              </p:cNvPr>
              <p:cNvSpPr/>
              <p:nvPr/>
            </p:nvSpPr>
            <p:spPr>
              <a:xfrm flipH="1">
                <a:off x="9144532" y="3017065"/>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45" name="椭圆 144">
                <a:extLst>
                  <a:ext uri="{FF2B5EF4-FFF2-40B4-BE49-F238E27FC236}">
                    <a16:creationId xmlns:a16="http://schemas.microsoft.com/office/drawing/2014/main" id="{15527048-765A-4E32-A3D9-4AC823BAB8BC}"/>
                  </a:ext>
                </a:extLst>
              </p:cNvPr>
              <p:cNvSpPr/>
              <p:nvPr/>
            </p:nvSpPr>
            <p:spPr>
              <a:xfrm flipH="1">
                <a:off x="9568267" y="3150408"/>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18" name="椭圆 217">
                <a:extLst>
                  <a:ext uri="{FF2B5EF4-FFF2-40B4-BE49-F238E27FC236}">
                    <a16:creationId xmlns:a16="http://schemas.microsoft.com/office/drawing/2014/main" id="{702E2E8A-2F99-4713-86EE-AB66C4033EFC}"/>
                  </a:ext>
                </a:extLst>
              </p:cNvPr>
              <p:cNvSpPr/>
              <p:nvPr/>
            </p:nvSpPr>
            <p:spPr>
              <a:xfrm flipH="1">
                <a:off x="9292289" y="3239630"/>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19" name="椭圆 218">
                <a:extLst>
                  <a:ext uri="{FF2B5EF4-FFF2-40B4-BE49-F238E27FC236}">
                    <a16:creationId xmlns:a16="http://schemas.microsoft.com/office/drawing/2014/main" id="{4D21E228-D95F-4B66-BC24-4DB073C722A8}"/>
                  </a:ext>
                </a:extLst>
              </p:cNvPr>
              <p:cNvSpPr/>
              <p:nvPr/>
            </p:nvSpPr>
            <p:spPr>
              <a:xfrm flipH="1">
                <a:off x="9247259" y="2185403"/>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20" name="椭圆 219">
                <a:extLst>
                  <a:ext uri="{FF2B5EF4-FFF2-40B4-BE49-F238E27FC236}">
                    <a16:creationId xmlns:a16="http://schemas.microsoft.com/office/drawing/2014/main" id="{CFA6CB6E-DE95-4F62-B431-66727D416BAE}"/>
                  </a:ext>
                </a:extLst>
              </p:cNvPr>
              <p:cNvSpPr/>
              <p:nvPr/>
            </p:nvSpPr>
            <p:spPr>
              <a:xfrm flipH="1">
                <a:off x="9519612" y="2627536"/>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21" name="任意多边形: 形状 220">
                <a:extLst>
                  <a:ext uri="{FF2B5EF4-FFF2-40B4-BE49-F238E27FC236}">
                    <a16:creationId xmlns:a16="http://schemas.microsoft.com/office/drawing/2014/main" id="{E41E2066-22A1-4E4F-916E-0985337282FE}"/>
                  </a:ext>
                </a:extLst>
              </p:cNvPr>
              <p:cNvSpPr/>
              <p:nvPr/>
            </p:nvSpPr>
            <p:spPr>
              <a:xfrm>
                <a:off x="9285447" y="2779830"/>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2" name="任意多边形: 形状 221">
                <a:extLst>
                  <a:ext uri="{FF2B5EF4-FFF2-40B4-BE49-F238E27FC236}">
                    <a16:creationId xmlns:a16="http://schemas.microsoft.com/office/drawing/2014/main" id="{3DE67560-A77C-4C5B-8E6A-EC17B55E1DC4}"/>
                  </a:ext>
                </a:extLst>
              </p:cNvPr>
              <p:cNvSpPr/>
              <p:nvPr/>
            </p:nvSpPr>
            <p:spPr>
              <a:xfrm>
                <a:off x="9430629" y="2430358"/>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3" name="椭圆 222">
                <a:extLst>
                  <a:ext uri="{FF2B5EF4-FFF2-40B4-BE49-F238E27FC236}">
                    <a16:creationId xmlns:a16="http://schemas.microsoft.com/office/drawing/2014/main" id="{F71C9D60-79B1-459A-AB51-794118040F67}"/>
                  </a:ext>
                </a:extLst>
              </p:cNvPr>
              <p:cNvSpPr/>
              <p:nvPr/>
            </p:nvSpPr>
            <p:spPr>
              <a:xfrm rot="3263015">
                <a:off x="9232813" y="2608652"/>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4" name="椭圆 223">
                <a:extLst>
                  <a:ext uri="{FF2B5EF4-FFF2-40B4-BE49-F238E27FC236}">
                    <a16:creationId xmlns:a16="http://schemas.microsoft.com/office/drawing/2014/main" id="{8BCCF358-3791-49A9-BDE8-2A31C5E3D100}"/>
                  </a:ext>
                </a:extLst>
              </p:cNvPr>
              <p:cNvSpPr/>
              <p:nvPr/>
            </p:nvSpPr>
            <p:spPr>
              <a:xfrm flipH="1">
                <a:off x="9105457" y="3429701"/>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 name="右大括号 10">
                <a:extLst>
                  <a:ext uri="{FF2B5EF4-FFF2-40B4-BE49-F238E27FC236}">
                    <a16:creationId xmlns:a16="http://schemas.microsoft.com/office/drawing/2014/main" id="{522928E8-5D26-4806-A1C2-AAC30E76D41B}"/>
                  </a:ext>
                </a:extLst>
              </p:cNvPr>
              <p:cNvSpPr/>
              <p:nvPr/>
            </p:nvSpPr>
            <p:spPr>
              <a:xfrm rot="5400000">
                <a:off x="8757889" y="3516979"/>
                <a:ext cx="120806" cy="563937"/>
              </a:xfrm>
              <a:custGeom>
                <a:avLst/>
                <a:gdLst>
                  <a:gd name="connsiteX0" fmla="*/ 0 w 235412"/>
                  <a:gd name="connsiteY0" fmla="*/ 0 h 563937"/>
                  <a:gd name="connsiteX1" fmla="*/ 117706 w 235412"/>
                  <a:gd name="connsiteY1" fmla="*/ 19617 h 563937"/>
                  <a:gd name="connsiteX2" fmla="*/ 117706 w 235412"/>
                  <a:gd name="connsiteY2" fmla="*/ 262352 h 563937"/>
                  <a:gd name="connsiteX3" fmla="*/ 235412 w 235412"/>
                  <a:gd name="connsiteY3" fmla="*/ 281969 h 563937"/>
                  <a:gd name="connsiteX4" fmla="*/ 117706 w 235412"/>
                  <a:gd name="connsiteY4" fmla="*/ 301586 h 563937"/>
                  <a:gd name="connsiteX5" fmla="*/ 117706 w 235412"/>
                  <a:gd name="connsiteY5" fmla="*/ 544320 h 563937"/>
                  <a:gd name="connsiteX6" fmla="*/ 0 w 235412"/>
                  <a:gd name="connsiteY6" fmla="*/ 563937 h 563937"/>
                  <a:gd name="connsiteX7" fmla="*/ 0 w 235412"/>
                  <a:gd name="connsiteY7" fmla="*/ 0 h 563937"/>
                  <a:gd name="connsiteX0" fmla="*/ 0 w 235412"/>
                  <a:gd name="connsiteY0" fmla="*/ 0 h 563937"/>
                  <a:gd name="connsiteX1" fmla="*/ 117706 w 235412"/>
                  <a:gd name="connsiteY1" fmla="*/ 19617 h 563937"/>
                  <a:gd name="connsiteX2" fmla="*/ 117706 w 235412"/>
                  <a:gd name="connsiteY2" fmla="*/ 262352 h 563937"/>
                  <a:gd name="connsiteX3" fmla="*/ 235412 w 235412"/>
                  <a:gd name="connsiteY3" fmla="*/ 281969 h 563937"/>
                  <a:gd name="connsiteX4" fmla="*/ 117706 w 235412"/>
                  <a:gd name="connsiteY4" fmla="*/ 301586 h 563937"/>
                  <a:gd name="connsiteX5" fmla="*/ 117706 w 235412"/>
                  <a:gd name="connsiteY5" fmla="*/ 544320 h 563937"/>
                  <a:gd name="connsiteX6" fmla="*/ 0 w 235412"/>
                  <a:gd name="connsiteY6" fmla="*/ 563937 h 563937"/>
                  <a:gd name="connsiteX0" fmla="*/ 0 w 235412"/>
                  <a:gd name="connsiteY0" fmla="*/ 0 h 563937"/>
                  <a:gd name="connsiteX1" fmla="*/ 117706 w 235412"/>
                  <a:gd name="connsiteY1" fmla="*/ 19617 h 563937"/>
                  <a:gd name="connsiteX2" fmla="*/ 117706 w 235412"/>
                  <a:gd name="connsiteY2" fmla="*/ 262352 h 563937"/>
                  <a:gd name="connsiteX3" fmla="*/ 235412 w 235412"/>
                  <a:gd name="connsiteY3" fmla="*/ 281969 h 563937"/>
                  <a:gd name="connsiteX4" fmla="*/ 117706 w 235412"/>
                  <a:gd name="connsiteY4" fmla="*/ 301586 h 563937"/>
                  <a:gd name="connsiteX5" fmla="*/ 117706 w 235412"/>
                  <a:gd name="connsiteY5" fmla="*/ 544320 h 563937"/>
                  <a:gd name="connsiteX6" fmla="*/ 0 w 235412"/>
                  <a:gd name="connsiteY6" fmla="*/ 563937 h 563937"/>
                  <a:gd name="connsiteX7" fmla="*/ 0 w 235412"/>
                  <a:gd name="connsiteY7" fmla="*/ 0 h 563937"/>
                  <a:gd name="connsiteX0" fmla="*/ 0 w 235412"/>
                  <a:gd name="connsiteY0" fmla="*/ 0 h 563937"/>
                  <a:gd name="connsiteX1" fmla="*/ 117706 w 235412"/>
                  <a:gd name="connsiteY1" fmla="*/ 19617 h 563937"/>
                  <a:gd name="connsiteX2" fmla="*/ 117706 w 235412"/>
                  <a:gd name="connsiteY2" fmla="*/ 262352 h 563937"/>
                  <a:gd name="connsiteX3" fmla="*/ 189695 w 235412"/>
                  <a:gd name="connsiteY3" fmla="*/ 281969 h 563937"/>
                  <a:gd name="connsiteX4" fmla="*/ 117706 w 235412"/>
                  <a:gd name="connsiteY4" fmla="*/ 301586 h 563937"/>
                  <a:gd name="connsiteX5" fmla="*/ 117706 w 235412"/>
                  <a:gd name="connsiteY5" fmla="*/ 544320 h 563937"/>
                  <a:gd name="connsiteX6" fmla="*/ 0 w 235412"/>
                  <a:gd name="connsiteY6" fmla="*/ 563937 h 563937"/>
                  <a:gd name="connsiteX0" fmla="*/ 0 w 272538"/>
                  <a:gd name="connsiteY0" fmla="*/ 0 h 563937"/>
                  <a:gd name="connsiteX1" fmla="*/ 117706 w 272538"/>
                  <a:gd name="connsiteY1" fmla="*/ 19617 h 563937"/>
                  <a:gd name="connsiteX2" fmla="*/ 117706 w 272538"/>
                  <a:gd name="connsiteY2" fmla="*/ 262352 h 563937"/>
                  <a:gd name="connsiteX3" fmla="*/ 272539 w 272538"/>
                  <a:gd name="connsiteY3" fmla="*/ 281969 h 563937"/>
                  <a:gd name="connsiteX4" fmla="*/ 117706 w 272538"/>
                  <a:gd name="connsiteY4" fmla="*/ 301586 h 563937"/>
                  <a:gd name="connsiteX5" fmla="*/ 117706 w 272538"/>
                  <a:gd name="connsiteY5" fmla="*/ 544320 h 563937"/>
                  <a:gd name="connsiteX6" fmla="*/ 0 w 272538"/>
                  <a:gd name="connsiteY6" fmla="*/ 563937 h 563937"/>
                  <a:gd name="connsiteX7" fmla="*/ 0 w 272538"/>
                  <a:gd name="connsiteY7" fmla="*/ 0 h 563937"/>
                  <a:gd name="connsiteX0" fmla="*/ 0 w 272538"/>
                  <a:gd name="connsiteY0" fmla="*/ 0 h 563937"/>
                  <a:gd name="connsiteX1" fmla="*/ 117706 w 272538"/>
                  <a:gd name="connsiteY1" fmla="*/ 19617 h 563937"/>
                  <a:gd name="connsiteX2" fmla="*/ 117706 w 272538"/>
                  <a:gd name="connsiteY2" fmla="*/ 262352 h 563937"/>
                  <a:gd name="connsiteX3" fmla="*/ 189695 w 272538"/>
                  <a:gd name="connsiteY3" fmla="*/ 281969 h 563937"/>
                  <a:gd name="connsiteX4" fmla="*/ 117706 w 272538"/>
                  <a:gd name="connsiteY4" fmla="*/ 301586 h 563937"/>
                  <a:gd name="connsiteX5" fmla="*/ 117706 w 272538"/>
                  <a:gd name="connsiteY5" fmla="*/ 544320 h 563937"/>
                  <a:gd name="connsiteX6" fmla="*/ 0 w 272538"/>
                  <a:gd name="connsiteY6" fmla="*/ 563937 h 56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2538" h="563937" stroke="0" extrusionOk="0">
                    <a:moveTo>
                      <a:pt x="0" y="0"/>
                    </a:moveTo>
                    <a:cubicBezTo>
                      <a:pt x="65007" y="0"/>
                      <a:pt x="117706" y="8783"/>
                      <a:pt x="117706" y="19617"/>
                    </a:cubicBezTo>
                    <a:lnTo>
                      <a:pt x="117706" y="262352"/>
                    </a:lnTo>
                    <a:cubicBezTo>
                      <a:pt x="117706" y="273186"/>
                      <a:pt x="207532" y="281969"/>
                      <a:pt x="272539" y="281969"/>
                    </a:cubicBezTo>
                    <a:cubicBezTo>
                      <a:pt x="207532" y="281969"/>
                      <a:pt x="117706" y="290752"/>
                      <a:pt x="117706" y="301586"/>
                    </a:cubicBezTo>
                    <a:lnTo>
                      <a:pt x="117706" y="544320"/>
                    </a:lnTo>
                    <a:cubicBezTo>
                      <a:pt x="117706" y="555154"/>
                      <a:pt x="65007" y="563937"/>
                      <a:pt x="0" y="563937"/>
                    </a:cubicBezTo>
                    <a:lnTo>
                      <a:pt x="0" y="0"/>
                    </a:lnTo>
                    <a:close/>
                  </a:path>
                  <a:path w="272538" h="563937" fill="none">
                    <a:moveTo>
                      <a:pt x="0" y="0"/>
                    </a:moveTo>
                    <a:cubicBezTo>
                      <a:pt x="65007" y="0"/>
                      <a:pt x="117706" y="8783"/>
                      <a:pt x="117706" y="19617"/>
                    </a:cubicBezTo>
                    <a:lnTo>
                      <a:pt x="117706" y="262352"/>
                    </a:lnTo>
                    <a:cubicBezTo>
                      <a:pt x="117706" y="273186"/>
                      <a:pt x="124688" y="281969"/>
                      <a:pt x="189695" y="281969"/>
                    </a:cubicBezTo>
                    <a:cubicBezTo>
                      <a:pt x="124688" y="281969"/>
                      <a:pt x="117706" y="290752"/>
                      <a:pt x="117706" y="301586"/>
                    </a:cubicBezTo>
                    <a:lnTo>
                      <a:pt x="117706" y="544320"/>
                    </a:lnTo>
                    <a:cubicBezTo>
                      <a:pt x="117706" y="555154"/>
                      <a:pt x="65007" y="563937"/>
                      <a:pt x="0" y="563937"/>
                    </a:cubicBezTo>
                  </a:path>
                </a:pathLst>
              </a:custGeom>
              <a:ln w="28575">
                <a:solidFill>
                  <a:schemeClr val="accent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5" name="文本框 224">
                <a:extLst>
                  <a:ext uri="{FF2B5EF4-FFF2-40B4-BE49-F238E27FC236}">
                    <a16:creationId xmlns:a16="http://schemas.microsoft.com/office/drawing/2014/main" id="{C0420C15-C9E1-4D7B-9AA5-5A63D34C765A}"/>
                  </a:ext>
                </a:extLst>
              </p:cNvPr>
              <p:cNvSpPr txBox="1"/>
              <p:nvPr/>
            </p:nvSpPr>
            <p:spPr>
              <a:xfrm>
                <a:off x="8357441" y="3819899"/>
                <a:ext cx="1468108"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Cake layer</a:t>
                </a:r>
                <a:endParaRPr kumimoji="0" lang="zh-CN" altLang="en-US" sz="16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grpSp>
      </p:grpSp>
      <p:grpSp>
        <p:nvGrpSpPr>
          <p:cNvPr id="3" name="Group 15">
            <a:extLst>
              <a:ext uri="{FF2B5EF4-FFF2-40B4-BE49-F238E27FC236}">
                <a16:creationId xmlns:a16="http://schemas.microsoft.com/office/drawing/2014/main" id="{AAC4F339-66B1-8BAA-6C7E-C384099C3A59}"/>
              </a:ext>
            </a:extLst>
          </p:cNvPr>
          <p:cNvGrpSpPr/>
          <p:nvPr/>
        </p:nvGrpSpPr>
        <p:grpSpPr>
          <a:xfrm>
            <a:off x="8972536" y="417967"/>
            <a:ext cx="3121806" cy="447110"/>
            <a:chOff x="8844309" y="358006"/>
            <a:chExt cx="3121806" cy="447110"/>
          </a:xfrm>
        </p:grpSpPr>
        <p:grpSp>
          <p:nvGrpSpPr>
            <p:cNvPr id="15" name="组合 2">
              <a:extLst>
                <a:ext uri="{FF2B5EF4-FFF2-40B4-BE49-F238E27FC236}">
                  <a16:creationId xmlns:a16="http://schemas.microsoft.com/office/drawing/2014/main" id="{4AA2B124-8665-CC64-270E-A2761CB46450}"/>
                </a:ext>
              </a:extLst>
            </p:cNvPr>
            <p:cNvGrpSpPr/>
            <p:nvPr/>
          </p:nvGrpSpPr>
          <p:grpSpPr>
            <a:xfrm>
              <a:off x="9715178" y="358006"/>
              <a:ext cx="2250937" cy="447110"/>
              <a:chOff x="9729466" y="157976"/>
              <a:chExt cx="2250937" cy="447110"/>
            </a:xfrm>
          </p:grpSpPr>
          <p:sp>
            <p:nvSpPr>
              <p:cNvPr id="22" name="TextBox 15">
                <a:extLst>
                  <a:ext uri="{FF2B5EF4-FFF2-40B4-BE49-F238E27FC236}">
                    <a16:creationId xmlns:a16="http://schemas.microsoft.com/office/drawing/2014/main" id="{6BD916CB-A07F-85F2-7E2C-B9ABCB55C0FF}"/>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23" name="直线连接符 9">
                <a:extLst>
                  <a:ext uri="{FF2B5EF4-FFF2-40B4-BE49-F238E27FC236}">
                    <a16:creationId xmlns:a16="http://schemas.microsoft.com/office/drawing/2014/main" id="{E519A2EF-D9AD-A290-7E5F-3D2F92DDAEF3}"/>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9" name="Picture 17">
              <a:extLst>
                <a:ext uri="{FF2B5EF4-FFF2-40B4-BE49-F238E27FC236}">
                  <a16:creationId xmlns:a16="http://schemas.microsoft.com/office/drawing/2014/main" id="{9D1220E5-4353-3E97-CA11-818BF5D86D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1656802061"/>
      </p:ext>
    </p:extLst>
  </p:cSld>
  <p:clrMapOvr>
    <a:masterClrMapping/>
  </p:clrMapOvr>
  <p:transition advTm="105895"/>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4"/>
                                        </p:tgtEl>
                                        <p:attrNameLst>
                                          <p:attrName>style.visibility</p:attrName>
                                        </p:attrNameLst>
                                      </p:cBhvr>
                                      <p:to>
                                        <p:strVal val="visible"/>
                                      </p:to>
                                    </p:set>
                                    <p:animEffect transition="in" filter="fade">
                                      <p:cBhvr>
                                        <p:cTn id="10" dur="500"/>
                                        <p:tgtEl>
                                          <p:spTgt spid="144"/>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par>
                                <p:cTn id="15" presetID="22" presetClass="entr" presetSubtype="8"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childTnLst>
                          </p:cTn>
                        </p:par>
                        <p:par>
                          <p:cTn id="18" fill="hold">
                            <p:stCondLst>
                              <p:cond delay="1000"/>
                            </p:stCondLst>
                            <p:childTnLst>
                              <p:par>
                                <p:cTn id="19" presetID="22" presetClass="entr" presetSubtype="2" repeatCount="3000" fill="hold" nodeType="afterEffect">
                                  <p:stCondLst>
                                    <p:cond delay="0"/>
                                  </p:stCondLst>
                                  <p:childTnLst>
                                    <p:set>
                                      <p:cBhvr>
                                        <p:cTn id="20" dur="1" fill="hold">
                                          <p:stCondLst>
                                            <p:cond delay="0"/>
                                          </p:stCondLst>
                                        </p:cTn>
                                        <p:tgtEl>
                                          <p:spTgt spid="160"/>
                                        </p:tgtEl>
                                        <p:attrNameLst>
                                          <p:attrName>style.visibility</p:attrName>
                                        </p:attrNameLst>
                                      </p:cBhvr>
                                      <p:to>
                                        <p:strVal val="visible"/>
                                      </p:to>
                                    </p:set>
                                    <p:animEffect transition="in" filter="wipe(right)">
                                      <p:cBhvr>
                                        <p:cTn id="21" dur="1000"/>
                                        <p:tgtEl>
                                          <p:spTgt spid="16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28"/>
                                        </p:tgtEl>
                                        <p:attrNameLst>
                                          <p:attrName>style.visibility</p:attrName>
                                        </p:attrNameLst>
                                      </p:cBhvr>
                                      <p:to>
                                        <p:strVal val="visible"/>
                                      </p:to>
                                    </p:set>
                                    <p:animEffect transition="in" filter="wipe(left)">
                                      <p:cBhvr>
                                        <p:cTn id="29" dur="500"/>
                                        <p:tgtEl>
                                          <p:spTgt spid="128"/>
                                        </p:tgtEl>
                                      </p:cBhvr>
                                    </p:animEffect>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139"/>
                                        </p:tgtEl>
                                        <p:attrNameLst>
                                          <p:attrName>style.visibility</p:attrName>
                                        </p:attrNameLst>
                                      </p:cBhvr>
                                      <p:to>
                                        <p:strVal val="visible"/>
                                      </p:to>
                                    </p:set>
                                    <p:animEffect transition="in" filter="wipe(left)">
                                      <p:cBhvr>
                                        <p:cTn id="33" dur="500"/>
                                        <p:tgtEl>
                                          <p:spTgt spid="139"/>
                                        </p:tgtEl>
                                      </p:cBhvr>
                                    </p:animEffect>
                                  </p:childTnLst>
                                </p:cTn>
                              </p:par>
                            </p:childTnLst>
                          </p:cTn>
                        </p:par>
                        <p:par>
                          <p:cTn id="34" fill="hold">
                            <p:stCondLst>
                              <p:cond delay="1000"/>
                            </p:stCondLst>
                            <p:childTnLst>
                              <p:par>
                                <p:cTn id="35" presetID="22" presetClass="entr" presetSubtype="2" repeatCount="3000" fill="hold" nodeType="after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wipe(right)">
                                      <p:cBhvr>
                                        <p:cTn id="37"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28" grpId="0" animBg="1"/>
      <p:bldP spid="139" grpId="0"/>
      <p:bldP spid="14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Ordinary</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pollutant</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removal</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21" name="文本框 20">
            <a:extLst>
              <a:ext uri="{FF2B5EF4-FFF2-40B4-BE49-F238E27FC236}">
                <a16:creationId xmlns:a16="http://schemas.microsoft.com/office/drawing/2014/main" id="{3B83E735-9D55-40DB-A316-E7DB5B5899C3}"/>
              </a:ext>
            </a:extLst>
          </p:cNvPr>
          <p:cNvSpPr txBox="1"/>
          <p:nvPr/>
        </p:nvSpPr>
        <p:spPr>
          <a:xfrm>
            <a:off x="591648" y="1060905"/>
            <a:ext cx="9762412" cy="400110"/>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Ordinary pollutant removal mechanisms: Enhancing the biological process </a:t>
            </a:r>
          </a:p>
        </p:txBody>
      </p:sp>
      <p:grpSp>
        <p:nvGrpSpPr>
          <p:cNvPr id="19" name="组合 18">
            <a:extLst>
              <a:ext uri="{FF2B5EF4-FFF2-40B4-BE49-F238E27FC236}">
                <a16:creationId xmlns:a16="http://schemas.microsoft.com/office/drawing/2014/main" id="{26D198DD-5569-48B8-8D6D-5D5D912174A6}"/>
              </a:ext>
            </a:extLst>
          </p:cNvPr>
          <p:cNvGrpSpPr/>
          <p:nvPr/>
        </p:nvGrpSpPr>
        <p:grpSpPr>
          <a:xfrm flipH="1">
            <a:off x="2346666" y="3020664"/>
            <a:ext cx="416612" cy="634849"/>
            <a:chOff x="11332612" y="3609239"/>
            <a:chExt cx="416612" cy="634849"/>
          </a:xfrm>
        </p:grpSpPr>
        <p:cxnSp>
          <p:nvCxnSpPr>
            <p:cNvPr id="20" name="直接箭头连接符 19">
              <a:extLst>
                <a:ext uri="{FF2B5EF4-FFF2-40B4-BE49-F238E27FC236}">
                  <a16:creationId xmlns:a16="http://schemas.microsoft.com/office/drawing/2014/main" id="{0334B5B9-C63D-45C6-B388-D289798CA0B5}"/>
                </a:ext>
              </a:extLst>
            </p:cNvPr>
            <p:cNvCxnSpPr>
              <a:cxnSpLocks/>
            </p:cNvCxnSpPr>
            <p:nvPr/>
          </p:nvCxnSpPr>
          <p:spPr>
            <a:xfrm flipH="1">
              <a:off x="11332612" y="3722218"/>
              <a:ext cx="403270" cy="521870"/>
            </a:xfrm>
            <a:prstGeom prst="straightConnector1">
              <a:avLst/>
            </a:prstGeom>
            <a:ln w="28575">
              <a:solidFill>
                <a:srgbClr val="996633"/>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F484F48F-EE2F-4095-9331-E92327574967}"/>
                </a:ext>
              </a:extLst>
            </p:cNvPr>
            <p:cNvCxnSpPr>
              <a:cxnSpLocks/>
            </p:cNvCxnSpPr>
            <p:nvPr/>
          </p:nvCxnSpPr>
          <p:spPr>
            <a:xfrm>
              <a:off x="11565721" y="3609239"/>
              <a:ext cx="183503" cy="135435"/>
            </a:xfrm>
            <a:prstGeom prst="line">
              <a:avLst/>
            </a:prstGeom>
            <a:ln w="28575">
              <a:solidFill>
                <a:srgbClr val="996633"/>
              </a:solidFill>
              <a:tailEnd type="triangle"/>
            </a:ln>
          </p:spPr>
          <p:style>
            <a:lnRef idx="1">
              <a:schemeClr val="accent1"/>
            </a:lnRef>
            <a:fillRef idx="0">
              <a:schemeClr val="accent1"/>
            </a:fillRef>
            <a:effectRef idx="0">
              <a:schemeClr val="accent1"/>
            </a:effectRef>
            <a:fontRef idx="minor">
              <a:schemeClr val="tx1"/>
            </a:fontRef>
          </p:style>
        </p:cxnSp>
      </p:grpSp>
      <p:sp>
        <p:nvSpPr>
          <p:cNvPr id="24" name="矩形 23">
            <a:extLst>
              <a:ext uri="{FF2B5EF4-FFF2-40B4-BE49-F238E27FC236}">
                <a16:creationId xmlns:a16="http://schemas.microsoft.com/office/drawing/2014/main" id="{3328AD18-0390-4F50-8E61-38A47EC6B32F}"/>
              </a:ext>
            </a:extLst>
          </p:cNvPr>
          <p:cNvSpPr/>
          <p:nvPr/>
        </p:nvSpPr>
        <p:spPr>
          <a:xfrm flipH="1">
            <a:off x="1579621" y="3712003"/>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5" name="矩形 24">
            <a:extLst>
              <a:ext uri="{FF2B5EF4-FFF2-40B4-BE49-F238E27FC236}">
                <a16:creationId xmlns:a16="http://schemas.microsoft.com/office/drawing/2014/main" id="{D2F60B2F-A95D-4DA9-82FC-49C5544ED281}"/>
              </a:ext>
            </a:extLst>
          </p:cNvPr>
          <p:cNvSpPr/>
          <p:nvPr/>
        </p:nvSpPr>
        <p:spPr>
          <a:xfrm flipH="1">
            <a:off x="1580617" y="3280542"/>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6" name="椭圆 25">
            <a:extLst>
              <a:ext uri="{FF2B5EF4-FFF2-40B4-BE49-F238E27FC236}">
                <a16:creationId xmlns:a16="http://schemas.microsoft.com/office/drawing/2014/main" id="{819EC2BF-4D9A-4DEE-ACA9-E8D78C7BD7D2}"/>
              </a:ext>
            </a:extLst>
          </p:cNvPr>
          <p:cNvSpPr/>
          <p:nvPr/>
        </p:nvSpPr>
        <p:spPr>
          <a:xfrm flipH="1">
            <a:off x="2505245" y="2885905"/>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7" name="椭圆 26">
            <a:extLst>
              <a:ext uri="{FF2B5EF4-FFF2-40B4-BE49-F238E27FC236}">
                <a16:creationId xmlns:a16="http://schemas.microsoft.com/office/drawing/2014/main" id="{B1B416A1-B796-4DB0-8AA3-3A1CEC16721C}"/>
              </a:ext>
            </a:extLst>
          </p:cNvPr>
          <p:cNvSpPr/>
          <p:nvPr/>
        </p:nvSpPr>
        <p:spPr>
          <a:xfrm flipH="1">
            <a:off x="2484956" y="2592780"/>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cxnSp>
        <p:nvCxnSpPr>
          <p:cNvPr id="28" name="直接箭头连接符 27">
            <a:extLst>
              <a:ext uri="{FF2B5EF4-FFF2-40B4-BE49-F238E27FC236}">
                <a16:creationId xmlns:a16="http://schemas.microsoft.com/office/drawing/2014/main" id="{5475A11B-BF17-45B4-9C69-A8337229B9D7}"/>
              </a:ext>
            </a:extLst>
          </p:cNvPr>
          <p:cNvCxnSpPr>
            <a:cxnSpLocks/>
          </p:cNvCxnSpPr>
          <p:nvPr/>
        </p:nvCxnSpPr>
        <p:spPr>
          <a:xfrm flipH="1">
            <a:off x="1346379" y="2676744"/>
            <a:ext cx="1108458" cy="0"/>
          </a:xfrm>
          <a:prstGeom prst="straightConnector1">
            <a:avLst/>
          </a:prstGeom>
          <a:ln w="28575">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id="{EE0D03B8-DAA5-4302-A839-173F37AEE268}"/>
              </a:ext>
            </a:extLst>
          </p:cNvPr>
          <p:cNvSpPr/>
          <p:nvPr/>
        </p:nvSpPr>
        <p:spPr>
          <a:xfrm flipH="1">
            <a:off x="1574969" y="2320380"/>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0" name="矩形 29">
            <a:extLst>
              <a:ext uri="{FF2B5EF4-FFF2-40B4-BE49-F238E27FC236}">
                <a16:creationId xmlns:a16="http://schemas.microsoft.com/office/drawing/2014/main" id="{C8AA0E88-CA44-40A1-8B01-C07A10B7D1DA}"/>
              </a:ext>
            </a:extLst>
          </p:cNvPr>
          <p:cNvSpPr/>
          <p:nvPr/>
        </p:nvSpPr>
        <p:spPr>
          <a:xfrm flipH="1">
            <a:off x="1574970" y="2781203"/>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cxnSp>
        <p:nvCxnSpPr>
          <p:cNvPr id="31" name="直接连接符 30">
            <a:extLst>
              <a:ext uri="{FF2B5EF4-FFF2-40B4-BE49-F238E27FC236}">
                <a16:creationId xmlns:a16="http://schemas.microsoft.com/office/drawing/2014/main" id="{4B34AA3E-BC18-4F01-A690-55F4C542328E}"/>
              </a:ext>
            </a:extLst>
          </p:cNvPr>
          <p:cNvCxnSpPr>
            <a:cxnSpLocks/>
          </p:cNvCxnSpPr>
          <p:nvPr/>
        </p:nvCxnSpPr>
        <p:spPr>
          <a:xfrm flipH="1">
            <a:off x="2353880" y="3526629"/>
            <a:ext cx="183503" cy="135435"/>
          </a:xfrm>
          <a:prstGeom prst="line">
            <a:avLst/>
          </a:prstGeom>
          <a:ln w="28575">
            <a:solidFill>
              <a:srgbClr val="996633"/>
            </a:solidFill>
            <a:tailEnd type="triangle"/>
          </a:ln>
        </p:spPr>
        <p:style>
          <a:lnRef idx="1">
            <a:schemeClr val="accent1"/>
          </a:lnRef>
          <a:fillRef idx="0">
            <a:schemeClr val="accent1"/>
          </a:fillRef>
          <a:effectRef idx="0">
            <a:schemeClr val="accent1"/>
          </a:effectRef>
          <a:fontRef idx="minor">
            <a:schemeClr val="tx1"/>
          </a:fontRef>
        </p:style>
      </p:cxnSp>
      <p:sp>
        <p:nvSpPr>
          <p:cNvPr id="32" name="椭圆 31">
            <a:extLst>
              <a:ext uri="{FF2B5EF4-FFF2-40B4-BE49-F238E27FC236}">
                <a16:creationId xmlns:a16="http://schemas.microsoft.com/office/drawing/2014/main" id="{FB76E09E-9A70-4209-BA7F-371CCC606D68}"/>
              </a:ext>
            </a:extLst>
          </p:cNvPr>
          <p:cNvSpPr/>
          <p:nvPr/>
        </p:nvSpPr>
        <p:spPr>
          <a:xfrm flipH="1">
            <a:off x="2505244" y="3429319"/>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3" name="椭圆 32">
            <a:extLst>
              <a:ext uri="{FF2B5EF4-FFF2-40B4-BE49-F238E27FC236}">
                <a16:creationId xmlns:a16="http://schemas.microsoft.com/office/drawing/2014/main" id="{11220FCC-902D-4A85-A3CD-1CF4FBC95D60}"/>
              </a:ext>
            </a:extLst>
          </p:cNvPr>
          <p:cNvSpPr/>
          <p:nvPr/>
        </p:nvSpPr>
        <p:spPr>
          <a:xfrm flipH="1">
            <a:off x="3010114" y="2454393"/>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4" name="椭圆 33">
            <a:extLst>
              <a:ext uri="{FF2B5EF4-FFF2-40B4-BE49-F238E27FC236}">
                <a16:creationId xmlns:a16="http://schemas.microsoft.com/office/drawing/2014/main" id="{53030E2E-36FF-4F66-B17C-CDE5C5E60EEE}"/>
              </a:ext>
            </a:extLst>
          </p:cNvPr>
          <p:cNvSpPr/>
          <p:nvPr/>
        </p:nvSpPr>
        <p:spPr>
          <a:xfrm flipH="1">
            <a:off x="2661951" y="2310887"/>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5" name="椭圆 34">
            <a:extLst>
              <a:ext uri="{FF2B5EF4-FFF2-40B4-BE49-F238E27FC236}">
                <a16:creationId xmlns:a16="http://schemas.microsoft.com/office/drawing/2014/main" id="{7333ADF5-EEED-411F-99A2-DD7D4AF3C53B}"/>
              </a:ext>
            </a:extLst>
          </p:cNvPr>
          <p:cNvSpPr/>
          <p:nvPr/>
        </p:nvSpPr>
        <p:spPr>
          <a:xfrm flipH="1">
            <a:off x="3009685" y="2972400"/>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6" name="椭圆 35">
            <a:extLst>
              <a:ext uri="{FF2B5EF4-FFF2-40B4-BE49-F238E27FC236}">
                <a16:creationId xmlns:a16="http://schemas.microsoft.com/office/drawing/2014/main" id="{A4535E3A-1F20-4015-9F1A-C41093462534}"/>
              </a:ext>
            </a:extLst>
          </p:cNvPr>
          <p:cNvSpPr/>
          <p:nvPr/>
        </p:nvSpPr>
        <p:spPr>
          <a:xfrm flipH="1">
            <a:off x="1160194" y="2915959"/>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7" name="椭圆 36">
            <a:extLst>
              <a:ext uri="{FF2B5EF4-FFF2-40B4-BE49-F238E27FC236}">
                <a16:creationId xmlns:a16="http://schemas.microsoft.com/office/drawing/2014/main" id="{F4BD6220-5B15-4119-9762-A2D02A87DFA8}"/>
              </a:ext>
            </a:extLst>
          </p:cNvPr>
          <p:cNvSpPr/>
          <p:nvPr/>
        </p:nvSpPr>
        <p:spPr>
          <a:xfrm flipH="1">
            <a:off x="912288" y="3243883"/>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8" name="椭圆 37">
            <a:extLst>
              <a:ext uri="{FF2B5EF4-FFF2-40B4-BE49-F238E27FC236}">
                <a16:creationId xmlns:a16="http://schemas.microsoft.com/office/drawing/2014/main" id="{74F42DEE-6E80-4B2D-BE63-E954594283C3}"/>
              </a:ext>
            </a:extLst>
          </p:cNvPr>
          <p:cNvSpPr/>
          <p:nvPr/>
        </p:nvSpPr>
        <p:spPr>
          <a:xfrm flipH="1">
            <a:off x="1336023" y="3377226"/>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9" name="椭圆 38">
            <a:extLst>
              <a:ext uri="{FF2B5EF4-FFF2-40B4-BE49-F238E27FC236}">
                <a16:creationId xmlns:a16="http://schemas.microsoft.com/office/drawing/2014/main" id="{85BF90B4-8102-4D27-B029-18FEC81FB67E}"/>
              </a:ext>
            </a:extLst>
          </p:cNvPr>
          <p:cNvSpPr/>
          <p:nvPr/>
        </p:nvSpPr>
        <p:spPr>
          <a:xfrm flipH="1">
            <a:off x="1174300" y="3639608"/>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0" name="椭圆 39">
            <a:extLst>
              <a:ext uri="{FF2B5EF4-FFF2-40B4-BE49-F238E27FC236}">
                <a16:creationId xmlns:a16="http://schemas.microsoft.com/office/drawing/2014/main" id="{3C57E0A6-D8C9-4306-86DE-4C68B30BCF6F}"/>
              </a:ext>
            </a:extLst>
          </p:cNvPr>
          <p:cNvSpPr/>
          <p:nvPr/>
        </p:nvSpPr>
        <p:spPr>
          <a:xfrm flipH="1">
            <a:off x="1034110" y="2399750"/>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1" name="椭圆 40">
            <a:extLst>
              <a:ext uri="{FF2B5EF4-FFF2-40B4-BE49-F238E27FC236}">
                <a16:creationId xmlns:a16="http://schemas.microsoft.com/office/drawing/2014/main" id="{96D19B07-0943-4F91-8D6F-4C3E041AB049}"/>
              </a:ext>
            </a:extLst>
          </p:cNvPr>
          <p:cNvSpPr/>
          <p:nvPr/>
        </p:nvSpPr>
        <p:spPr>
          <a:xfrm flipH="1">
            <a:off x="2674891" y="3182917"/>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2" name="椭圆 41">
            <a:extLst>
              <a:ext uri="{FF2B5EF4-FFF2-40B4-BE49-F238E27FC236}">
                <a16:creationId xmlns:a16="http://schemas.microsoft.com/office/drawing/2014/main" id="{51D3B907-B9A7-4579-8538-B37F1C73C8F8}"/>
              </a:ext>
            </a:extLst>
          </p:cNvPr>
          <p:cNvSpPr/>
          <p:nvPr/>
        </p:nvSpPr>
        <p:spPr>
          <a:xfrm flipH="1">
            <a:off x="2907355" y="2214067"/>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3" name="椭圆 42">
            <a:extLst>
              <a:ext uri="{FF2B5EF4-FFF2-40B4-BE49-F238E27FC236}">
                <a16:creationId xmlns:a16="http://schemas.microsoft.com/office/drawing/2014/main" id="{09CED6B4-3CCD-4AB5-9526-3C02B1E5D6BE}"/>
              </a:ext>
            </a:extLst>
          </p:cNvPr>
          <p:cNvSpPr/>
          <p:nvPr/>
        </p:nvSpPr>
        <p:spPr>
          <a:xfrm flipH="1">
            <a:off x="2538789" y="3722767"/>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4" name="椭圆 43">
            <a:extLst>
              <a:ext uri="{FF2B5EF4-FFF2-40B4-BE49-F238E27FC236}">
                <a16:creationId xmlns:a16="http://schemas.microsoft.com/office/drawing/2014/main" id="{B7A1E9F7-DBD9-47D6-9D52-52745E7031C8}"/>
              </a:ext>
            </a:extLst>
          </p:cNvPr>
          <p:cNvSpPr/>
          <p:nvPr/>
        </p:nvSpPr>
        <p:spPr>
          <a:xfrm flipH="1">
            <a:off x="2438163" y="3988485"/>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5" name="椭圆 44">
            <a:extLst>
              <a:ext uri="{FF2B5EF4-FFF2-40B4-BE49-F238E27FC236}">
                <a16:creationId xmlns:a16="http://schemas.microsoft.com/office/drawing/2014/main" id="{9355E529-7FA5-4E43-9799-B0B7EF85C0E8}"/>
              </a:ext>
            </a:extLst>
          </p:cNvPr>
          <p:cNvSpPr/>
          <p:nvPr/>
        </p:nvSpPr>
        <p:spPr>
          <a:xfrm flipH="1">
            <a:off x="2807564" y="2622349"/>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6" name="椭圆 45">
            <a:extLst>
              <a:ext uri="{FF2B5EF4-FFF2-40B4-BE49-F238E27FC236}">
                <a16:creationId xmlns:a16="http://schemas.microsoft.com/office/drawing/2014/main" id="{7B660129-70E4-49CD-8F2D-80194B9A9E18}"/>
              </a:ext>
            </a:extLst>
          </p:cNvPr>
          <p:cNvSpPr/>
          <p:nvPr/>
        </p:nvSpPr>
        <p:spPr>
          <a:xfrm flipH="1">
            <a:off x="2190258" y="3098270"/>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7" name="椭圆 46">
            <a:extLst>
              <a:ext uri="{FF2B5EF4-FFF2-40B4-BE49-F238E27FC236}">
                <a16:creationId xmlns:a16="http://schemas.microsoft.com/office/drawing/2014/main" id="{E366D864-E274-4B0B-8350-08E3D7BA7127}"/>
              </a:ext>
            </a:extLst>
          </p:cNvPr>
          <p:cNvSpPr/>
          <p:nvPr/>
        </p:nvSpPr>
        <p:spPr>
          <a:xfrm flipH="1">
            <a:off x="2749167" y="4140153"/>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8" name="椭圆 47">
            <a:extLst>
              <a:ext uri="{FF2B5EF4-FFF2-40B4-BE49-F238E27FC236}">
                <a16:creationId xmlns:a16="http://schemas.microsoft.com/office/drawing/2014/main" id="{3B5CAD24-E259-4D48-986D-3136FE58E9C5}"/>
              </a:ext>
            </a:extLst>
          </p:cNvPr>
          <p:cNvSpPr/>
          <p:nvPr/>
        </p:nvSpPr>
        <p:spPr>
          <a:xfrm flipH="1">
            <a:off x="2436946" y="3131132"/>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9" name="椭圆 48">
            <a:extLst>
              <a:ext uri="{FF2B5EF4-FFF2-40B4-BE49-F238E27FC236}">
                <a16:creationId xmlns:a16="http://schemas.microsoft.com/office/drawing/2014/main" id="{D1EE9274-8F0F-4CCE-8954-F7ED59905326}"/>
              </a:ext>
            </a:extLst>
          </p:cNvPr>
          <p:cNvSpPr/>
          <p:nvPr/>
        </p:nvSpPr>
        <p:spPr>
          <a:xfrm flipH="1">
            <a:off x="2394958" y="2411382"/>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0" name="椭圆 49">
            <a:extLst>
              <a:ext uri="{FF2B5EF4-FFF2-40B4-BE49-F238E27FC236}">
                <a16:creationId xmlns:a16="http://schemas.microsoft.com/office/drawing/2014/main" id="{D8B32F1F-3ACF-4461-8FB6-E50371EB609F}"/>
              </a:ext>
            </a:extLst>
          </p:cNvPr>
          <p:cNvSpPr/>
          <p:nvPr/>
        </p:nvSpPr>
        <p:spPr>
          <a:xfrm flipH="1">
            <a:off x="2720881" y="3701211"/>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1" name="椭圆 50">
            <a:extLst>
              <a:ext uri="{FF2B5EF4-FFF2-40B4-BE49-F238E27FC236}">
                <a16:creationId xmlns:a16="http://schemas.microsoft.com/office/drawing/2014/main" id="{E48F4987-4A5D-456E-A88B-B1C1140891BA}"/>
              </a:ext>
            </a:extLst>
          </p:cNvPr>
          <p:cNvSpPr/>
          <p:nvPr/>
        </p:nvSpPr>
        <p:spPr>
          <a:xfrm flipH="1">
            <a:off x="2907355" y="3375719"/>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2" name="任意多边形: 形状 51">
            <a:extLst>
              <a:ext uri="{FF2B5EF4-FFF2-40B4-BE49-F238E27FC236}">
                <a16:creationId xmlns:a16="http://schemas.microsoft.com/office/drawing/2014/main" id="{AE76861B-FDB3-4FC0-BCC4-C262EECB46FC}"/>
              </a:ext>
            </a:extLst>
          </p:cNvPr>
          <p:cNvSpPr/>
          <p:nvPr/>
        </p:nvSpPr>
        <p:spPr>
          <a:xfrm>
            <a:off x="2578655" y="3936190"/>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3" name="任意多边形: 形状 52">
            <a:extLst>
              <a:ext uri="{FF2B5EF4-FFF2-40B4-BE49-F238E27FC236}">
                <a16:creationId xmlns:a16="http://schemas.microsoft.com/office/drawing/2014/main" id="{EFA3D2A3-63DC-4CDC-B8EB-9562C4C23A2D}"/>
              </a:ext>
            </a:extLst>
          </p:cNvPr>
          <p:cNvSpPr/>
          <p:nvPr/>
        </p:nvSpPr>
        <p:spPr>
          <a:xfrm>
            <a:off x="2755273" y="3533943"/>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4" name="任意多边形: 形状 53">
            <a:extLst>
              <a:ext uri="{FF2B5EF4-FFF2-40B4-BE49-F238E27FC236}">
                <a16:creationId xmlns:a16="http://schemas.microsoft.com/office/drawing/2014/main" id="{D0F694DB-2EE1-4B82-A247-8CF78D9605AD}"/>
              </a:ext>
            </a:extLst>
          </p:cNvPr>
          <p:cNvSpPr/>
          <p:nvPr/>
        </p:nvSpPr>
        <p:spPr>
          <a:xfrm>
            <a:off x="2768550" y="3043317"/>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5" name="任意多边形: 形状 54">
            <a:extLst>
              <a:ext uri="{FF2B5EF4-FFF2-40B4-BE49-F238E27FC236}">
                <a16:creationId xmlns:a16="http://schemas.microsoft.com/office/drawing/2014/main" id="{D009D55D-C7D7-4139-B6DB-FC556058BE43}"/>
              </a:ext>
            </a:extLst>
          </p:cNvPr>
          <p:cNvSpPr/>
          <p:nvPr/>
        </p:nvSpPr>
        <p:spPr>
          <a:xfrm>
            <a:off x="2658185" y="2821035"/>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6" name="任意多边形: 形状 55">
            <a:extLst>
              <a:ext uri="{FF2B5EF4-FFF2-40B4-BE49-F238E27FC236}">
                <a16:creationId xmlns:a16="http://schemas.microsoft.com/office/drawing/2014/main" id="{35B29D15-2F15-4A07-A6BC-22F6457534FE}"/>
              </a:ext>
            </a:extLst>
          </p:cNvPr>
          <p:cNvSpPr/>
          <p:nvPr/>
        </p:nvSpPr>
        <p:spPr>
          <a:xfrm>
            <a:off x="2394879" y="2734701"/>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7" name="任意多边形: 形状 56">
            <a:extLst>
              <a:ext uri="{FF2B5EF4-FFF2-40B4-BE49-F238E27FC236}">
                <a16:creationId xmlns:a16="http://schemas.microsoft.com/office/drawing/2014/main" id="{EB06DADE-642F-404A-B6C1-4A795471E5B8}"/>
              </a:ext>
            </a:extLst>
          </p:cNvPr>
          <p:cNvSpPr/>
          <p:nvPr/>
        </p:nvSpPr>
        <p:spPr>
          <a:xfrm>
            <a:off x="2648414" y="2523684"/>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8" name="任意多边形: 形状 57">
            <a:extLst>
              <a:ext uri="{FF2B5EF4-FFF2-40B4-BE49-F238E27FC236}">
                <a16:creationId xmlns:a16="http://schemas.microsoft.com/office/drawing/2014/main" id="{9D56EC3D-13DB-46BF-B782-B9381E3A4B5A}"/>
              </a:ext>
            </a:extLst>
          </p:cNvPr>
          <p:cNvSpPr/>
          <p:nvPr/>
        </p:nvSpPr>
        <p:spPr>
          <a:xfrm>
            <a:off x="1330496" y="3640808"/>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9" name="任意多边形: 形状 58">
            <a:extLst>
              <a:ext uri="{FF2B5EF4-FFF2-40B4-BE49-F238E27FC236}">
                <a16:creationId xmlns:a16="http://schemas.microsoft.com/office/drawing/2014/main" id="{C6A494F4-A270-4770-BAF9-5B98DF9B01F1}"/>
              </a:ext>
            </a:extLst>
          </p:cNvPr>
          <p:cNvSpPr/>
          <p:nvPr/>
        </p:nvSpPr>
        <p:spPr>
          <a:xfrm>
            <a:off x="1115338" y="3304335"/>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0" name="任意多边形: 形状 59">
            <a:extLst>
              <a:ext uri="{FF2B5EF4-FFF2-40B4-BE49-F238E27FC236}">
                <a16:creationId xmlns:a16="http://schemas.microsoft.com/office/drawing/2014/main" id="{9E315572-02F0-4717-AE30-0FF62A66BCE0}"/>
              </a:ext>
            </a:extLst>
          </p:cNvPr>
          <p:cNvSpPr/>
          <p:nvPr/>
        </p:nvSpPr>
        <p:spPr>
          <a:xfrm>
            <a:off x="1350738" y="3041214"/>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1" name="任意多边形: 形状 60">
            <a:extLst>
              <a:ext uri="{FF2B5EF4-FFF2-40B4-BE49-F238E27FC236}">
                <a16:creationId xmlns:a16="http://schemas.microsoft.com/office/drawing/2014/main" id="{A9774DE9-642A-4AE4-8940-2EFF7F703199}"/>
              </a:ext>
            </a:extLst>
          </p:cNvPr>
          <p:cNvSpPr/>
          <p:nvPr/>
        </p:nvSpPr>
        <p:spPr>
          <a:xfrm>
            <a:off x="923745" y="2696625"/>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2" name="任意多边形: 形状 61">
            <a:extLst>
              <a:ext uri="{FF2B5EF4-FFF2-40B4-BE49-F238E27FC236}">
                <a16:creationId xmlns:a16="http://schemas.microsoft.com/office/drawing/2014/main" id="{253B3024-1E31-4D8C-9E16-D66F767E7FED}"/>
              </a:ext>
            </a:extLst>
          </p:cNvPr>
          <p:cNvSpPr/>
          <p:nvPr/>
        </p:nvSpPr>
        <p:spPr>
          <a:xfrm>
            <a:off x="1225712" y="2463281"/>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3" name="文本框 62">
            <a:extLst>
              <a:ext uri="{FF2B5EF4-FFF2-40B4-BE49-F238E27FC236}">
                <a16:creationId xmlns:a16="http://schemas.microsoft.com/office/drawing/2014/main" id="{51DC41FD-EF9D-42E3-B5E2-5D77517FE367}"/>
              </a:ext>
            </a:extLst>
          </p:cNvPr>
          <p:cNvSpPr txBox="1"/>
          <p:nvPr/>
        </p:nvSpPr>
        <p:spPr>
          <a:xfrm>
            <a:off x="1387240" y="1898494"/>
            <a:ext cx="1269622"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Membrane</a:t>
            </a:r>
          </a:p>
        </p:txBody>
      </p:sp>
      <p:sp>
        <p:nvSpPr>
          <p:cNvPr id="3" name="椭圆 2">
            <a:extLst>
              <a:ext uri="{FF2B5EF4-FFF2-40B4-BE49-F238E27FC236}">
                <a16:creationId xmlns:a16="http://schemas.microsoft.com/office/drawing/2014/main" id="{BD3793D9-5F80-4E2D-B964-BA56B5CF0DEA}"/>
              </a:ext>
            </a:extLst>
          </p:cNvPr>
          <p:cNvSpPr/>
          <p:nvPr/>
        </p:nvSpPr>
        <p:spPr>
          <a:xfrm rot="4098377">
            <a:off x="3098305" y="2693775"/>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4" name="椭圆 63">
            <a:extLst>
              <a:ext uri="{FF2B5EF4-FFF2-40B4-BE49-F238E27FC236}">
                <a16:creationId xmlns:a16="http://schemas.microsoft.com/office/drawing/2014/main" id="{B2A526F3-726A-4D3B-90C0-79164ACC273B}"/>
              </a:ext>
            </a:extLst>
          </p:cNvPr>
          <p:cNvSpPr/>
          <p:nvPr/>
        </p:nvSpPr>
        <p:spPr>
          <a:xfrm rot="2377874">
            <a:off x="2938901" y="3586048"/>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5" name="椭圆 64">
            <a:extLst>
              <a:ext uri="{FF2B5EF4-FFF2-40B4-BE49-F238E27FC236}">
                <a16:creationId xmlns:a16="http://schemas.microsoft.com/office/drawing/2014/main" id="{052AC16C-855A-46F0-830D-9357DFAA3329}"/>
              </a:ext>
            </a:extLst>
          </p:cNvPr>
          <p:cNvSpPr/>
          <p:nvPr/>
        </p:nvSpPr>
        <p:spPr>
          <a:xfrm rot="2572231">
            <a:off x="2803710" y="2429672"/>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6" name="椭圆 65">
            <a:extLst>
              <a:ext uri="{FF2B5EF4-FFF2-40B4-BE49-F238E27FC236}">
                <a16:creationId xmlns:a16="http://schemas.microsoft.com/office/drawing/2014/main" id="{B62D30BD-6165-46E5-B61B-4FDB766036D0}"/>
              </a:ext>
            </a:extLst>
          </p:cNvPr>
          <p:cNvSpPr/>
          <p:nvPr/>
        </p:nvSpPr>
        <p:spPr>
          <a:xfrm rot="19496231">
            <a:off x="2894414" y="3139929"/>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7" name="椭圆 66">
            <a:extLst>
              <a:ext uri="{FF2B5EF4-FFF2-40B4-BE49-F238E27FC236}">
                <a16:creationId xmlns:a16="http://schemas.microsoft.com/office/drawing/2014/main" id="{D99C139A-8816-4F46-9E8E-A72B2226F417}"/>
              </a:ext>
            </a:extLst>
          </p:cNvPr>
          <p:cNvSpPr/>
          <p:nvPr/>
        </p:nvSpPr>
        <p:spPr>
          <a:xfrm rot="717966">
            <a:off x="2803710" y="2802491"/>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8" name="椭圆 67">
            <a:extLst>
              <a:ext uri="{FF2B5EF4-FFF2-40B4-BE49-F238E27FC236}">
                <a16:creationId xmlns:a16="http://schemas.microsoft.com/office/drawing/2014/main" id="{82581AEA-B6CF-4DBD-ADF3-B04F6F33219B}"/>
              </a:ext>
            </a:extLst>
          </p:cNvPr>
          <p:cNvSpPr/>
          <p:nvPr/>
        </p:nvSpPr>
        <p:spPr>
          <a:xfrm rot="1460470">
            <a:off x="3031637" y="3879662"/>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9" name="椭圆 68">
            <a:extLst>
              <a:ext uri="{FF2B5EF4-FFF2-40B4-BE49-F238E27FC236}">
                <a16:creationId xmlns:a16="http://schemas.microsoft.com/office/drawing/2014/main" id="{0EA36AD1-8EAD-4E99-B62E-EDDB9EDFC721}"/>
              </a:ext>
            </a:extLst>
          </p:cNvPr>
          <p:cNvSpPr/>
          <p:nvPr/>
        </p:nvSpPr>
        <p:spPr>
          <a:xfrm>
            <a:off x="3101949" y="2214569"/>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70" name="直接连接符 69">
            <a:extLst>
              <a:ext uri="{FF2B5EF4-FFF2-40B4-BE49-F238E27FC236}">
                <a16:creationId xmlns:a16="http://schemas.microsoft.com/office/drawing/2014/main" id="{FA1DE6E9-A8F8-43E6-823C-38218557C0C3}"/>
              </a:ext>
            </a:extLst>
          </p:cNvPr>
          <p:cNvCxnSpPr>
            <a:cxnSpLocks/>
          </p:cNvCxnSpPr>
          <p:nvPr/>
        </p:nvCxnSpPr>
        <p:spPr>
          <a:xfrm>
            <a:off x="3092348" y="4011936"/>
            <a:ext cx="250739" cy="15146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72" name="文本框 71">
            <a:extLst>
              <a:ext uri="{FF2B5EF4-FFF2-40B4-BE49-F238E27FC236}">
                <a16:creationId xmlns:a16="http://schemas.microsoft.com/office/drawing/2014/main" id="{72FC6113-D75A-40E9-9DB6-8A92D067B3DD}"/>
              </a:ext>
            </a:extLst>
          </p:cNvPr>
          <p:cNvSpPr txBox="1"/>
          <p:nvPr/>
        </p:nvSpPr>
        <p:spPr>
          <a:xfrm>
            <a:off x="2958599" y="4127433"/>
            <a:ext cx="1002923"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Bacteria</a:t>
            </a:r>
            <a:endParaRPr kumimoji="0" lang="zh-CN" altLang="en-US" sz="16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73" name="文本框 72">
            <a:extLst>
              <a:ext uri="{FF2B5EF4-FFF2-40B4-BE49-F238E27FC236}">
                <a16:creationId xmlns:a16="http://schemas.microsoft.com/office/drawing/2014/main" id="{6C16EA8C-DCF4-4592-AEA5-38B3A806996D}"/>
              </a:ext>
            </a:extLst>
          </p:cNvPr>
          <p:cNvSpPr txBox="1"/>
          <p:nvPr/>
        </p:nvSpPr>
        <p:spPr>
          <a:xfrm>
            <a:off x="3012058" y="3576168"/>
            <a:ext cx="1721597"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Sludge flocs</a:t>
            </a:r>
          </a:p>
        </p:txBody>
      </p:sp>
      <p:cxnSp>
        <p:nvCxnSpPr>
          <p:cNvPr id="74" name="直接连接符 73">
            <a:extLst>
              <a:ext uri="{FF2B5EF4-FFF2-40B4-BE49-F238E27FC236}">
                <a16:creationId xmlns:a16="http://schemas.microsoft.com/office/drawing/2014/main" id="{DFF83E2C-73C7-4C0D-B56D-9EC6B202FD30}"/>
              </a:ext>
            </a:extLst>
          </p:cNvPr>
          <p:cNvCxnSpPr>
            <a:cxnSpLocks/>
          </p:cNvCxnSpPr>
          <p:nvPr/>
        </p:nvCxnSpPr>
        <p:spPr>
          <a:xfrm>
            <a:off x="3072028" y="3453136"/>
            <a:ext cx="250739" cy="15146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75" name="文本框 74">
            <a:extLst>
              <a:ext uri="{FF2B5EF4-FFF2-40B4-BE49-F238E27FC236}">
                <a16:creationId xmlns:a16="http://schemas.microsoft.com/office/drawing/2014/main" id="{44B33D1C-AADA-4F5E-A24A-CD921DD3B5B6}"/>
              </a:ext>
            </a:extLst>
          </p:cNvPr>
          <p:cNvSpPr txBox="1"/>
          <p:nvPr/>
        </p:nvSpPr>
        <p:spPr>
          <a:xfrm>
            <a:off x="3094622" y="2429345"/>
            <a:ext cx="102946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olloids</a:t>
            </a:r>
          </a:p>
        </p:txBody>
      </p:sp>
      <p:cxnSp>
        <p:nvCxnSpPr>
          <p:cNvPr id="76" name="直接连接符 75">
            <a:extLst>
              <a:ext uri="{FF2B5EF4-FFF2-40B4-BE49-F238E27FC236}">
                <a16:creationId xmlns:a16="http://schemas.microsoft.com/office/drawing/2014/main" id="{3466AF55-D8CF-4198-A6D1-AB583B7B39C0}"/>
              </a:ext>
            </a:extLst>
          </p:cNvPr>
          <p:cNvCxnSpPr>
            <a:cxnSpLocks/>
          </p:cNvCxnSpPr>
          <p:nvPr/>
        </p:nvCxnSpPr>
        <p:spPr>
          <a:xfrm>
            <a:off x="3031568" y="2325635"/>
            <a:ext cx="311519" cy="14666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3C78E054-3078-4234-904F-3AD1E7D63C13}"/>
              </a:ext>
            </a:extLst>
          </p:cNvPr>
          <p:cNvCxnSpPr>
            <a:cxnSpLocks/>
          </p:cNvCxnSpPr>
          <p:nvPr/>
        </p:nvCxnSpPr>
        <p:spPr>
          <a:xfrm flipV="1">
            <a:off x="2881914" y="3063183"/>
            <a:ext cx="403684" cy="3370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85" name="文本框 84">
            <a:extLst>
              <a:ext uri="{FF2B5EF4-FFF2-40B4-BE49-F238E27FC236}">
                <a16:creationId xmlns:a16="http://schemas.microsoft.com/office/drawing/2014/main" id="{8F5CD67B-77E6-4FD6-AECB-4B6531FE218D}"/>
              </a:ext>
            </a:extLst>
          </p:cNvPr>
          <p:cNvSpPr txBox="1"/>
          <p:nvPr/>
        </p:nvSpPr>
        <p:spPr>
          <a:xfrm>
            <a:off x="3241092" y="2934442"/>
            <a:ext cx="960769"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Solutes</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7" name="Group 15">
            <a:extLst>
              <a:ext uri="{FF2B5EF4-FFF2-40B4-BE49-F238E27FC236}">
                <a16:creationId xmlns:a16="http://schemas.microsoft.com/office/drawing/2014/main" id="{22A3099D-8912-D286-BB90-A4AEB64FD368}"/>
              </a:ext>
            </a:extLst>
          </p:cNvPr>
          <p:cNvGrpSpPr/>
          <p:nvPr/>
        </p:nvGrpSpPr>
        <p:grpSpPr>
          <a:xfrm>
            <a:off x="8972536" y="417967"/>
            <a:ext cx="3121806" cy="447110"/>
            <a:chOff x="8844309" y="358006"/>
            <a:chExt cx="3121806" cy="447110"/>
          </a:xfrm>
        </p:grpSpPr>
        <p:grpSp>
          <p:nvGrpSpPr>
            <p:cNvPr id="10" name="组合 2">
              <a:extLst>
                <a:ext uri="{FF2B5EF4-FFF2-40B4-BE49-F238E27FC236}">
                  <a16:creationId xmlns:a16="http://schemas.microsoft.com/office/drawing/2014/main" id="{9C5DB59E-403C-3DA5-7FC2-024E092997F8}"/>
                </a:ext>
              </a:extLst>
            </p:cNvPr>
            <p:cNvGrpSpPr/>
            <p:nvPr/>
          </p:nvGrpSpPr>
          <p:grpSpPr>
            <a:xfrm>
              <a:off x="9715178" y="358006"/>
              <a:ext cx="2250937" cy="447110"/>
              <a:chOff x="9729466" y="157976"/>
              <a:chExt cx="2250937" cy="447110"/>
            </a:xfrm>
          </p:grpSpPr>
          <p:sp>
            <p:nvSpPr>
              <p:cNvPr id="15" name="TextBox 15">
                <a:extLst>
                  <a:ext uri="{FF2B5EF4-FFF2-40B4-BE49-F238E27FC236}">
                    <a16:creationId xmlns:a16="http://schemas.microsoft.com/office/drawing/2014/main" id="{66E35BE3-E9E3-C77E-CAA6-D7439A50FBB2}"/>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71" name="直线连接符 9">
                <a:extLst>
                  <a:ext uri="{FF2B5EF4-FFF2-40B4-BE49-F238E27FC236}">
                    <a16:creationId xmlns:a16="http://schemas.microsoft.com/office/drawing/2014/main" id="{EAEAF875-0E51-4BAD-E6E2-0B73292DC979}"/>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1" name="Picture 17">
              <a:extLst>
                <a:ext uri="{FF2B5EF4-FFF2-40B4-BE49-F238E27FC236}">
                  <a16:creationId xmlns:a16="http://schemas.microsoft.com/office/drawing/2014/main" id="{56CAF4B0-D012-A78A-6B4D-BABB655C15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2432896537"/>
      </p:ext>
    </p:extLst>
  </p:cSld>
  <p:clrMapOvr>
    <a:masterClrMapping/>
  </p:clrMapOvr>
  <p:transition advTm="2638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Ordinary</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pollutant</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removal</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21" name="文本框 20">
            <a:extLst>
              <a:ext uri="{FF2B5EF4-FFF2-40B4-BE49-F238E27FC236}">
                <a16:creationId xmlns:a16="http://schemas.microsoft.com/office/drawing/2014/main" id="{3B83E735-9D55-40DB-A316-E7DB5B5899C3}"/>
              </a:ext>
            </a:extLst>
          </p:cNvPr>
          <p:cNvSpPr txBox="1"/>
          <p:nvPr/>
        </p:nvSpPr>
        <p:spPr>
          <a:xfrm>
            <a:off x="591648" y="1060905"/>
            <a:ext cx="9762412" cy="400110"/>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Ordinary pollutant removal mechanisms: Enhancing the biological process </a:t>
            </a:r>
          </a:p>
        </p:txBody>
      </p:sp>
      <p:grpSp>
        <p:nvGrpSpPr>
          <p:cNvPr id="5" name="组合 4">
            <a:extLst>
              <a:ext uri="{FF2B5EF4-FFF2-40B4-BE49-F238E27FC236}">
                <a16:creationId xmlns:a16="http://schemas.microsoft.com/office/drawing/2014/main" id="{425AF642-CFD0-4608-CA93-2B6332E93AD1}"/>
              </a:ext>
            </a:extLst>
          </p:cNvPr>
          <p:cNvGrpSpPr/>
          <p:nvPr/>
        </p:nvGrpSpPr>
        <p:grpSpPr>
          <a:xfrm>
            <a:off x="4255478" y="1554807"/>
            <a:ext cx="7421858" cy="2975224"/>
            <a:chOff x="4255478" y="2247315"/>
            <a:chExt cx="7421858" cy="3132674"/>
          </a:xfrm>
        </p:grpSpPr>
        <p:sp>
          <p:nvSpPr>
            <p:cNvPr id="77" name="矩形 76">
              <a:extLst>
                <a:ext uri="{FF2B5EF4-FFF2-40B4-BE49-F238E27FC236}">
                  <a16:creationId xmlns:a16="http://schemas.microsoft.com/office/drawing/2014/main" id="{3CEB36AD-1928-4F96-A00B-42CF1FA110B6}"/>
                </a:ext>
              </a:extLst>
            </p:cNvPr>
            <p:cNvSpPr/>
            <p:nvPr/>
          </p:nvSpPr>
          <p:spPr>
            <a:xfrm>
              <a:off x="4377694" y="2247315"/>
              <a:ext cx="7299642" cy="3132674"/>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 name="矩形 22">
              <a:extLst>
                <a:ext uri="{FF2B5EF4-FFF2-40B4-BE49-F238E27FC236}">
                  <a16:creationId xmlns:a16="http://schemas.microsoft.com/office/drawing/2014/main" id="{6F70B071-A43B-4779-A110-EBC01E05696A}"/>
                </a:ext>
              </a:extLst>
            </p:cNvPr>
            <p:cNvSpPr/>
            <p:nvPr/>
          </p:nvSpPr>
          <p:spPr>
            <a:xfrm>
              <a:off x="4255478" y="2373981"/>
              <a:ext cx="7421858" cy="2905776"/>
            </a:xfrm>
            <a:prstGeom prst="rect">
              <a:avLst/>
            </a:prstGeom>
          </p:spPr>
          <p:txBody>
            <a:bodyPr wrap="square">
              <a:spAutoFit/>
            </a:bodyPr>
            <a:lstStyle/>
            <a:p>
              <a:pPr marL="538163" marR="0" lvl="1" indent="-177800" algn="just"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Complete</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separation</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of</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HRT</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and</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SRT</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 </a:t>
              </a:r>
              <a:endPar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endParaRPr>
            </a:p>
            <a:p>
              <a:pPr marL="1160463" marR="0" lvl="2" indent="-342900" algn="just" defTabSz="914400" rtl="0" eaLnBrk="1" fontAlgn="auto" latinLnBrk="0" hangingPunct="1">
                <a:lnSpc>
                  <a:spcPct val="100000"/>
                </a:lnSpc>
                <a:spcBef>
                  <a:spcPts val="800"/>
                </a:spcBef>
                <a:spcAft>
                  <a:spcPts val="0"/>
                </a:spcAft>
                <a:buClrTx/>
                <a:buSzTx/>
                <a:buFont typeface="Wingdings" pitchFamily="2" charset="2"/>
                <a:buChar char="ü"/>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High</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sludge</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concentration</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 </a:t>
              </a:r>
              <a:endPar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endParaRPr>
            </a:p>
            <a:p>
              <a:pPr marL="1160463" marR="0" lvl="2" indent="-342900" algn="just" defTabSz="914400" rtl="0" eaLnBrk="1" fontAlgn="auto" latinLnBrk="0" hangingPunct="1">
                <a:lnSpc>
                  <a:spcPct val="100000"/>
                </a:lnSpc>
                <a:spcBef>
                  <a:spcPts val="800"/>
                </a:spcBef>
                <a:spcAft>
                  <a:spcPts val="0"/>
                </a:spcAft>
                <a:buClrTx/>
                <a:buSzTx/>
                <a:buFont typeface="Wingdings" pitchFamily="2" charset="2"/>
                <a:buChar char="ü"/>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Low</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F/M</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ratio</a:t>
              </a:r>
              <a:endPar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1160463" marR="0" lvl="2" indent="-342900" algn="just" defTabSz="914400" rtl="0" eaLnBrk="1" fontAlgn="auto" latinLnBrk="0" hangingPunct="1">
                <a:lnSpc>
                  <a:spcPct val="100000"/>
                </a:lnSpc>
                <a:spcBef>
                  <a:spcPts val="800"/>
                </a:spcBef>
                <a:spcAft>
                  <a:spcPts val="0"/>
                </a:spcAft>
                <a:buClrTx/>
                <a:buSzTx/>
                <a:buFont typeface="Wingdings" pitchFamily="2" charset="2"/>
                <a:buChar char="ü"/>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More thorough degradation of the pollutants</a:t>
              </a:r>
            </a:p>
            <a:p>
              <a:pPr marL="538163" marR="0" lvl="1" indent="-177800" algn="just"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Conducive to microbial co-metabolism for the </a:t>
              </a:r>
              <a:r>
                <a:rPr kumimoji="0" lang="en-US" altLang="zh-CN" sz="2000" b="0" i="0" u="none" strike="noStrike" kern="1200" cap="none" spc="0" normalizeH="0" baseline="0" noProof="0" dirty="0">
                  <a:ln>
                    <a:noFill/>
                  </a:ln>
                  <a:solidFill>
                    <a:srgbClr val="C00000"/>
                  </a:solidFill>
                  <a:effectLst/>
                  <a:uLnTx/>
                  <a:uFillTx/>
                  <a:latin typeface="Arial" panose="020B0604020202020204" pitchFamily="34" charset="0"/>
                  <a:ea typeface="等线" panose="02010600030101010101" pitchFamily="2" charset="-122"/>
                  <a:cs typeface="Arial" panose="020B0604020202020204" pitchFamily="34" charset="0"/>
                </a:rPr>
                <a:t>removal of refractory pollutants</a:t>
              </a:r>
              <a:endPar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538163" marR="0" lvl="1" indent="-177800" algn="just"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srgbClr val="C00000"/>
                  </a:solidFill>
                  <a:effectLst/>
                  <a:uLnTx/>
                  <a:uFillTx/>
                  <a:latin typeface="Arial" panose="020B0604020202020204" pitchFamily="34" charset="0"/>
                  <a:ea typeface="等线" panose="02010600030101010101" pitchFamily="2" charset="-122"/>
                  <a:cs typeface="Arial" panose="020B0604020202020204" pitchFamily="34" charset="0"/>
                </a:rPr>
                <a:t>Stable removal of NH</a:t>
              </a:r>
              <a:r>
                <a:rPr kumimoji="0" lang="en-US" altLang="zh-CN" sz="2000" b="0" i="0" u="none" strike="noStrike" kern="1200" cap="none" spc="0" normalizeH="0" baseline="-25000" noProof="0" dirty="0">
                  <a:ln>
                    <a:noFill/>
                  </a:ln>
                  <a:solidFill>
                    <a:srgbClr val="C00000"/>
                  </a:solidFill>
                  <a:effectLst/>
                  <a:uLnTx/>
                  <a:uFillTx/>
                  <a:latin typeface="Arial" panose="020B0604020202020204" pitchFamily="34" charset="0"/>
                  <a:ea typeface="等线" panose="02010600030101010101" pitchFamily="2" charset="-122"/>
                  <a:cs typeface="Arial" panose="020B0604020202020204" pitchFamily="34" charset="0"/>
                </a:rPr>
                <a:t>4</a:t>
              </a:r>
              <a:r>
                <a:rPr kumimoji="0" lang="en-US" altLang="zh-CN" sz="2000" b="0" i="0" u="none" strike="noStrike" kern="1200" cap="none" spc="0" normalizeH="0" baseline="30000" noProof="0" dirty="0">
                  <a:ln>
                    <a:noFill/>
                  </a:ln>
                  <a:solidFill>
                    <a:srgbClr val="C00000"/>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en-US" altLang="zh-CN" sz="2000" b="0" i="0" u="none" strike="noStrike" kern="1200" cap="none" spc="0" normalizeH="0" baseline="0" noProof="0" dirty="0">
                  <a:ln>
                    <a:noFill/>
                  </a:ln>
                  <a:solidFill>
                    <a:srgbClr val="C00000"/>
                  </a:solidFill>
                  <a:effectLst/>
                  <a:uLnTx/>
                  <a:uFillTx/>
                  <a:latin typeface="Arial" panose="020B0604020202020204" pitchFamily="34" charset="0"/>
                  <a:ea typeface="等线" panose="02010600030101010101" pitchFamily="2" charset="-122"/>
                  <a:cs typeface="Arial" panose="020B0604020202020204" pitchFamily="34" charset="0"/>
                </a:rPr>
                <a:t>-N</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beneficial for </a:t>
              </a:r>
              <a:r>
                <a:rPr kumimoji="0" lang="en-US" altLang="zh-CN" sz="2000" b="0" i="0" u="none" strike="noStrike" kern="1200" cap="none" spc="0" normalizeH="0" baseline="0" noProof="0" dirty="0">
                  <a:ln>
                    <a:noFill/>
                  </a:ln>
                  <a:solidFill>
                    <a:srgbClr val="C00000"/>
                  </a:solidFill>
                  <a:effectLst/>
                  <a:uLnTx/>
                  <a:uFillTx/>
                  <a:latin typeface="Arial" panose="020B0604020202020204" pitchFamily="34" charset="0"/>
                  <a:ea typeface="等线" panose="02010600030101010101" pitchFamily="2" charset="-122"/>
                  <a:cs typeface="Arial" panose="020B0604020202020204" pitchFamily="34" charset="0"/>
                </a:rPr>
                <a:t>overall TN removal</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p>
          </p:txBody>
        </p:sp>
      </p:grpSp>
      <p:grpSp>
        <p:nvGrpSpPr>
          <p:cNvPr id="19" name="组合 18">
            <a:extLst>
              <a:ext uri="{FF2B5EF4-FFF2-40B4-BE49-F238E27FC236}">
                <a16:creationId xmlns:a16="http://schemas.microsoft.com/office/drawing/2014/main" id="{26D198DD-5569-48B8-8D6D-5D5D912174A6}"/>
              </a:ext>
            </a:extLst>
          </p:cNvPr>
          <p:cNvGrpSpPr/>
          <p:nvPr/>
        </p:nvGrpSpPr>
        <p:grpSpPr>
          <a:xfrm flipH="1">
            <a:off x="2346666" y="3020664"/>
            <a:ext cx="416612" cy="634849"/>
            <a:chOff x="11332612" y="3609239"/>
            <a:chExt cx="416612" cy="634849"/>
          </a:xfrm>
        </p:grpSpPr>
        <p:cxnSp>
          <p:nvCxnSpPr>
            <p:cNvPr id="20" name="直接箭头连接符 19">
              <a:extLst>
                <a:ext uri="{FF2B5EF4-FFF2-40B4-BE49-F238E27FC236}">
                  <a16:creationId xmlns:a16="http://schemas.microsoft.com/office/drawing/2014/main" id="{0334B5B9-C63D-45C6-B388-D289798CA0B5}"/>
                </a:ext>
              </a:extLst>
            </p:cNvPr>
            <p:cNvCxnSpPr>
              <a:cxnSpLocks/>
            </p:cNvCxnSpPr>
            <p:nvPr/>
          </p:nvCxnSpPr>
          <p:spPr>
            <a:xfrm flipH="1">
              <a:off x="11332612" y="3722218"/>
              <a:ext cx="403270" cy="521870"/>
            </a:xfrm>
            <a:prstGeom prst="straightConnector1">
              <a:avLst/>
            </a:prstGeom>
            <a:ln w="28575">
              <a:solidFill>
                <a:srgbClr val="996633"/>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F484F48F-EE2F-4095-9331-E92327574967}"/>
                </a:ext>
              </a:extLst>
            </p:cNvPr>
            <p:cNvCxnSpPr>
              <a:cxnSpLocks/>
            </p:cNvCxnSpPr>
            <p:nvPr/>
          </p:nvCxnSpPr>
          <p:spPr>
            <a:xfrm>
              <a:off x="11565721" y="3609239"/>
              <a:ext cx="183503" cy="135435"/>
            </a:xfrm>
            <a:prstGeom prst="line">
              <a:avLst/>
            </a:prstGeom>
            <a:ln w="28575">
              <a:solidFill>
                <a:srgbClr val="996633"/>
              </a:solidFill>
              <a:tailEnd type="triangle"/>
            </a:ln>
          </p:spPr>
          <p:style>
            <a:lnRef idx="1">
              <a:schemeClr val="accent1"/>
            </a:lnRef>
            <a:fillRef idx="0">
              <a:schemeClr val="accent1"/>
            </a:fillRef>
            <a:effectRef idx="0">
              <a:schemeClr val="accent1"/>
            </a:effectRef>
            <a:fontRef idx="minor">
              <a:schemeClr val="tx1"/>
            </a:fontRef>
          </p:style>
        </p:cxnSp>
      </p:grpSp>
      <p:sp>
        <p:nvSpPr>
          <p:cNvPr id="24" name="矩形 23">
            <a:extLst>
              <a:ext uri="{FF2B5EF4-FFF2-40B4-BE49-F238E27FC236}">
                <a16:creationId xmlns:a16="http://schemas.microsoft.com/office/drawing/2014/main" id="{3328AD18-0390-4F50-8E61-38A47EC6B32F}"/>
              </a:ext>
            </a:extLst>
          </p:cNvPr>
          <p:cNvSpPr/>
          <p:nvPr/>
        </p:nvSpPr>
        <p:spPr>
          <a:xfrm flipH="1">
            <a:off x="1579621" y="3712003"/>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5" name="矩形 24">
            <a:extLst>
              <a:ext uri="{FF2B5EF4-FFF2-40B4-BE49-F238E27FC236}">
                <a16:creationId xmlns:a16="http://schemas.microsoft.com/office/drawing/2014/main" id="{D2F60B2F-A95D-4DA9-82FC-49C5544ED281}"/>
              </a:ext>
            </a:extLst>
          </p:cNvPr>
          <p:cNvSpPr/>
          <p:nvPr/>
        </p:nvSpPr>
        <p:spPr>
          <a:xfrm flipH="1">
            <a:off x="1580617" y="3280542"/>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6" name="椭圆 25">
            <a:extLst>
              <a:ext uri="{FF2B5EF4-FFF2-40B4-BE49-F238E27FC236}">
                <a16:creationId xmlns:a16="http://schemas.microsoft.com/office/drawing/2014/main" id="{819EC2BF-4D9A-4DEE-ACA9-E8D78C7BD7D2}"/>
              </a:ext>
            </a:extLst>
          </p:cNvPr>
          <p:cNvSpPr/>
          <p:nvPr/>
        </p:nvSpPr>
        <p:spPr>
          <a:xfrm flipH="1">
            <a:off x="2505245" y="2885905"/>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7" name="椭圆 26">
            <a:extLst>
              <a:ext uri="{FF2B5EF4-FFF2-40B4-BE49-F238E27FC236}">
                <a16:creationId xmlns:a16="http://schemas.microsoft.com/office/drawing/2014/main" id="{B1B416A1-B796-4DB0-8AA3-3A1CEC16721C}"/>
              </a:ext>
            </a:extLst>
          </p:cNvPr>
          <p:cNvSpPr/>
          <p:nvPr/>
        </p:nvSpPr>
        <p:spPr>
          <a:xfrm flipH="1">
            <a:off x="2484956" y="2592780"/>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cxnSp>
        <p:nvCxnSpPr>
          <p:cNvPr id="28" name="直接箭头连接符 27">
            <a:extLst>
              <a:ext uri="{FF2B5EF4-FFF2-40B4-BE49-F238E27FC236}">
                <a16:creationId xmlns:a16="http://schemas.microsoft.com/office/drawing/2014/main" id="{5475A11B-BF17-45B4-9C69-A8337229B9D7}"/>
              </a:ext>
            </a:extLst>
          </p:cNvPr>
          <p:cNvCxnSpPr>
            <a:cxnSpLocks/>
          </p:cNvCxnSpPr>
          <p:nvPr/>
        </p:nvCxnSpPr>
        <p:spPr>
          <a:xfrm flipH="1">
            <a:off x="1346379" y="2676744"/>
            <a:ext cx="1108458" cy="0"/>
          </a:xfrm>
          <a:prstGeom prst="straightConnector1">
            <a:avLst/>
          </a:prstGeom>
          <a:ln w="28575">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id="{EE0D03B8-DAA5-4302-A839-173F37AEE268}"/>
              </a:ext>
            </a:extLst>
          </p:cNvPr>
          <p:cNvSpPr/>
          <p:nvPr/>
        </p:nvSpPr>
        <p:spPr>
          <a:xfrm flipH="1">
            <a:off x="1574969" y="2320380"/>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0" name="矩形 29">
            <a:extLst>
              <a:ext uri="{FF2B5EF4-FFF2-40B4-BE49-F238E27FC236}">
                <a16:creationId xmlns:a16="http://schemas.microsoft.com/office/drawing/2014/main" id="{C8AA0E88-CA44-40A1-8B01-C07A10B7D1DA}"/>
              </a:ext>
            </a:extLst>
          </p:cNvPr>
          <p:cNvSpPr/>
          <p:nvPr/>
        </p:nvSpPr>
        <p:spPr>
          <a:xfrm flipH="1">
            <a:off x="1574970" y="2781203"/>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cxnSp>
        <p:nvCxnSpPr>
          <p:cNvPr id="31" name="直接连接符 30">
            <a:extLst>
              <a:ext uri="{FF2B5EF4-FFF2-40B4-BE49-F238E27FC236}">
                <a16:creationId xmlns:a16="http://schemas.microsoft.com/office/drawing/2014/main" id="{4B34AA3E-BC18-4F01-A690-55F4C542328E}"/>
              </a:ext>
            </a:extLst>
          </p:cNvPr>
          <p:cNvCxnSpPr>
            <a:cxnSpLocks/>
          </p:cNvCxnSpPr>
          <p:nvPr/>
        </p:nvCxnSpPr>
        <p:spPr>
          <a:xfrm flipH="1">
            <a:off x="2353880" y="3526629"/>
            <a:ext cx="183503" cy="135435"/>
          </a:xfrm>
          <a:prstGeom prst="line">
            <a:avLst/>
          </a:prstGeom>
          <a:ln w="28575">
            <a:solidFill>
              <a:srgbClr val="996633"/>
            </a:solidFill>
            <a:tailEnd type="triangle"/>
          </a:ln>
        </p:spPr>
        <p:style>
          <a:lnRef idx="1">
            <a:schemeClr val="accent1"/>
          </a:lnRef>
          <a:fillRef idx="0">
            <a:schemeClr val="accent1"/>
          </a:fillRef>
          <a:effectRef idx="0">
            <a:schemeClr val="accent1"/>
          </a:effectRef>
          <a:fontRef idx="minor">
            <a:schemeClr val="tx1"/>
          </a:fontRef>
        </p:style>
      </p:cxnSp>
      <p:sp>
        <p:nvSpPr>
          <p:cNvPr id="32" name="椭圆 31">
            <a:extLst>
              <a:ext uri="{FF2B5EF4-FFF2-40B4-BE49-F238E27FC236}">
                <a16:creationId xmlns:a16="http://schemas.microsoft.com/office/drawing/2014/main" id="{FB76E09E-9A70-4209-BA7F-371CCC606D68}"/>
              </a:ext>
            </a:extLst>
          </p:cNvPr>
          <p:cNvSpPr/>
          <p:nvPr/>
        </p:nvSpPr>
        <p:spPr>
          <a:xfrm flipH="1">
            <a:off x="2505244" y="3429319"/>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3" name="椭圆 32">
            <a:extLst>
              <a:ext uri="{FF2B5EF4-FFF2-40B4-BE49-F238E27FC236}">
                <a16:creationId xmlns:a16="http://schemas.microsoft.com/office/drawing/2014/main" id="{11220FCC-902D-4A85-A3CD-1CF4FBC95D60}"/>
              </a:ext>
            </a:extLst>
          </p:cNvPr>
          <p:cNvSpPr/>
          <p:nvPr/>
        </p:nvSpPr>
        <p:spPr>
          <a:xfrm flipH="1">
            <a:off x="3010114" y="2454393"/>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4" name="椭圆 33">
            <a:extLst>
              <a:ext uri="{FF2B5EF4-FFF2-40B4-BE49-F238E27FC236}">
                <a16:creationId xmlns:a16="http://schemas.microsoft.com/office/drawing/2014/main" id="{53030E2E-36FF-4F66-B17C-CDE5C5E60EEE}"/>
              </a:ext>
            </a:extLst>
          </p:cNvPr>
          <p:cNvSpPr/>
          <p:nvPr/>
        </p:nvSpPr>
        <p:spPr>
          <a:xfrm flipH="1">
            <a:off x="2661951" y="2310887"/>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5" name="椭圆 34">
            <a:extLst>
              <a:ext uri="{FF2B5EF4-FFF2-40B4-BE49-F238E27FC236}">
                <a16:creationId xmlns:a16="http://schemas.microsoft.com/office/drawing/2014/main" id="{7333ADF5-EEED-411F-99A2-DD7D4AF3C53B}"/>
              </a:ext>
            </a:extLst>
          </p:cNvPr>
          <p:cNvSpPr/>
          <p:nvPr/>
        </p:nvSpPr>
        <p:spPr>
          <a:xfrm flipH="1">
            <a:off x="3009685" y="2972400"/>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6" name="椭圆 35">
            <a:extLst>
              <a:ext uri="{FF2B5EF4-FFF2-40B4-BE49-F238E27FC236}">
                <a16:creationId xmlns:a16="http://schemas.microsoft.com/office/drawing/2014/main" id="{A4535E3A-1F20-4015-9F1A-C41093462534}"/>
              </a:ext>
            </a:extLst>
          </p:cNvPr>
          <p:cNvSpPr/>
          <p:nvPr/>
        </p:nvSpPr>
        <p:spPr>
          <a:xfrm flipH="1">
            <a:off x="1160194" y="2915959"/>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7" name="椭圆 36">
            <a:extLst>
              <a:ext uri="{FF2B5EF4-FFF2-40B4-BE49-F238E27FC236}">
                <a16:creationId xmlns:a16="http://schemas.microsoft.com/office/drawing/2014/main" id="{F4BD6220-5B15-4119-9762-A2D02A87DFA8}"/>
              </a:ext>
            </a:extLst>
          </p:cNvPr>
          <p:cNvSpPr/>
          <p:nvPr/>
        </p:nvSpPr>
        <p:spPr>
          <a:xfrm flipH="1">
            <a:off x="912288" y="3243883"/>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8" name="椭圆 37">
            <a:extLst>
              <a:ext uri="{FF2B5EF4-FFF2-40B4-BE49-F238E27FC236}">
                <a16:creationId xmlns:a16="http://schemas.microsoft.com/office/drawing/2014/main" id="{74F42DEE-6E80-4B2D-BE63-E954594283C3}"/>
              </a:ext>
            </a:extLst>
          </p:cNvPr>
          <p:cNvSpPr/>
          <p:nvPr/>
        </p:nvSpPr>
        <p:spPr>
          <a:xfrm flipH="1">
            <a:off x="1336023" y="3377226"/>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9" name="椭圆 38">
            <a:extLst>
              <a:ext uri="{FF2B5EF4-FFF2-40B4-BE49-F238E27FC236}">
                <a16:creationId xmlns:a16="http://schemas.microsoft.com/office/drawing/2014/main" id="{85BF90B4-8102-4D27-B029-18FEC81FB67E}"/>
              </a:ext>
            </a:extLst>
          </p:cNvPr>
          <p:cNvSpPr/>
          <p:nvPr/>
        </p:nvSpPr>
        <p:spPr>
          <a:xfrm flipH="1">
            <a:off x="1174300" y="3639608"/>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0" name="椭圆 39">
            <a:extLst>
              <a:ext uri="{FF2B5EF4-FFF2-40B4-BE49-F238E27FC236}">
                <a16:creationId xmlns:a16="http://schemas.microsoft.com/office/drawing/2014/main" id="{3C57E0A6-D8C9-4306-86DE-4C68B30BCF6F}"/>
              </a:ext>
            </a:extLst>
          </p:cNvPr>
          <p:cNvSpPr/>
          <p:nvPr/>
        </p:nvSpPr>
        <p:spPr>
          <a:xfrm flipH="1">
            <a:off x="1034110" y="2399750"/>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1" name="椭圆 40">
            <a:extLst>
              <a:ext uri="{FF2B5EF4-FFF2-40B4-BE49-F238E27FC236}">
                <a16:creationId xmlns:a16="http://schemas.microsoft.com/office/drawing/2014/main" id="{96D19B07-0943-4F91-8D6F-4C3E041AB049}"/>
              </a:ext>
            </a:extLst>
          </p:cNvPr>
          <p:cNvSpPr/>
          <p:nvPr/>
        </p:nvSpPr>
        <p:spPr>
          <a:xfrm flipH="1">
            <a:off x="2674891" y="3182917"/>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2" name="椭圆 41">
            <a:extLst>
              <a:ext uri="{FF2B5EF4-FFF2-40B4-BE49-F238E27FC236}">
                <a16:creationId xmlns:a16="http://schemas.microsoft.com/office/drawing/2014/main" id="{51D3B907-B9A7-4579-8538-B37F1C73C8F8}"/>
              </a:ext>
            </a:extLst>
          </p:cNvPr>
          <p:cNvSpPr/>
          <p:nvPr/>
        </p:nvSpPr>
        <p:spPr>
          <a:xfrm flipH="1">
            <a:off x="2907355" y="2214067"/>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3" name="椭圆 42">
            <a:extLst>
              <a:ext uri="{FF2B5EF4-FFF2-40B4-BE49-F238E27FC236}">
                <a16:creationId xmlns:a16="http://schemas.microsoft.com/office/drawing/2014/main" id="{09CED6B4-3CCD-4AB5-9526-3C02B1E5D6BE}"/>
              </a:ext>
            </a:extLst>
          </p:cNvPr>
          <p:cNvSpPr/>
          <p:nvPr/>
        </p:nvSpPr>
        <p:spPr>
          <a:xfrm flipH="1">
            <a:off x="2538789" y="3722767"/>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4" name="椭圆 43">
            <a:extLst>
              <a:ext uri="{FF2B5EF4-FFF2-40B4-BE49-F238E27FC236}">
                <a16:creationId xmlns:a16="http://schemas.microsoft.com/office/drawing/2014/main" id="{B7A1E9F7-DBD9-47D6-9D52-52745E7031C8}"/>
              </a:ext>
            </a:extLst>
          </p:cNvPr>
          <p:cNvSpPr/>
          <p:nvPr/>
        </p:nvSpPr>
        <p:spPr>
          <a:xfrm flipH="1">
            <a:off x="2438163" y="3988485"/>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5" name="椭圆 44">
            <a:extLst>
              <a:ext uri="{FF2B5EF4-FFF2-40B4-BE49-F238E27FC236}">
                <a16:creationId xmlns:a16="http://schemas.microsoft.com/office/drawing/2014/main" id="{9355E529-7FA5-4E43-9799-B0B7EF85C0E8}"/>
              </a:ext>
            </a:extLst>
          </p:cNvPr>
          <p:cNvSpPr/>
          <p:nvPr/>
        </p:nvSpPr>
        <p:spPr>
          <a:xfrm flipH="1">
            <a:off x="2807564" y="2622349"/>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6" name="椭圆 45">
            <a:extLst>
              <a:ext uri="{FF2B5EF4-FFF2-40B4-BE49-F238E27FC236}">
                <a16:creationId xmlns:a16="http://schemas.microsoft.com/office/drawing/2014/main" id="{7B660129-70E4-49CD-8F2D-80194B9A9E18}"/>
              </a:ext>
            </a:extLst>
          </p:cNvPr>
          <p:cNvSpPr/>
          <p:nvPr/>
        </p:nvSpPr>
        <p:spPr>
          <a:xfrm flipH="1">
            <a:off x="2190258" y="3098270"/>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8" name="椭圆 47">
            <a:extLst>
              <a:ext uri="{FF2B5EF4-FFF2-40B4-BE49-F238E27FC236}">
                <a16:creationId xmlns:a16="http://schemas.microsoft.com/office/drawing/2014/main" id="{3B5CAD24-E259-4D48-986D-3136FE58E9C5}"/>
              </a:ext>
            </a:extLst>
          </p:cNvPr>
          <p:cNvSpPr/>
          <p:nvPr/>
        </p:nvSpPr>
        <p:spPr>
          <a:xfrm flipH="1">
            <a:off x="2436946" y="3131132"/>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9" name="椭圆 48">
            <a:extLst>
              <a:ext uri="{FF2B5EF4-FFF2-40B4-BE49-F238E27FC236}">
                <a16:creationId xmlns:a16="http://schemas.microsoft.com/office/drawing/2014/main" id="{D1EE9274-8F0F-4CCE-8954-F7ED59905326}"/>
              </a:ext>
            </a:extLst>
          </p:cNvPr>
          <p:cNvSpPr/>
          <p:nvPr/>
        </p:nvSpPr>
        <p:spPr>
          <a:xfrm flipH="1">
            <a:off x="2394958" y="2411382"/>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0" name="椭圆 49">
            <a:extLst>
              <a:ext uri="{FF2B5EF4-FFF2-40B4-BE49-F238E27FC236}">
                <a16:creationId xmlns:a16="http://schemas.microsoft.com/office/drawing/2014/main" id="{D8B32F1F-3ACF-4461-8FB6-E50371EB609F}"/>
              </a:ext>
            </a:extLst>
          </p:cNvPr>
          <p:cNvSpPr/>
          <p:nvPr/>
        </p:nvSpPr>
        <p:spPr>
          <a:xfrm flipH="1">
            <a:off x="2720881" y="3701211"/>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1" name="椭圆 50">
            <a:extLst>
              <a:ext uri="{FF2B5EF4-FFF2-40B4-BE49-F238E27FC236}">
                <a16:creationId xmlns:a16="http://schemas.microsoft.com/office/drawing/2014/main" id="{E48F4987-4A5D-456E-A88B-B1C1140891BA}"/>
              </a:ext>
            </a:extLst>
          </p:cNvPr>
          <p:cNvSpPr/>
          <p:nvPr/>
        </p:nvSpPr>
        <p:spPr>
          <a:xfrm flipH="1">
            <a:off x="2907355" y="3375719"/>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2" name="任意多边形: 形状 51">
            <a:extLst>
              <a:ext uri="{FF2B5EF4-FFF2-40B4-BE49-F238E27FC236}">
                <a16:creationId xmlns:a16="http://schemas.microsoft.com/office/drawing/2014/main" id="{AE76861B-FDB3-4FC0-BCC4-C262EECB46FC}"/>
              </a:ext>
            </a:extLst>
          </p:cNvPr>
          <p:cNvSpPr/>
          <p:nvPr/>
        </p:nvSpPr>
        <p:spPr>
          <a:xfrm>
            <a:off x="2578655" y="3936190"/>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3" name="任意多边形: 形状 52">
            <a:extLst>
              <a:ext uri="{FF2B5EF4-FFF2-40B4-BE49-F238E27FC236}">
                <a16:creationId xmlns:a16="http://schemas.microsoft.com/office/drawing/2014/main" id="{EFA3D2A3-63DC-4CDC-B8EB-9562C4C23A2D}"/>
              </a:ext>
            </a:extLst>
          </p:cNvPr>
          <p:cNvSpPr/>
          <p:nvPr/>
        </p:nvSpPr>
        <p:spPr>
          <a:xfrm>
            <a:off x="2755273" y="3533943"/>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4" name="任意多边形: 形状 53">
            <a:extLst>
              <a:ext uri="{FF2B5EF4-FFF2-40B4-BE49-F238E27FC236}">
                <a16:creationId xmlns:a16="http://schemas.microsoft.com/office/drawing/2014/main" id="{D0F694DB-2EE1-4B82-A247-8CF78D9605AD}"/>
              </a:ext>
            </a:extLst>
          </p:cNvPr>
          <p:cNvSpPr/>
          <p:nvPr/>
        </p:nvSpPr>
        <p:spPr>
          <a:xfrm>
            <a:off x="2768550" y="3043317"/>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5" name="任意多边形: 形状 54">
            <a:extLst>
              <a:ext uri="{FF2B5EF4-FFF2-40B4-BE49-F238E27FC236}">
                <a16:creationId xmlns:a16="http://schemas.microsoft.com/office/drawing/2014/main" id="{D009D55D-C7D7-4139-B6DB-FC556058BE43}"/>
              </a:ext>
            </a:extLst>
          </p:cNvPr>
          <p:cNvSpPr/>
          <p:nvPr/>
        </p:nvSpPr>
        <p:spPr>
          <a:xfrm>
            <a:off x="2658185" y="2821035"/>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6" name="任意多边形: 形状 55">
            <a:extLst>
              <a:ext uri="{FF2B5EF4-FFF2-40B4-BE49-F238E27FC236}">
                <a16:creationId xmlns:a16="http://schemas.microsoft.com/office/drawing/2014/main" id="{35B29D15-2F15-4A07-A6BC-22F6457534FE}"/>
              </a:ext>
            </a:extLst>
          </p:cNvPr>
          <p:cNvSpPr/>
          <p:nvPr/>
        </p:nvSpPr>
        <p:spPr>
          <a:xfrm>
            <a:off x="2394879" y="2734701"/>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7" name="任意多边形: 形状 56">
            <a:extLst>
              <a:ext uri="{FF2B5EF4-FFF2-40B4-BE49-F238E27FC236}">
                <a16:creationId xmlns:a16="http://schemas.microsoft.com/office/drawing/2014/main" id="{EB06DADE-642F-404A-B6C1-4A795471E5B8}"/>
              </a:ext>
            </a:extLst>
          </p:cNvPr>
          <p:cNvSpPr/>
          <p:nvPr/>
        </p:nvSpPr>
        <p:spPr>
          <a:xfrm>
            <a:off x="2648414" y="2523684"/>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8" name="任意多边形: 形状 57">
            <a:extLst>
              <a:ext uri="{FF2B5EF4-FFF2-40B4-BE49-F238E27FC236}">
                <a16:creationId xmlns:a16="http://schemas.microsoft.com/office/drawing/2014/main" id="{9D56EC3D-13DB-46BF-B782-B9381E3A4B5A}"/>
              </a:ext>
            </a:extLst>
          </p:cNvPr>
          <p:cNvSpPr/>
          <p:nvPr/>
        </p:nvSpPr>
        <p:spPr>
          <a:xfrm>
            <a:off x="1330496" y="3640808"/>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9" name="任意多边形: 形状 58">
            <a:extLst>
              <a:ext uri="{FF2B5EF4-FFF2-40B4-BE49-F238E27FC236}">
                <a16:creationId xmlns:a16="http://schemas.microsoft.com/office/drawing/2014/main" id="{C6A494F4-A270-4770-BAF9-5B98DF9B01F1}"/>
              </a:ext>
            </a:extLst>
          </p:cNvPr>
          <p:cNvSpPr/>
          <p:nvPr/>
        </p:nvSpPr>
        <p:spPr>
          <a:xfrm>
            <a:off x="1115338" y="3304335"/>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0" name="任意多边形: 形状 59">
            <a:extLst>
              <a:ext uri="{FF2B5EF4-FFF2-40B4-BE49-F238E27FC236}">
                <a16:creationId xmlns:a16="http://schemas.microsoft.com/office/drawing/2014/main" id="{9E315572-02F0-4717-AE30-0FF62A66BCE0}"/>
              </a:ext>
            </a:extLst>
          </p:cNvPr>
          <p:cNvSpPr/>
          <p:nvPr/>
        </p:nvSpPr>
        <p:spPr>
          <a:xfrm>
            <a:off x="1350738" y="3041214"/>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1" name="任意多边形: 形状 60">
            <a:extLst>
              <a:ext uri="{FF2B5EF4-FFF2-40B4-BE49-F238E27FC236}">
                <a16:creationId xmlns:a16="http://schemas.microsoft.com/office/drawing/2014/main" id="{A9774DE9-642A-4AE4-8940-2EFF7F703199}"/>
              </a:ext>
            </a:extLst>
          </p:cNvPr>
          <p:cNvSpPr/>
          <p:nvPr/>
        </p:nvSpPr>
        <p:spPr>
          <a:xfrm>
            <a:off x="923745" y="2696625"/>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2" name="任意多边形: 形状 61">
            <a:extLst>
              <a:ext uri="{FF2B5EF4-FFF2-40B4-BE49-F238E27FC236}">
                <a16:creationId xmlns:a16="http://schemas.microsoft.com/office/drawing/2014/main" id="{253B3024-1E31-4D8C-9E16-D66F767E7FED}"/>
              </a:ext>
            </a:extLst>
          </p:cNvPr>
          <p:cNvSpPr/>
          <p:nvPr/>
        </p:nvSpPr>
        <p:spPr>
          <a:xfrm>
            <a:off x="1225712" y="2463281"/>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3" name="文本框 62">
            <a:extLst>
              <a:ext uri="{FF2B5EF4-FFF2-40B4-BE49-F238E27FC236}">
                <a16:creationId xmlns:a16="http://schemas.microsoft.com/office/drawing/2014/main" id="{51DC41FD-EF9D-42E3-B5E2-5D77517FE367}"/>
              </a:ext>
            </a:extLst>
          </p:cNvPr>
          <p:cNvSpPr txBox="1"/>
          <p:nvPr/>
        </p:nvSpPr>
        <p:spPr>
          <a:xfrm>
            <a:off x="1387240" y="1898494"/>
            <a:ext cx="1269622"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Membrane</a:t>
            </a:r>
          </a:p>
        </p:txBody>
      </p:sp>
      <p:sp>
        <p:nvSpPr>
          <p:cNvPr id="3" name="椭圆 2">
            <a:extLst>
              <a:ext uri="{FF2B5EF4-FFF2-40B4-BE49-F238E27FC236}">
                <a16:creationId xmlns:a16="http://schemas.microsoft.com/office/drawing/2014/main" id="{BD3793D9-5F80-4E2D-B964-BA56B5CF0DEA}"/>
              </a:ext>
            </a:extLst>
          </p:cNvPr>
          <p:cNvSpPr/>
          <p:nvPr/>
        </p:nvSpPr>
        <p:spPr>
          <a:xfrm rot="4098377">
            <a:off x="3098305" y="2693775"/>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4" name="椭圆 63">
            <a:extLst>
              <a:ext uri="{FF2B5EF4-FFF2-40B4-BE49-F238E27FC236}">
                <a16:creationId xmlns:a16="http://schemas.microsoft.com/office/drawing/2014/main" id="{B2A526F3-726A-4D3B-90C0-79164ACC273B}"/>
              </a:ext>
            </a:extLst>
          </p:cNvPr>
          <p:cNvSpPr/>
          <p:nvPr/>
        </p:nvSpPr>
        <p:spPr>
          <a:xfrm rot="2377874">
            <a:off x="2938901" y="3586048"/>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5" name="椭圆 64">
            <a:extLst>
              <a:ext uri="{FF2B5EF4-FFF2-40B4-BE49-F238E27FC236}">
                <a16:creationId xmlns:a16="http://schemas.microsoft.com/office/drawing/2014/main" id="{052AC16C-855A-46F0-830D-9357DFAA3329}"/>
              </a:ext>
            </a:extLst>
          </p:cNvPr>
          <p:cNvSpPr/>
          <p:nvPr/>
        </p:nvSpPr>
        <p:spPr>
          <a:xfrm rot="2572231">
            <a:off x="2803710" y="2429672"/>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6" name="椭圆 65">
            <a:extLst>
              <a:ext uri="{FF2B5EF4-FFF2-40B4-BE49-F238E27FC236}">
                <a16:creationId xmlns:a16="http://schemas.microsoft.com/office/drawing/2014/main" id="{B62D30BD-6165-46E5-B61B-4FDB766036D0}"/>
              </a:ext>
            </a:extLst>
          </p:cNvPr>
          <p:cNvSpPr/>
          <p:nvPr/>
        </p:nvSpPr>
        <p:spPr>
          <a:xfrm rot="19496231">
            <a:off x="2894414" y="3139929"/>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7" name="椭圆 66">
            <a:extLst>
              <a:ext uri="{FF2B5EF4-FFF2-40B4-BE49-F238E27FC236}">
                <a16:creationId xmlns:a16="http://schemas.microsoft.com/office/drawing/2014/main" id="{D99C139A-8816-4F46-9E8E-A72B2226F417}"/>
              </a:ext>
            </a:extLst>
          </p:cNvPr>
          <p:cNvSpPr/>
          <p:nvPr/>
        </p:nvSpPr>
        <p:spPr>
          <a:xfrm rot="717966">
            <a:off x="2803710" y="2802491"/>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8" name="椭圆 67">
            <a:extLst>
              <a:ext uri="{FF2B5EF4-FFF2-40B4-BE49-F238E27FC236}">
                <a16:creationId xmlns:a16="http://schemas.microsoft.com/office/drawing/2014/main" id="{82581AEA-B6CF-4DBD-ADF3-B04F6F33219B}"/>
              </a:ext>
            </a:extLst>
          </p:cNvPr>
          <p:cNvSpPr/>
          <p:nvPr/>
        </p:nvSpPr>
        <p:spPr>
          <a:xfrm rot="1460470">
            <a:off x="3031637" y="3879662"/>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9" name="椭圆 68">
            <a:extLst>
              <a:ext uri="{FF2B5EF4-FFF2-40B4-BE49-F238E27FC236}">
                <a16:creationId xmlns:a16="http://schemas.microsoft.com/office/drawing/2014/main" id="{0EA36AD1-8EAD-4E99-B62E-EDDB9EDFC721}"/>
              </a:ext>
            </a:extLst>
          </p:cNvPr>
          <p:cNvSpPr/>
          <p:nvPr/>
        </p:nvSpPr>
        <p:spPr>
          <a:xfrm>
            <a:off x="3101949" y="2214569"/>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70" name="直接连接符 69">
            <a:extLst>
              <a:ext uri="{FF2B5EF4-FFF2-40B4-BE49-F238E27FC236}">
                <a16:creationId xmlns:a16="http://schemas.microsoft.com/office/drawing/2014/main" id="{FA1DE6E9-A8F8-43E6-823C-38218557C0C3}"/>
              </a:ext>
            </a:extLst>
          </p:cNvPr>
          <p:cNvCxnSpPr>
            <a:cxnSpLocks/>
          </p:cNvCxnSpPr>
          <p:nvPr/>
        </p:nvCxnSpPr>
        <p:spPr>
          <a:xfrm>
            <a:off x="3092348" y="4011936"/>
            <a:ext cx="250739" cy="15146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73" name="文本框 72">
            <a:extLst>
              <a:ext uri="{FF2B5EF4-FFF2-40B4-BE49-F238E27FC236}">
                <a16:creationId xmlns:a16="http://schemas.microsoft.com/office/drawing/2014/main" id="{6C16EA8C-DCF4-4592-AEA5-38B3A806996D}"/>
              </a:ext>
            </a:extLst>
          </p:cNvPr>
          <p:cNvSpPr txBox="1"/>
          <p:nvPr/>
        </p:nvSpPr>
        <p:spPr>
          <a:xfrm>
            <a:off x="3012058" y="3576168"/>
            <a:ext cx="1721597"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Sludge flocs</a:t>
            </a:r>
          </a:p>
        </p:txBody>
      </p:sp>
      <p:cxnSp>
        <p:nvCxnSpPr>
          <p:cNvPr id="74" name="直接连接符 73">
            <a:extLst>
              <a:ext uri="{FF2B5EF4-FFF2-40B4-BE49-F238E27FC236}">
                <a16:creationId xmlns:a16="http://schemas.microsoft.com/office/drawing/2014/main" id="{DFF83E2C-73C7-4C0D-B56D-9EC6B202FD30}"/>
              </a:ext>
            </a:extLst>
          </p:cNvPr>
          <p:cNvCxnSpPr>
            <a:cxnSpLocks/>
          </p:cNvCxnSpPr>
          <p:nvPr/>
        </p:nvCxnSpPr>
        <p:spPr>
          <a:xfrm>
            <a:off x="3072028" y="3453136"/>
            <a:ext cx="250739" cy="15146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75" name="文本框 74">
            <a:extLst>
              <a:ext uri="{FF2B5EF4-FFF2-40B4-BE49-F238E27FC236}">
                <a16:creationId xmlns:a16="http://schemas.microsoft.com/office/drawing/2014/main" id="{44B33D1C-AADA-4F5E-A24A-CD921DD3B5B6}"/>
              </a:ext>
            </a:extLst>
          </p:cNvPr>
          <p:cNvSpPr txBox="1"/>
          <p:nvPr/>
        </p:nvSpPr>
        <p:spPr>
          <a:xfrm>
            <a:off x="3094622" y="2429345"/>
            <a:ext cx="102946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olloids</a:t>
            </a:r>
          </a:p>
        </p:txBody>
      </p:sp>
      <p:cxnSp>
        <p:nvCxnSpPr>
          <p:cNvPr id="76" name="直接连接符 75">
            <a:extLst>
              <a:ext uri="{FF2B5EF4-FFF2-40B4-BE49-F238E27FC236}">
                <a16:creationId xmlns:a16="http://schemas.microsoft.com/office/drawing/2014/main" id="{3466AF55-D8CF-4198-A6D1-AB583B7B39C0}"/>
              </a:ext>
            </a:extLst>
          </p:cNvPr>
          <p:cNvCxnSpPr>
            <a:cxnSpLocks/>
          </p:cNvCxnSpPr>
          <p:nvPr/>
        </p:nvCxnSpPr>
        <p:spPr>
          <a:xfrm>
            <a:off x="3031568" y="2325635"/>
            <a:ext cx="311519" cy="14666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3C78E054-3078-4234-904F-3AD1E7D63C13}"/>
              </a:ext>
            </a:extLst>
          </p:cNvPr>
          <p:cNvCxnSpPr>
            <a:cxnSpLocks/>
          </p:cNvCxnSpPr>
          <p:nvPr/>
        </p:nvCxnSpPr>
        <p:spPr>
          <a:xfrm flipV="1">
            <a:off x="2881914" y="3063183"/>
            <a:ext cx="403684" cy="3370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85" name="文本框 84">
            <a:extLst>
              <a:ext uri="{FF2B5EF4-FFF2-40B4-BE49-F238E27FC236}">
                <a16:creationId xmlns:a16="http://schemas.microsoft.com/office/drawing/2014/main" id="{8F5CD67B-77E6-4FD6-AECB-4B6531FE218D}"/>
              </a:ext>
            </a:extLst>
          </p:cNvPr>
          <p:cNvSpPr txBox="1"/>
          <p:nvPr/>
        </p:nvSpPr>
        <p:spPr>
          <a:xfrm>
            <a:off x="3241092" y="2934442"/>
            <a:ext cx="960769"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Solutes</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7" name="Group 15">
            <a:extLst>
              <a:ext uri="{FF2B5EF4-FFF2-40B4-BE49-F238E27FC236}">
                <a16:creationId xmlns:a16="http://schemas.microsoft.com/office/drawing/2014/main" id="{22A3099D-8912-D286-BB90-A4AEB64FD368}"/>
              </a:ext>
            </a:extLst>
          </p:cNvPr>
          <p:cNvGrpSpPr/>
          <p:nvPr/>
        </p:nvGrpSpPr>
        <p:grpSpPr>
          <a:xfrm>
            <a:off x="8972536" y="417967"/>
            <a:ext cx="3121806" cy="447110"/>
            <a:chOff x="8844309" y="358006"/>
            <a:chExt cx="3121806" cy="447110"/>
          </a:xfrm>
        </p:grpSpPr>
        <p:grpSp>
          <p:nvGrpSpPr>
            <p:cNvPr id="10" name="组合 2">
              <a:extLst>
                <a:ext uri="{FF2B5EF4-FFF2-40B4-BE49-F238E27FC236}">
                  <a16:creationId xmlns:a16="http://schemas.microsoft.com/office/drawing/2014/main" id="{9C5DB59E-403C-3DA5-7FC2-024E092997F8}"/>
                </a:ext>
              </a:extLst>
            </p:cNvPr>
            <p:cNvGrpSpPr/>
            <p:nvPr/>
          </p:nvGrpSpPr>
          <p:grpSpPr>
            <a:xfrm>
              <a:off x="9715178" y="358006"/>
              <a:ext cx="2250937" cy="447110"/>
              <a:chOff x="9729466" y="157976"/>
              <a:chExt cx="2250937" cy="447110"/>
            </a:xfrm>
          </p:grpSpPr>
          <p:sp>
            <p:nvSpPr>
              <p:cNvPr id="15" name="TextBox 15">
                <a:extLst>
                  <a:ext uri="{FF2B5EF4-FFF2-40B4-BE49-F238E27FC236}">
                    <a16:creationId xmlns:a16="http://schemas.microsoft.com/office/drawing/2014/main" id="{66E35BE3-E9E3-C77E-CAA6-D7439A50FBB2}"/>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71" name="直线连接符 9">
                <a:extLst>
                  <a:ext uri="{FF2B5EF4-FFF2-40B4-BE49-F238E27FC236}">
                    <a16:creationId xmlns:a16="http://schemas.microsoft.com/office/drawing/2014/main" id="{EAEAF875-0E51-4BAD-E6E2-0B73292DC979}"/>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1" name="Picture 17">
              <a:extLst>
                <a:ext uri="{FF2B5EF4-FFF2-40B4-BE49-F238E27FC236}">
                  <a16:creationId xmlns:a16="http://schemas.microsoft.com/office/drawing/2014/main" id="{56CAF4B0-D012-A78A-6B4D-BABB655C15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
        <p:nvSpPr>
          <p:cNvPr id="4" name="文本占位符 3">
            <a:extLst>
              <a:ext uri="{FF2B5EF4-FFF2-40B4-BE49-F238E27FC236}">
                <a16:creationId xmlns:a16="http://schemas.microsoft.com/office/drawing/2014/main" id="{B5E0A4A5-E1CD-4C3A-0DCE-92DF4258EBF5}"/>
              </a:ext>
            </a:extLst>
          </p:cNvPr>
          <p:cNvSpPr>
            <a:spLocks noGrp="1"/>
          </p:cNvSpPr>
          <p:nvPr>
            <p:ph type="body" sz="quarter" idx="16"/>
          </p:nvPr>
        </p:nvSpPr>
        <p:spPr>
          <a:xfrm>
            <a:off x="614302" y="6487200"/>
            <a:ext cx="10801274" cy="271185"/>
          </a:xfrm>
        </p:spPr>
        <p:txBody>
          <a:bodyPr/>
          <a:lstStyle/>
          <a:p>
            <a:pPr marL="0" indent="0" algn="l">
              <a:buNone/>
            </a:pPr>
            <a:r>
              <a:rPr lang="en-US" altLang="zh-CN" sz="1000" dirty="0"/>
              <a:t>HRT:</a:t>
            </a:r>
            <a:r>
              <a:rPr lang="zh-CN" altLang="en-US" sz="1000" dirty="0"/>
              <a:t> </a:t>
            </a:r>
            <a:r>
              <a:rPr lang="en-US" altLang="zh-CN" sz="1000" dirty="0"/>
              <a:t>Hydraulic retention time;</a:t>
            </a:r>
            <a:r>
              <a:rPr lang="zh-CN" altLang="en-US" sz="1000" dirty="0"/>
              <a:t> </a:t>
            </a:r>
            <a:r>
              <a:rPr lang="en-US" altLang="zh-CN" sz="1000" dirty="0"/>
              <a:t>SRT:</a:t>
            </a:r>
            <a:r>
              <a:rPr lang="zh-CN" altLang="en-US" sz="1000" dirty="0"/>
              <a:t> </a:t>
            </a:r>
            <a:r>
              <a:rPr lang="en-US" altLang="zh-CN" sz="1000" dirty="0"/>
              <a:t>Sludge retention time;</a:t>
            </a:r>
            <a:r>
              <a:rPr lang="zh-CN" altLang="en-US" sz="1000" dirty="0"/>
              <a:t> </a:t>
            </a:r>
            <a:r>
              <a:rPr lang="en-US" altLang="zh-CN" sz="1000" dirty="0"/>
              <a:t>F/M:</a:t>
            </a:r>
            <a:r>
              <a:rPr lang="zh-CN" altLang="en-US" sz="1000" dirty="0"/>
              <a:t> </a:t>
            </a:r>
            <a:r>
              <a:rPr lang="en-US" altLang="zh-CN" sz="1000" dirty="0"/>
              <a:t>F</a:t>
            </a:r>
            <a:r>
              <a:rPr lang="en" altLang="zh-CN" sz="1000" dirty="0" err="1"/>
              <a:t>ood</a:t>
            </a:r>
            <a:r>
              <a:rPr lang="en" altLang="zh-CN" sz="1000" dirty="0"/>
              <a:t>-to-microorganism ratio</a:t>
            </a:r>
            <a:r>
              <a:rPr lang="en-US" altLang="zh-CN" sz="1000" dirty="0"/>
              <a:t>.</a:t>
            </a:r>
            <a:endParaRPr lang="zh-CN" altLang="en-US" sz="1000" dirty="0"/>
          </a:p>
        </p:txBody>
      </p:sp>
      <p:sp>
        <p:nvSpPr>
          <p:cNvPr id="84" name="文本框 83">
            <a:extLst>
              <a:ext uri="{FF2B5EF4-FFF2-40B4-BE49-F238E27FC236}">
                <a16:creationId xmlns:a16="http://schemas.microsoft.com/office/drawing/2014/main" id="{A87054CA-412B-BF33-9B76-7776C13C77F6}"/>
              </a:ext>
            </a:extLst>
          </p:cNvPr>
          <p:cNvSpPr txBox="1"/>
          <p:nvPr/>
        </p:nvSpPr>
        <p:spPr>
          <a:xfrm>
            <a:off x="2958599" y="4127433"/>
            <a:ext cx="1002923"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Bacteria</a:t>
            </a:r>
            <a:endParaRPr kumimoji="0" lang="zh-CN" altLang="en-US" sz="16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custDataLst>
      <p:tags r:id="rId1"/>
    </p:custDataLst>
    <p:extLst>
      <p:ext uri="{BB962C8B-B14F-4D97-AF65-F5344CB8AC3E}">
        <p14:creationId xmlns:p14="http://schemas.microsoft.com/office/powerpoint/2010/main" val="3741150434"/>
      </p:ext>
    </p:extLst>
  </p:cSld>
  <p:clrMapOvr>
    <a:masterClrMapping/>
  </p:clrMapOvr>
  <p:transition advTm="55111"/>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Ordinary</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pollutant</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removal</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21" name="文本框 20">
            <a:extLst>
              <a:ext uri="{FF2B5EF4-FFF2-40B4-BE49-F238E27FC236}">
                <a16:creationId xmlns:a16="http://schemas.microsoft.com/office/drawing/2014/main" id="{3B83E735-9D55-40DB-A316-E7DB5B5899C3}"/>
              </a:ext>
            </a:extLst>
          </p:cNvPr>
          <p:cNvSpPr txBox="1"/>
          <p:nvPr/>
        </p:nvSpPr>
        <p:spPr>
          <a:xfrm>
            <a:off x="591648" y="1060905"/>
            <a:ext cx="9762412" cy="400110"/>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Ordinary pollutant removal mechanisms: Enhancing the biological process </a:t>
            </a:r>
          </a:p>
        </p:txBody>
      </p:sp>
      <p:grpSp>
        <p:nvGrpSpPr>
          <p:cNvPr id="5" name="组合 4">
            <a:extLst>
              <a:ext uri="{FF2B5EF4-FFF2-40B4-BE49-F238E27FC236}">
                <a16:creationId xmlns:a16="http://schemas.microsoft.com/office/drawing/2014/main" id="{425AF642-CFD0-4608-CA93-2B6332E93AD1}"/>
              </a:ext>
            </a:extLst>
          </p:cNvPr>
          <p:cNvGrpSpPr/>
          <p:nvPr/>
        </p:nvGrpSpPr>
        <p:grpSpPr>
          <a:xfrm>
            <a:off x="4255478" y="1554807"/>
            <a:ext cx="7421858" cy="2975224"/>
            <a:chOff x="4255478" y="2247315"/>
            <a:chExt cx="7421858" cy="3132674"/>
          </a:xfrm>
        </p:grpSpPr>
        <p:sp>
          <p:nvSpPr>
            <p:cNvPr id="77" name="矩形 76">
              <a:extLst>
                <a:ext uri="{FF2B5EF4-FFF2-40B4-BE49-F238E27FC236}">
                  <a16:creationId xmlns:a16="http://schemas.microsoft.com/office/drawing/2014/main" id="{3CEB36AD-1928-4F96-A00B-42CF1FA110B6}"/>
                </a:ext>
              </a:extLst>
            </p:cNvPr>
            <p:cNvSpPr/>
            <p:nvPr/>
          </p:nvSpPr>
          <p:spPr>
            <a:xfrm>
              <a:off x="4377694" y="2247315"/>
              <a:ext cx="7299642" cy="3132674"/>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 name="矩形 22">
              <a:extLst>
                <a:ext uri="{FF2B5EF4-FFF2-40B4-BE49-F238E27FC236}">
                  <a16:creationId xmlns:a16="http://schemas.microsoft.com/office/drawing/2014/main" id="{6F70B071-A43B-4779-A110-EBC01E05696A}"/>
                </a:ext>
              </a:extLst>
            </p:cNvPr>
            <p:cNvSpPr/>
            <p:nvPr/>
          </p:nvSpPr>
          <p:spPr>
            <a:xfrm>
              <a:off x="4255478" y="2373981"/>
              <a:ext cx="7421858" cy="2905776"/>
            </a:xfrm>
            <a:prstGeom prst="rect">
              <a:avLst/>
            </a:prstGeom>
          </p:spPr>
          <p:txBody>
            <a:bodyPr wrap="square">
              <a:spAutoFit/>
            </a:bodyPr>
            <a:lstStyle/>
            <a:p>
              <a:pPr marL="538163" marR="0" lvl="1" indent="-177800" algn="just"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Complete</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separation</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of</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HRT</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and</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SRT</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 </a:t>
              </a:r>
              <a:endPar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endParaRPr>
            </a:p>
            <a:p>
              <a:pPr marL="1160463" marR="0" lvl="2" indent="-342900" algn="just" defTabSz="914400" rtl="0" eaLnBrk="1" fontAlgn="auto" latinLnBrk="0" hangingPunct="1">
                <a:lnSpc>
                  <a:spcPct val="100000"/>
                </a:lnSpc>
                <a:spcBef>
                  <a:spcPts val="800"/>
                </a:spcBef>
                <a:spcAft>
                  <a:spcPts val="0"/>
                </a:spcAft>
                <a:buClrTx/>
                <a:buSzTx/>
                <a:buFont typeface="Wingdings" pitchFamily="2" charset="2"/>
                <a:buChar char="ü"/>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High</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sludge</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concentration</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 </a:t>
              </a:r>
              <a:endPar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endParaRPr>
            </a:p>
            <a:p>
              <a:pPr marL="1160463" marR="0" lvl="2" indent="-342900" algn="just" defTabSz="914400" rtl="0" eaLnBrk="1" fontAlgn="auto" latinLnBrk="0" hangingPunct="1">
                <a:lnSpc>
                  <a:spcPct val="100000"/>
                </a:lnSpc>
                <a:spcBef>
                  <a:spcPts val="800"/>
                </a:spcBef>
                <a:spcAft>
                  <a:spcPts val="0"/>
                </a:spcAft>
                <a:buClrTx/>
                <a:buSzTx/>
                <a:buFont typeface="Wingdings" pitchFamily="2" charset="2"/>
                <a:buChar char="ü"/>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Low</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F/M</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Wingdings" pitchFamily="2" charset="2"/>
                </a:rPr>
                <a:t>ratio</a:t>
              </a:r>
              <a:endPar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1160463" marR="0" lvl="2" indent="-342900" algn="just" defTabSz="914400" rtl="0" eaLnBrk="1" fontAlgn="auto" latinLnBrk="0" hangingPunct="1">
                <a:lnSpc>
                  <a:spcPct val="100000"/>
                </a:lnSpc>
                <a:spcBef>
                  <a:spcPts val="800"/>
                </a:spcBef>
                <a:spcAft>
                  <a:spcPts val="0"/>
                </a:spcAft>
                <a:buClrTx/>
                <a:buSzTx/>
                <a:buFont typeface="Wingdings" pitchFamily="2" charset="2"/>
                <a:buChar char="ü"/>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More thorough degradation of the pollutants</a:t>
              </a:r>
            </a:p>
            <a:p>
              <a:pPr marL="538163" marR="0" lvl="1" indent="-177800" algn="just"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Conducive to microbial co-metabolism for the </a:t>
              </a:r>
              <a:r>
                <a:rPr kumimoji="0" lang="en-US" altLang="zh-CN" sz="2000" b="0" i="0" u="none" strike="noStrike" kern="1200" cap="none" spc="0" normalizeH="0" baseline="0" noProof="0" dirty="0">
                  <a:ln>
                    <a:noFill/>
                  </a:ln>
                  <a:solidFill>
                    <a:srgbClr val="C00000"/>
                  </a:solidFill>
                  <a:effectLst/>
                  <a:uLnTx/>
                  <a:uFillTx/>
                  <a:latin typeface="Arial" panose="020B0604020202020204" pitchFamily="34" charset="0"/>
                  <a:ea typeface="等线" panose="02010600030101010101" pitchFamily="2" charset="-122"/>
                  <a:cs typeface="Arial" panose="020B0604020202020204" pitchFamily="34" charset="0"/>
                </a:rPr>
                <a:t>removal of refractory pollutants</a:t>
              </a:r>
              <a:endPar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538163" marR="0" lvl="1" indent="-177800" algn="just"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srgbClr val="C00000"/>
                  </a:solidFill>
                  <a:effectLst/>
                  <a:uLnTx/>
                  <a:uFillTx/>
                  <a:latin typeface="Arial" panose="020B0604020202020204" pitchFamily="34" charset="0"/>
                  <a:ea typeface="等线" panose="02010600030101010101" pitchFamily="2" charset="-122"/>
                  <a:cs typeface="Arial" panose="020B0604020202020204" pitchFamily="34" charset="0"/>
                </a:rPr>
                <a:t>Stable removal of NH</a:t>
              </a:r>
              <a:r>
                <a:rPr kumimoji="0" lang="en-US" altLang="zh-CN" sz="2000" b="0" i="0" u="none" strike="noStrike" kern="1200" cap="none" spc="0" normalizeH="0" baseline="-25000" noProof="0" dirty="0">
                  <a:ln>
                    <a:noFill/>
                  </a:ln>
                  <a:solidFill>
                    <a:srgbClr val="C00000"/>
                  </a:solidFill>
                  <a:effectLst/>
                  <a:uLnTx/>
                  <a:uFillTx/>
                  <a:latin typeface="Arial" panose="020B0604020202020204" pitchFamily="34" charset="0"/>
                  <a:ea typeface="等线" panose="02010600030101010101" pitchFamily="2" charset="-122"/>
                  <a:cs typeface="Arial" panose="020B0604020202020204" pitchFamily="34" charset="0"/>
                </a:rPr>
                <a:t>4</a:t>
              </a:r>
              <a:r>
                <a:rPr kumimoji="0" lang="en-US" altLang="zh-CN" sz="2000" b="0" i="0" u="none" strike="noStrike" kern="1200" cap="none" spc="0" normalizeH="0" baseline="30000" noProof="0" dirty="0">
                  <a:ln>
                    <a:noFill/>
                  </a:ln>
                  <a:solidFill>
                    <a:srgbClr val="C00000"/>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en-US" altLang="zh-CN" sz="2000" b="0" i="0" u="none" strike="noStrike" kern="1200" cap="none" spc="0" normalizeH="0" baseline="0" noProof="0" dirty="0">
                  <a:ln>
                    <a:noFill/>
                  </a:ln>
                  <a:solidFill>
                    <a:srgbClr val="C00000"/>
                  </a:solidFill>
                  <a:effectLst/>
                  <a:uLnTx/>
                  <a:uFillTx/>
                  <a:latin typeface="Arial" panose="020B0604020202020204" pitchFamily="34" charset="0"/>
                  <a:ea typeface="等线" panose="02010600030101010101" pitchFamily="2" charset="-122"/>
                  <a:cs typeface="Arial" panose="020B0604020202020204" pitchFamily="34" charset="0"/>
                </a:rPr>
                <a:t>-N</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beneficial for </a:t>
              </a:r>
              <a:r>
                <a:rPr kumimoji="0" lang="en-US" altLang="zh-CN" sz="2000" b="0" i="0" u="none" strike="noStrike" kern="1200" cap="none" spc="0" normalizeH="0" baseline="0" noProof="0" dirty="0">
                  <a:ln>
                    <a:noFill/>
                  </a:ln>
                  <a:solidFill>
                    <a:srgbClr val="C00000"/>
                  </a:solidFill>
                  <a:effectLst/>
                  <a:uLnTx/>
                  <a:uFillTx/>
                  <a:latin typeface="Arial" panose="020B0604020202020204" pitchFamily="34" charset="0"/>
                  <a:ea typeface="等线" panose="02010600030101010101" pitchFamily="2" charset="-122"/>
                  <a:cs typeface="Arial" panose="020B0604020202020204" pitchFamily="34" charset="0"/>
                </a:rPr>
                <a:t>overall TN removal</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p>
          </p:txBody>
        </p:sp>
      </p:grpSp>
      <p:grpSp>
        <p:nvGrpSpPr>
          <p:cNvPr id="19" name="组合 18">
            <a:extLst>
              <a:ext uri="{FF2B5EF4-FFF2-40B4-BE49-F238E27FC236}">
                <a16:creationId xmlns:a16="http://schemas.microsoft.com/office/drawing/2014/main" id="{26D198DD-5569-48B8-8D6D-5D5D912174A6}"/>
              </a:ext>
            </a:extLst>
          </p:cNvPr>
          <p:cNvGrpSpPr/>
          <p:nvPr/>
        </p:nvGrpSpPr>
        <p:grpSpPr>
          <a:xfrm flipH="1">
            <a:off x="2346666" y="3020664"/>
            <a:ext cx="416612" cy="634849"/>
            <a:chOff x="11332612" y="3609239"/>
            <a:chExt cx="416612" cy="634849"/>
          </a:xfrm>
        </p:grpSpPr>
        <p:cxnSp>
          <p:nvCxnSpPr>
            <p:cNvPr id="20" name="直接箭头连接符 19">
              <a:extLst>
                <a:ext uri="{FF2B5EF4-FFF2-40B4-BE49-F238E27FC236}">
                  <a16:creationId xmlns:a16="http://schemas.microsoft.com/office/drawing/2014/main" id="{0334B5B9-C63D-45C6-B388-D289798CA0B5}"/>
                </a:ext>
              </a:extLst>
            </p:cNvPr>
            <p:cNvCxnSpPr>
              <a:cxnSpLocks/>
            </p:cNvCxnSpPr>
            <p:nvPr/>
          </p:nvCxnSpPr>
          <p:spPr>
            <a:xfrm flipH="1">
              <a:off x="11332612" y="3722218"/>
              <a:ext cx="403270" cy="521870"/>
            </a:xfrm>
            <a:prstGeom prst="straightConnector1">
              <a:avLst/>
            </a:prstGeom>
            <a:ln w="28575">
              <a:solidFill>
                <a:srgbClr val="996633"/>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F484F48F-EE2F-4095-9331-E92327574967}"/>
                </a:ext>
              </a:extLst>
            </p:cNvPr>
            <p:cNvCxnSpPr>
              <a:cxnSpLocks/>
            </p:cNvCxnSpPr>
            <p:nvPr/>
          </p:nvCxnSpPr>
          <p:spPr>
            <a:xfrm>
              <a:off x="11565721" y="3609239"/>
              <a:ext cx="183503" cy="135435"/>
            </a:xfrm>
            <a:prstGeom prst="line">
              <a:avLst/>
            </a:prstGeom>
            <a:ln w="28575">
              <a:solidFill>
                <a:srgbClr val="996633"/>
              </a:solidFill>
              <a:tailEnd type="triangle"/>
            </a:ln>
          </p:spPr>
          <p:style>
            <a:lnRef idx="1">
              <a:schemeClr val="accent1"/>
            </a:lnRef>
            <a:fillRef idx="0">
              <a:schemeClr val="accent1"/>
            </a:fillRef>
            <a:effectRef idx="0">
              <a:schemeClr val="accent1"/>
            </a:effectRef>
            <a:fontRef idx="minor">
              <a:schemeClr val="tx1"/>
            </a:fontRef>
          </p:style>
        </p:cxnSp>
      </p:grpSp>
      <p:sp>
        <p:nvSpPr>
          <p:cNvPr id="24" name="矩形 23">
            <a:extLst>
              <a:ext uri="{FF2B5EF4-FFF2-40B4-BE49-F238E27FC236}">
                <a16:creationId xmlns:a16="http://schemas.microsoft.com/office/drawing/2014/main" id="{3328AD18-0390-4F50-8E61-38A47EC6B32F}"/>
              </a:ext>
            </a:extLst>
          </p:cNvPr>
          <p:cNvSpPr/>
          <p:nvPr/>
        </p:nvSpPr>
        <p:spPr>
          <a:xfrm flipH="1">
            <a:off x="1579621" y="3712003"/>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5" name="矩形 24">
            <a:extLst>
              <a:ext uri="{FF2B5EF4-FFF2-40B4-BE49-F238E27FC236}">
                <a16:creationId xmlns:a16="http://schemas.microsoft.com/office/drawing/2014/main" id="{D2F60B2F-A95D-4DA9-82FC-49C5544ED281}"/>
              </a:ext>
            </a:extLst>
          </p:cNvPr>
          <p:cNvSpPr/>
          <p:nvPr/>
        </p:nvSpPr>
        <p:spPr>
          <a:xfrm flipH="1">
            <a:off x="1580617" y="3280542"/>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6" name="椭圆 25">
            <a:extLst>
              <a:ext uri="{FF2B5EF4-FFF2-40B4-BE49-F238E27FC236}">
                <a16:creationId xmlns:a16="http://schemas.microsoft.com/office/drawing/2014/main" id="{819EC2BF-4D9A-4DEE-ACA9-E8D78C7BD7D2}"/>
              </a:ext>
            </a:extLst>
          </p:cNvPr>
          <p:cNvSpPr/>
          <p:nvPr/>
        </p:nvSpPr>
        <p:spPr>
          <a:xfrm flipH="1">
            <a:off x="2505245" y="2885905"/>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7" name="椭圆 26">
            <a:extLst>
              <a:ext uri="{FF2B5EF4-FFF2-40B4-BE49-F238E27FC236}">
                <a16:creationId xmlns:a16="http://schemas.microsoft.com/office/drawing/2014/main" id="{B1B416A1-B796-4DB0-8AA3-3A1CEC16721C}"/>
              </a:ext>
            </a:extLst>
          </p:cNvPr>
          <p:cNvSpPr/>
          <p:nvPr/>
        </p:nvSpPr>
        <p:spPr>
          <a:xfrm flipH="1">
            <a:off x="2484956" y="2592780"/>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cxnSp>
        <p:nvCxnSpPr>
          <p:cNvPr id="28" name="直接箭头连接符 27">
            <a:extLst>
              <a:ext uri="{FF2B5EF4-FFF2-40B4-BE49-F238E27FC236}">
                <a16:creationId xmlns:a16="http://schemas.microsoft.com/office/drawing/2014/main" id="{5475A11B-BF17-45B4-9C69-A8337229B9D7}"/>
              </a:ext>
            </a:extLst>
          </p:cNvPr>
          <p:cNvCxnSpPr>
            <a:cxnSpLocks/>
          </p:cNvCxnSpPr>
          <p:nvPr/>
        </p:nvCxnSpPr>
        <p:spPr>
          <a:xfrm flipH="1">
            <a:off x="1346379" y="2676744"/>
            <a:ext cx="1108458" cy="0"/>
          </a:xfrm>
          <a:prstGeom prst="straightConnector1">
            <a:avLst/>
          </a:prstGeom>
          <a:ln w="28575">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id="{EE0D03B8-DAA5-4302-A839-173F37AEE268}"/>
              </a:ext>
            </a:extLst>
          </p:cNvPr>
          <p:cNvSpPr/>
          <p:nvPr/>
        </p:nvSpPr>
        <p:spPr>
          <a:xfrm flipH="1">
            <a:off x="1574969" y="2320380"/>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0" name="矩形 29">
            <a:extLst>
              <a:ext uri="{FF2B5EF4-FFF2-40B4-BE49-F238E27FC236}">
                <a16:creationId xmlns:a16="http://schemas.microsoft.com/office/drawing/2014/main" id="{C8AA0E88-CA44-40A1-8B01-C07A10B7D1DA}"/>
              </a:ext>
            </a:extLst>
          </p:cNvPr>
          <p:cNvSpPr/>
          <p:nvPr/>
        </p:nvSpPr>
        <p:spPr>
          <a:xfrm flipH="1">
            <a:off x="1574970" y="2781203"/>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cxnSp>
        <p:nvCxnSpPr>
          <p:cNvPr id="31" name="直接连接符 30">
            <a:extLst>
              <a:ext uri="{FF2B5EF4-FFF2-40B4-BE49-F238E27FC236}">
                <a16:creationId xmlns:a16="http://schemas.microsoft.com/office/drawing/2014/main" id="{4B34AA3E-BC18-4F01-A690-55F4C542328E}"/>
              </a:ext>
            </a:extLst>
          </p:cNvPr>
          <p:cNvCxnSpPr>
            <a:cxnSpLocks/>
          </p:cNvCxnSpPr>
          <p:nvPr/>
        </p:nvCxnSpPr>
        <p:spPr>
          <a:xfrm flipH="1">
            <a:off x="2353880" y="3526629"/>
            <a:ext cx="183503" cy="135435"/>
          </a:xfrm>
          <a:prstGeom prst="line">
            <a:avLst/>
          </a:prstGeom>
          <a:ln w="28575">
            <a:solidFill>
              <a:srgbClr val="996633"/>
            </a:solidFill>
            <a:tailEnd type="triangle"/>
          </a:ln>
        </p:spPr>
        <p:style>
          <a:lnRef idx="1">
            <a:schemeClr val="accent1"/>
          </a:lnRef>
          <a:fillRef idx="0">
            <a:schemeClr val="accent1"/>
          </a:fillRef>
          <a:effectRef idx="0">
            <a:schemeClr val="accent1"/>
          </a:effectRef>
          <a:fontRef idx="minor">
            <a:schemeClr val="tx1"/>
          </a:fontRef>
        </p:style>
      </p:cxnSp>
      <p:sp>
        <p:nvSpPr>
          <p:cNvPr id="32" name="椭圆 31">
            <a:extLst>
              <a:ext uri="{FF2B5EF4-FFF2-40B4-BE49-F238E27FC236}">
                <a16:creationId xmlns:a16="http://schemas.microsoft.com/office/drawing/2014/main" id="{FB76E09E-9A70-4209-BA7F-371CCC606D68}"/>
              </a:ext>
            </a:extLst>
          </p:cNvPr>
          <p:cNvSpPr/>
          <p:nvPr/>
        </p:nvSpPr>
        <p:spPr>
          <a:xfrm flipH="1">
            <a:off x="2505244" y="3429319"/>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3" name="椭圆 32">
            <a:extLst>
              <a:ext uri="{FF2B5EF4-FFF2-40B4-BE49-F238E27FC236}">
                <a16:creationId xmlns:a16="http://schemas.microsoft.com/office/drawing/2014/main" id="{11220FCC-902D-4A85-A3CD-1CF4FBC95D60}"/>
              </a:ext>
            </a:extLst>
          </p:cNvPr>
          <p:cNvSpPr/>
          <p:nvPr/>
        </p:nvSpPr>
        <p:spPr>
          <a:xfrm flipH="1">
            <a:off x="3010114" y="2454393"/>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4" name="椭圆 33">
            <a:extLst>
              <a:ext uri="{FF2B5EF4-FFF2-40B4-BE49-F238E27FC236}">
                <a16:creationId xmlns:a16="http://schemas.microsoft.com/office/drawing/2014/main" id="{53030E2E-36FF-4F66-B17C-CDE5C5E60EEE}"/>
              </a:ext>
            </a:extLst>
          </p:cNvPr>
          <p:cNvSpPr/>
          <p:nvPr/>
        </p:nvSpPr>
        <p:spPr>
          <a:xfrm flipH="1">
            <a:off x="2661951" y="2310887"/>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5" name="椭圆 34">
            <a:extLst>
              <a:ext uri="{FF2B5EF4-FFF2-40B4-BE49-F238E27FC236}">
                <a16:creationId xmlns:a16="http://schemas.microsoft.com/office/drawing/2014/main" id="{7333ADF5-EEED-411F-99A2-DD7D4AF3C53B}"/>
              </a:ext>
            </a:extLst>
          </p:cNvPr>
          <p:cNvSpPr/>
          <p:nvPr/>
        </p:nvSpPr>
        <p:spPr>
          <a:xfrm flipH="1">
            <a:off x="3009685" y="2972400"/>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6" name="椭圆 35">
            <a:extLst>
              <a:ext uri="{FF2B5EF4-FFF2-40B4-BE49-F238E27FC236}">
                <a16:creationId xmlns:a16="http://schemas.microsoft.com/office/drawing/2014/main" id="{A4535E3A-1F20-4015-9F1A-C41093462534}"/>
              </a:ext>
            </a:extLst>
          </p:cNvPr>
          <p:cNvSpPr/>
          <p:nvPr/>
        </p:nvSpPr>
        <p:spPr>
          <a:xfrm flipH="1">
            <a:off x="1160194" y="2915959"/>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7" name="椭圆 36">
            <a:extLst>
              <a:ext uri="{FF2B5EF4-FFF2-40B4-BE49-F238E27FC236}">
                <a16:creationId xmlns:a16="http://schemas.microsoft.com/office/drawing/2014/main" id="{F4BD6220-5B15-4119-9762-A2D02A87DFA8}"/>
              </a:ext>
            </a:extLst>
          </p:cNvPr>
          <p:cNvSpPr/>
          <p:nvPr/>
        </p:nvSpPr>
        <p:spPr>
          <a:xfrm flipH="1">
            <a:off x="912288" y="3243883"/>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8" name="椭圆 37">
            <a:extLst>
              <a:ext uri="{FF2B5EF4-FFF2-40B4-BE49-F238E27FC236}">
                <a16:creationId xmlns:a16="http://schemas.microsoft.com/office/drawing/2014/main" id="{74F42DEE-6E80-4B2D-BE63-E954594283C3}"/>
              </a:ext>
            </a:extLst>
          </p:cNvPr>
          <p:cNvSpPr/>
          <p:nvPr/>
        </p:nvSpPr>
        <p:spPr>
          <a:xfrm flipH="1">
            <a:off x="1336023" y="3377226"/>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9" name="椭圆 38">
            <a:extLst>
              <a:ext uri="{FF2B5EF4-FFF2-40B4-BE49-F238E27FC236}">
                <a16:creationId xmlns:a16="http://schemas.microsoft.com/office/drawing/2014/main" id="{85BF90B4-8102-4D27-B029-18FEC81FB67E}"/>
              </a:ext>
            </a:extLst>
          </p:cNvPr>
          <p:cNvSpPr/>
          <p:nvPr/>
        </p:nvSpPr>
        <p:spPr>
          <a:xfrm flipH="1">
            <a:off x="1174300" y="3639608"/>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0" name="椭圆 39">
            <a:extLst>
              <a:ext uri="{FF2B5EF4-FFF2-40B4-BE49-F238E27FC236}">
                <a16:creationId xmlns:a16="http://schemas.microsoft.com/office/drawing/2014/main" id="{3C57E0A6-D8C9-4306-86DE-4C68B30BCF6F}"/>
              </a:ext>
            </a:extLst>
          </p:cNvPr>
          <p:cNvSpPr/>
          <p:nvPr/>
        </p:nvSpPr>
        <p:spPr>
          <a:xfrm flipH="1">
            <a:off x="1034110" y="2399750"/>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1" name="椭圆 40">
            <a:extLst>
              <a:ext uri="{FF2B5EF4-FFF2-40B4-BE49-F238E27FC236}">
                <a16:creationId xmlns:a16="http://schemas.microsoft.com/office/drawing/2014/main" id="{96D19B07-0943-4F91-8D6F-4C3E041AB049}"/>
              </a:ext>
            </a:extLst>
          </p:cNvPr>
          <p:cNvSpPr/>
          <p:nvPr/>
        </p:nvSpPr>
        <p:spPr>
          <a:xfrm flipH="1">
            <a:off x="2674891" y="3182917"/>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2" name="椭圆 41">
            <a:extLst>
              <a:ext uri="{FF2B5EF4-FFF2-40B4-BE49-F238E27FC236}">
                <a16:creationId xmlns:a16="http://schemas.microsoft.com/office/drawing/2014/main" id="{51D3B907-B9A7-4579-8538-B37F1C73C8F8}"/>
              </a:ext>
            </a:extLst>
          </p:cNvPr>
          <p:cNvSpPr/>
          <p:nvPr/>
        </p:nvSpPr>
        <p:spPr>
          <a:xfrm flipH="1">
            <a:off x="2907355" y="2214067"/>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3" name="椭圆 42">
            <a:extLst>
              <a:ext uri="{FF2B5EF4-FFF2-40B4-BE49-F238E27FC236}">
                <a16:creationId xmlns:a16="http://schemas.microsoft.com/office/drawing/2014/main" id="{09CED6B4-3CCD-4AB5-9526-3C02B1E5D6BE}"/>
              </a:ext>
            </a:extLst>
          </p:cNvPr>
          <p:cNvSpPr/>
          <p:nvPr/>
        </p:nvSpPr>
        <p:spPr>
          <a:xfrm flipH="1">
            <a:off x="2538789" y="3722767"/>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4" name="椭圆 43">
            <a:extLst>
              <a:ext uri="{FF2B5EF4-FFF2-40B4-BE49-F238E27FC236}">
                <a16:creationId xmlns:a16="http://schemas.microsoft.com/office/drawing/2014/main" id="{B7A1E9F7-DBD9-47D6-9D52-52745E7031C8}"/>
              </a:ext>
            </a:extLst>
          </p:cNvPr>
          <p:cNvSpPr/>
          <p:nvPr/>
        </p:nvSpPr>
        <p:spPr>
          <a:xfrm flipH="1">
            <a:off x="2438163" y="3988485"/>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5" name="椭圆 44">
            <a:extLst>
              <a:ext uri="{FF2B5EF4-FFF2-40B4-BE49-F238E27FC236}">
                <a16:creationId xmlns:a16="http://schemas.microsoft.com/office/drawing/2014/main" id="{9355E529-7FA5-4E43-9799-B0B7EF85C0E8}"/>
              </a:ext>
            </a:extLst>
          </p:cNvPr>
          <p:cNvSpPr/>
          <p:nvPr/>
        </p:nvSpPr>
        <p:spPr>
          <a:xfrm flipH="1">
            <a:off x="2807564" y="2622349"/>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6" name="椭圆 45">
            <a:extLst>
              <a:ext uri="{FF2B5EF4-FFF2-40B4-BE49-F238E27FC236}">
                <a16:creationId xmlns:a16="http://schemas.microsoft.com/office/drawing/2014/main" id="{7B660129-70E4-49CD-8F2D-80194B9A9E18}"/>
              </a:ext>
            </a:extLst>
          </p:cNvPr>
          <p:cNvSpPr/>
          <p:nvPr/>
        </p:nvSpPr>
        <p:spPr>
          <a:xfrm flipH="1">
            <a:off x="2190258" y="3098270"/>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7" name="椭圆 46">
            <a:extLst>
              <a:ext uri="{FF2B5EF4-FFF2-40B4-BE49-F238E27FC236}">
                <a16:creationId xmlns:a16="http://schemas.microsoft.com/office/drawing/2014/main" id="{E366D864-E274-4B0B-8350-08E3D7BA7127}"/>
              </a:ext>
            </a:extLst>
          </p:cNvPr>
          <p:cNvSpPr/>
          <p:nvPr/>
        </p:nvSpPr>
        <p:spPr>
          <a:xfrm flipH="1">
            <a:off x="2749167" y="4140153"/>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8" name="椭圆 47">
            <a:extLst>
              <a:ext uri="{FF2B5EF4-FFF2-40B4-BE49-F238E27FC236}">
                <a16:creationId xmlns:a16="http://schemas.microsoft.com/office/drawing/2014/main" id="{3B5CAD24-E259-4D48-986D-3136FE58E9C5}"/>
              </a:ext>
            </a:extLst>
          </p:cNvPr>
          <p:cNvSpPr/>
          <p:nvPr/>
        </p:nvSpPr>
        <p:spPr>
          <a:xfrm flipH="1">
            <a:off x="2436946" y="3131132"/>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9" name="椭圆 48">
            <a:extLst>
              <a:ext uri="{FF2B5EF4-FFF2-40B4-BE49-F238E27FC236}">
                <a16:creationId xmlns:a16="http://schemas.microsoft.com/office/drawing/2014/main" id="{D1EE9274-8F0F-4CCE-8954-F7ED59905326}"/>
              </a:ext>
            </a:extLst>
          </p:cNvPr>
          <p:cNvSpPr/>
          <p:nvPr/>
        </p:nvSpPr>
        <p:spPr>
          <a:xfrm flipH="1">
            <a:off x="2394958" y="2411382"/>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0" name="椭圆 49">
            <a:extLst>
              <a:ext uri="{FF2B5EF4-FFF2-40B4-BE49-F238E27FC236}">
                <a16:creationId xmlns:a16="http://schemas.microsoft.com/office/drawing/2014/main" id="{D8B32F1F-3ACF-4461-8FB6-E50371EB609F}"/>
              </a:ext>
            </a:extLst>
          </p:cNvPr>
          <p:cNvSpPr/>
          <p:nvPr/>
        </p:nvSpPr>
        <p:spPr>
          <a:xfrm flipH="1">
            <a:off x="2720881" y="3701211"/>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1" name="椭圆 50">
            <a:extLst>
              <a:ext uri="{FF2B5EF4-FFF2-40B4-BE49-F238E27FC236}">
                <a16:creationId xmlns:a16="http://schemas.microsoft.com/office/drawing/2014/main" id="{E48F4987-4A5D-456E-A88B-B1C1140891BA}"/>
              </a:ext>
            </a:extLst>
          </p:cNvPr>
          <p:cNvSpPr/>
          <p:nvPr/>
        </p:nvSpPr>
        <p:spPr>
          <a:xfrm flipH="1">
            <a:off x="2907355" y="3375719"/>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2" name="任意多边形: 形状 51">
            <a:extLst>
              <a:ext uri="{FF2B5EF4-FFF2-40B4-BE49-F238E27FC236}">
                <a16:creationId xmlns:a16="http://schemas.microsoft.com/office/drawing/2014/main" id="{AE76861B-FDB3-4FC0-BCC4-C262EECB46FC}"/>
              </a:ext>
            </a:extLst>
          </p:cNvPr>
          <p:cNvSpPr/>
          <p:nvPr/>
        </p:nvSpPr>
        <p:spPr>
          <a:xfrm>
            <a:off x="2578655" y="3936190"/>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3" name="任意多边形: 形状 52">
            <a:extLst>
              <a:ext uri="{FF2B5EF4-FFF2-40B4-BE49-F238E27FC236}">
                <a16:creationId xmlns:a16="http://schemas.microsoft.com/office/drawing/2014/main" id="{EFA3D2A3-63DC-4CDC-B8EB-9562C4C23A2D}"/>
              </a:ext>
            </a:extLst>
          </p:cNvPr>
          <p:cNvSpPr/>
          <p:nvPr/>
        </p:nvSpPr>
        <p:spPr>
          <a:xfrm>
            <a:off x="2755273" y="3533943"/>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4" name="任意多边形: 形状 53">
            <a:extLst>
              <a:ext uri="{FF2B5EF4-FFF2-40B4-BE49-F238E27FC236}">
                <a16:creationId xmlns:a16="http://schemas.microsoft.com/office/drawing/2014/main" id="{D0F694DB-2EE1-4B82-A247-8CF78D9605AD}"/>
              </a:ext>
            </a:extLst>
          </p:cNvPr>
          <p:cNvSpPr/>
          <p:nvPr/>
        </p:nvSpPr>
        <p:spPr>
          <a:xfrm>
            <a:off x="2768550" y="3043317"/>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5" name="任意多边形: 形状 54">
            <a:extLst>
              <a:ext uri="{FF2B5EF4-FFF2-40B4-BE49-F238E27FC236}">
                <a16:creationId xmlns:a16="http://schemas.microsoft.com/office/drawing/2014/main" id="{D009D55D-C7D7-4139-B6DB-FC556058BE43}"/>
              </a:ext>
            </a:extLst>
          </p:cNvPr>
          <p:cNvSpPr/>
          <p:nvPr/>
        </p:nvSpPr>
        <p:spPr>
          <a:xfrm>
            <a:off x="2658185" y="2821035"/>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6" name="任意多边形: 形状 55">
            <a:extLst>
              <a:ext uri="{FF2B5EF4-FFF2-40B4-BE49-F238E27FC236}">
                <a16:creationId xmlns:a16="http://schemas.microsoft.com/office/drawing/2014/main" id="{35B29D15-2F15-4A07-A6BC-22F6457534FE}"/>
              </a:ext>
            </a:extLst>
          </p:cNvPr>
          <p:cNvSpPr/>
          <p:nvPr/>
        </p:nvSpPr>
        <p:spPr>
          <a:xfrm>
            <a:off x="2394879" y="2734701"/>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7" name="任意多边形: 形状 56">
            <a:extLst>
              <a:ext uri="{FF2B5EF4-FFF2-40B4-BE49-F238E27FC236}">
                <a16:creationId xmlns:a16="http://schemas.microsoft.com/office/drawing/2014/main" id="{EB06DADE-642F-404A-B6C1-4A795471E5B8}"/>
              </a:ext>
            </a:extLst>
          </p:cNvPr>
          <p:cNvSpPr/>
          <p:nvPr/>
        </p:nvSpPr>
        <p:spPr>
          <a:xfrm>
            <a:off x="2648414" y="2523684"/>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8" name="任意多边形: 形状 57">
            <a:extLst>
              <a:ext uri="{FF2B5EF4-FFF2-40B4-BE49-F238E27FC236}">
                <a16:creationId xmlns:a16="http://schemas.microsoft.com/office/drawing/2014/main" id="{9D56EC3D-13DB-46BF-B782-B9381E3A4B5A}"/>
              </a:ext>
            </a:extLst>
          </p:cNvPr>
          <p:cNvSpPr/>
          <p:nvPr/>
        </p:nvSpPr>
        <p:spPr>
          <a:xfrm>
            <a:off x="1330496" y="3640808"/>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9" name="任意多边形: 形状 58">
            <a:extLst>
              <a:ext uri="{FF2B5EF4-FFF2-40B4-BE49-F238E27FC236}">
                <a16:creationId xmlns:a16="http://schemas.microsoft.com/office/drawing/2014/main" id="{C6A494F4-A270-4770-BAF9-5B98DF9B01F1}"/>
              </a:ext>
            </a:extLst>
          </p:cNvPr>
          <p:cNvSpPr/>
          <p:nvPr/>
        </p:nvSpPr>
        <p:spPr>
          <a:xfrm>
            <a:off x="1115338" y="3304335"/>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0" name="任意多边形: 形状 59">
            <a:extLst>
              <a:ext uri="{FF2B5EF4-FFF2-40B4-BE49-F238E27FC236}">
                <a16:creationId xmlns:a16="http://schemas.microsoft.com/office/drawing/2014/main" id="{9E315572-02F0-4717-AE30-0FF62A66BCE0}"/>
              </a:ext>
            </a:extLst>
          </p:cNvPr>
          <p:cNvSpPr/>
          <p:nvPr/>
        </p:nvSpPr>
        <p:spPr>
          <a:xfrm>
            <a:off x="1350738" y="3041214"/>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1" name="任意多边形: 形状 60">
            <a:extLst>
              <a:ext uri="{FF2B5EF4-FFF2-40B4-BE49-F238E27FC236}">
                <a16:creationId xmlns:a16="http://schemas.microsoft.com/office/drawing/2014/main" id="{A9774DE9-642A-4AE4-8940-2EFF7F703199}"/>
              </a:ext>
            </a:extLst>
          </p:cNvPr>
          <p:cNvSpPr/>
          <p:nvPr/>
        </p:nvSpPr>
        <p:spPr>
          <a:xfrm>
            <a:off x="923745" y="2696625"/>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2" name="任意多边形: 形状 61">
            <a:extLst>
              <a:ext uri="{FF2B5EF4-FFF2-40B4-BE49-F238E27FC236}">
                <a16:creationId xmlns:a16="http://schemas.microsoft.com/office/drawing/2014/main" id="{253B3024-1E31-4D8C-9E16-D66F767E7FED}"/>
              </a:ext>
            </a:extLst>
          </p:cNvPr>
          <p:cNvSpPr/>
          <p:nvPr/>
        </p:nvSpPr>
        <p:spPr>
          <a:xfrm>
            <a:off x="1225712" y="2463281"/>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3" name="文本框 62">
            <a:extLst>
              <a:ext uri="{FF2B5EF4-FFF2-40B4-BE49-F238E27FC236}">
                <a16:creationId xmlns:a16="http://schemas.microsoft.com/office/drawing/2014/main" id="{51DC41FD-EF9D-42E3-B5E2-5D77517FE367}"/>
              </a:ext>
            </a:extLst>
          </p:cNvPr>
          <p:cNvSpPr txBox="1"/>
          <p:nvPr/>
        </p:nvSpPr>
        <p:spPr>
          <a:xfrm>
            <a:off x="1387240" y="1898494"/>
            <a:ext cx="1269622"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Membrane</a:t>
            </a:r>
          </a:p>
        </p:txBody>
      </p:sp>
      <p:sp>
        <p:nvSpPr>
          <p:cNvPr id="3" name="椭圆 2">
            <a:extLst>
              <a:ext uri="{FF2B5EF4-FFF2-40B4-BE49-F238E27FC236}">
                <a16:creationId xmlns:a16="http://schemas.microsoft.com/office/drawing/2014/main" id="{BD3793D9-5F80-4E2D-B964-BA56B5CF0DEA}"/>
              </a:ext>
            </a:extLst>
          </p:cNvPr>
          <p:cNvSpPr/>
          <p:nvPr/>
        </p:nvSpPr>
        <p:spPr>
          <a:xfrm rot="4098377">
            <a:off x="3098305" y="2693775"/>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4" name="椭圆 63">
            <a:extLst>
              <a:ext uri="{FF2B5EF4-FFF2-40B4-BE49-F238E27FC236}">
                <a16:creationId xmlns:a16="http://schemas.microsoft.com/office/drawing/2014/main" id="{B2A526F3-726A-4D3B-90C0-79164ACC273B}"/>
              </a:ext>
            </a:extLst>
          </p:cNvPr>
          <p:cNvSpPr/>
          <p:nvPr/>
        </p:nvSpPr>
        <p:spPr>
          <a:xfrm rot="2377874">
            <a:off x="2938901" y="3586048"/>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5" name="椭圆 64">
            <a:extLst>
              <a:ext uri="{FF2B5EF4-FFF2-40B4-BE49-F238E27FC236}">
                <a16:creationId xmlns:a16="http://schemas.microsoft.com/office/drawing/2014/main" id="{052AC16C-855A-46F0-830D-9357DFAA3329}"/>
              </a:ext>
            </a:extLst>
          </p:cNvPr>
          <p:cNvSpPr/>
          <p:nvPr/>
        </p:nvSpPr>
        <p:spPr>
          <a:xfrm rot="2572231">
            <a:off x="2803710" y="2429672"/>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6" name="椭圆 65">
            <a:extLst>
              <a:ext uri="{FF2B5EF4-FFF2-40B4-BE49-F238E27FC236}">
                <a16:creationId xmlns:a16="http://schemas.microsoft.com/office/drawing/2014/main" id="{B62D30BD-6165-46E5-B61B-4FDB766036D0}"/>
              </a:ext>
            </a:extLst>
          </p:cNvPr>
          <p:cNvSpPr/>
          <p:nvPr/>
        </p:nvSpPr>
        <p:spPr>
          <a:xfrm rot="19496231">
            <a:off x="2894414" y="3139929"/>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7" name="椭圆 66">
            <a:extLst>
              <a:ext uri="{FF2B5EF4-FFF2-40B4-BE49-F238E27FC236}">
                <a16:creationId xmlns:a16="http://schemas.microsoft.com/office/drawing/2014/main" id="{D99C139A-8816-4F46-9E8E-A72B2226F417}"/>
              </a:ext>
            </a:extLst>
          </p:cNvPr>
          <p:cNvSpPr/>
          <p:nvPr/>
        </p:nvSpPr>
        <p:spPr>
          <a:xfrm rot="717966">
            <a:off x="2803710" y="2802491"/>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8" name="椭圆 67">
            <a:extLst>
              <a:ext uri="{FF2B5EF4-FFF2-40B4-BE49-F238E27FC236}">
                <a16:creationId xmlns:a16="http://schemas.microsoft.com/office/drawing/2014/main" id="{82581AEA-B6CF-4DBD-ADF3-B04F6F33219B}"/>
              </a:ext>
            </a:extLst>
          </p:cNvPr>
          <p:cNvSpPr/>
          <p:nvPr/>
        </p:nvSpPr>
        <p:spPr>
          <a:xfrm rot="1460470">
            <a:off x="3031637" y="3879662"/>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9" name="椭圆 68">
            <a:extLst>
              <a:ext uri="{FF2B5EF4-FFF2-40B4-BE49-F238E27FC236}">
                <a16:creationId xmlns:a16="http://schemas.microsoft.com/office/drawing/2014/main" id="{0EA36AD1-8EAD-4E99-B62E-EDDB9EDFC721}"/>
              </a:ext>
            </a:extLst>
          </p:cNvPr>
          <p:cNvSpPr/>
          <p:nvPr/>
        </p:nvSpPr>
        <p:spPr>
          <a:xfrm>
            <a:off x="3101949" y="2214569"/>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70" name="直接连接符 69">
            <a:extLst>
              <a:ext uri="{FF2B5EF4-FFF2-40B4-BE49-F238E27FC236}">
                <a16:creationId xmlns:a16="http://schemas.microsoft.com/office/drawing/2014/main" id="{FA1DE6E9-A8F8-43E6-823C-38218557C0C3}"/>
              </a:ext>
            </a:extLst>
          </p:cNvPr>
          <p:cNvCxnSpPr>
            <a:cxnSpLocks/>
          </p:cNvCxnSpPr>
          <p:nvPr/>
        </p:nvCxnSpPr>
        <p:spPr>
          <a:xfrm>
            <a:off x="3092348" y="4011936"/>
            <a:ext cx="250739" cy="15146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72" name="文本框 71">
            <a:extLst>
              <a:ext uri="{FF2B5EF4-FFF2-40B4-BE49-F238E27FC236}">
                <a16:creationId xmlns:a16="http://schemas.microsoft.com/office/drawing/2014/main" id="{72FC6113-D75A-40E9-9DB6-8A92D067B3DD}"/>
              </a:ext>
            </a:extLst>
          </p:cNvPr>
          <p:cNvSpPr txBox="1"/>
          <p:nvPr/>
        </p:nvSpPr>
        <p:spPr>
          <a:xfrm>
            <a:off x="2958599" y="4127433"/>
            <a:ext cx="1002923"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Bacteria</a:t>
            </a:r>
            <a:endParaRPr kumimoji="0" lang="zh-CN" altLang="en-US" sz="16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73" name="文本框 72">
            <a:extLst>
              <a:ext uri="{FF2B5EF4-FFF2-40B4-BE49-F238E27FC236}">
                <a16:creationId xmlns:a16="http://schemas.microsoft.com/office/drawing/2014/main" id="{6C16EA8C-DCF4-4592-AEA5-38B3A806996D}"/>
              </a:ext>
            </a:extLst>
          </p:cNvPr>
          <p:cNvSpPr txBox="1"/>
          <p:nvPr/>
        </p:nvSpPr>
        <p:spPr>
          <a:xfrm>
            <a:off x="3012058" y="3576168"/>
            <a:ext cx="1721597"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Sludge flocs</a:t>
            </a:r>
          </a:p>
        </p:txBody>
      </p:sp>
      <p:cxnSp>
        <p:nvCxnSpPr>
          <p:cNvPr id="74" name="直接连接符 73">
            <a:extLst>
              <a:ext uri="{FF2B5EF4-FFF2-40B4-BE49-F238E27FC236}">
                <a16:creationId xmlns:a16="http://schemas.microsoft.com/office/drawing/2014/main" id="{DFF83E2C-73C7-4C0D-B56D-9EC6B202FD30}"/>
              </a:ext>
            </a:extLst>
          </p:cNvPr>
          <p:cNvCxnSpPr>
            <a:cxnSpLocks/>
          </p:cNvCxnSpPr>
          <p:nvPr/>
        </p:nvCxnSpPr>
        <p:spPr>
          <a:xfrm>
            <a:off x="3072028" y="3453136"/>
            <a:ext cx="250739" cy="15146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75" name="文本框 74">
            <a:extLst>
              <a:ext uri="{FF2B5EF4-FFF2-40B4-BE49-F238E27FC236}">
                <a16:creationId xmlns:a16="http://schemas.microsoft.com/office/drawing/2014/main" id="{44B33D1C-AADA-4F5E-A24A-CD921DD3B5B6}"/>
              </a:ext>
            </a:extLst>
          </p:cNvPr>
          <p:cNvSpPr txBox="1"/>
          <p:nvPr/>
        </p:nvSpPr>
        <p:spPr>
          <a:xfrm>
            <a:off x="3094622" y="2429345"/>
            <a:ext cx="102946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olloids</a:t>
            </a:r>
          </a:p>
        </p:txBody>
      </p:sp>
      <p:cxnSp>
        <p:nvCxnSpPr>
          <p:cNvPr id="76" name="直接连接符 75">
            <a:extLst>
              <a:ext uri="{FF2B5EF4-FFF2-40B4-BE49-F238E27FC236}">
                <a16:creationId xmlns:a16="http://schemas.microsoft.com/office/drawing/2014/main" id="{3466AF55-D8CF-4198-A6D1-AB583B7B39C0}"/>
              </a:ext>
            </a:extLst>
          </p:cNvPr>
          <p:cNvCxnSpPr>
            <a:cxnSpLocks/>
          </p:cNvCxnSpPr>
          <p:nvPr/>
        </p:nvCxnSpPr>
        <p:spPr>
          <a:xfrm>
            <a:off x="3031568" y="2325635"/>
            <a:ext cx="311519" cy="14666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3C78E054-3078-4234-904F-3AD1E7D63C13}"/>
              </a:ext>
            </a:extLst>
          </p:cNvPr>
          <p:cNvCxnSpPr>
            <a:cxnSpLocks/>
          </p:cNvCxnSpPr>
          <p:nvPr/>
        </p:nvCxnSpPr>
        <p:spPr>
          <a:xfrm flipV="1">
            <a:off x="2881914" y="3063183"/>
            <a:ext cx="403684" cy="3370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85" name="文本框 84">
            <a:extLst>
              <a:ext uri="{FF2B5EF4-FFF2-40B4-BE49-F238E27FC236}">
                <a16:creationId xmlns:a16="http://schemas.microsoft.com/office/drawing/2014/main" id="{8F5CD67B-77E6-4FD6-AECB-4B6531FE218D}"/>
              </a:ext>
            </a:extLst>
          </p:cNvPr>
          <p:cNvSpPr txBox="1"/>
          <p:nvPr/>
        </p:nvSpPr>
        <p:spPr>
          <a:xfrm>
            <a:off x="3241092" y="2934442"/>
            <a:ext cx="960769"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Solutes</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7" name="Group 15">
            <a:extLst>
              <a:ext uri="{FF2B5EF4-FFF2-40B4-BE49-F238E27FC236}">
                <a16:creationId xmlns:a16="http://schemas.microsoft.com/office/drawing/2014/main" id="{22A3099D-8912-D286-BB90-A4AEB64FD368}"/>
              </a:ext>
            </a:extLst>
          </p:cNvPr>
          <p:cNvGrpSpPr/>
          <p:nvPr/>
        </p:nvGrpSpPr>
        <p:grpSpPr>
          <a:xfrm>
            <a:off x="8972536" y="417967"/>
            <a:ext cx="3121806" cy="447110"/>
            <a:chOff x="8844309" y="358006"/>
            <a:chExt cx="3121806" cy="447110"/>
          </a:xfrm>
        </p:grpSpPr>
        <p:grpSp>
          <p:nvGrpSpPr>
            <p:cNvPr id="10" name="组合 2">
              <a:extLst>
                <a:ext uri="{FF2B5EF4-FFF2-40B4-BE49-F238E27FC236}">
                  <a16:creationId xmlns:a16="http://schemas.microsoft.com/office/drawing/2014/main" id="{9C5DB59E-403C-3DA5-7FC2-024E092997F8}"/>
                </a:ext>
              </a:extLst>
            </p:cNvPr>
            <p:cNvGrpSpPr/>
            <p:nvPr/>
          </p:nvGrpSpPr>
          <p:grpSpPr>
            <a:xfrm>
              <a:off x="9715178" y="358006"/>
              <a:ext cx="2250937" cy="447110"/>
              <a:chOff x="9729466" y="157976"/>
              <a:chExt cx="2250937" cy="447110"/>
            </a:xfrm>
          </p:grpSpPr>
          <p:sp>
            <p:nvSpPr>
              <p:cNvPr id="15" name="TextBox 15">
                <a:extLst>
                  <a:ext uri="{FF2B5EF4-FFF2-40B4-BE49-F238E27FC236}">
                    <a16:creationId xmlns:a16="http://schemas.microsoft.com/office/drawing/2014/main" id="{66E35BE3-E9E3-C77E-CAA6-D7439A50FBB2}"/>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71" name="直线连接符 9">
                <a:extLst>
                  <a:ext uri="{FF2B5EF4-FFF2-40B4-BE49-F238E27FC236}">
                    <a16:creationId xmlns:a16="http://schemas.microsoft.com/office/drawing/2014/main" id="{EAEAF875-0E51-4BAD-E6E2-0B73292DC979}"/>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1" name="Picture 17">
              <a:extLst>
                <a:ext uri="{FF2B5EF4-FFF2-40B4-BE49-F238E27FC236}">
                  <a16:creationId xmlns:a16="http://schemas.microsoft.com/office/drawing/2014/main" id="{56CAF4B0-D012-A78A-6B4D-BABB655C15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
        <p:nvSpPr>
          <p:cNvPr id="8" name="矩形 7">
            <a:extLst>
              <a:ext uri="{FF2B5EF4-FFF2-40B4-BE49-F238E27FC236}">
                <a16:creationId xmlns:a16="http://schemas.microsoft.com/office/drawing/2014/main" id="{10A65A2C-6E86-2EC9-2EF1-934A70B4AEEF}"/>
              </a:ext>
            </a:extLst>
          </p:cNvPr>
          <p:cNvSpPr/>
          <p:nvPr/>
        </p:nvSpPr>
        <p:spPr>
          <a:xfrm>
            <a:off x="1641343" y="4730916"/>
            <a:ext cx="7331193" cy="185247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 name="矩形 1">
            <a:extLst>
              <a:ext uri="{FF2B5EF4-FFF2-40B4-BE49-F238E27FC236}">
                <a16:creationId xmlns:a16="http://schemas.microsoft.com/office/drawing/2014/main" id="{EFAD65EA-048C-E5C1-8644-77B53622CA77}"/>
              </a:ext>
            </a:extLst>
          </p:cNvPr>
          <p:cNvSpPr/>
          <p:nvPr/>
        </p:nvSpPr>
        <p:spPr>
          <a:xfrm>
            <a:off x="1405920" y="5221420"/>
            <a:ext cx="1800905" cy="830997"/>
          </a:xfrm>
          <a:prstGeom prst="rect">
            <a:avLst/>
          </a:prstGeom>
        </p:spPr>
        <p:txBody>
          <a:bodyPr wrap="square">
            <a:spAutoFit/>
          </a:bodyPr>
          <a:lstStyle/>
          <a:p>
            <a:pPr marL="360363" marR="0" lvl="1"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Sludge</a:t>
            </a:r>
          </a:p>
          <a:p>
            <a:pPr marL="360363" marR="0" lvl="1"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loading</a:t>
            </a:r>
          </a:p>
        </p:txBody>
      </p:sp>
      <p:sp>
        <p:nvSpPr>
          <p:cNvPr id="6" name="文本框 5">
            <a:extLst>
              <a:ext uri="{FF2B5EF4-FFF2-40B4-BE49-F238E27FC236}">
                <a16:creationId xmlns:a16="http://schemas.microsoft.com/office/drawing/2014/main" id="{66B8691D-0D5E-F71B-E603-F097E3824437}"/>
              </a:ext>
            </a:extLst>
          </p:cNvPr>
          <p:cNvSpPr txBox="1"/>
          <p:nvPr/>
        </p:nvSpPr>
        <p:spPr>
          <a:xfrm>
            <a:off x="2617175" y="4842443"/>
            <a:ext cx="6111240" cy="439287"/>
          </a:xfrm>
          <a:prstGeom prst="rect">
            <a:avLst/>
          </a:prstGeom>
          <a:noFill/>
        </p:spPr>
        <p:txBody>
          <a:bodyPr wrap="square">
            <a:spAutoFit/>
          </a:bodyPr>
          <a:lstStyle/>
          <a:p>
            <a:pPr marL="360363" marR="0" lvl="1" indent="0" algn="ctr" defTabSz="914400" rtl="0" eaLnBrk="1" fontAlgn="auto" latinLnBrk="0" hangingPunct="1">
              <a:lnSpc>
                <a:spcPct val="125000"/>
              </a:lnSpc>
              <a:spcBef>
                <a:spcPts val="80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CAS              vs               MBR</a:t>
            </a:r>
          </a:p>
        </p:txBody>
      </p:sp>
      <p:sp>
        <p:nvSpPr>
          <p:cNvPr id="14" name="矩形 13">
            <a:extLst>
              <a:ext uri="{FF2B5EF4-FFF2-40B4-BE49-F238E27FC236}">
                <a16:creationId xmlns:a16="http://schemas.microsoft.com/office/drawing/2014/main" id="{22C908DB-81B6-8A31-0639-4C37614CED6D}"/>
              </a:ext>
            </a:extLst>
          </p:cNvPr>
          <p:cNvSpPr/>
          <p:nvPr/>
        </p:nvSpPr>
        <p:spPr>
          <a:xfrm>
            <a:off x="6104363" y="5382618"/>
            <a:ext cx="2029643" cy="508601"/>
          </a:xfrm>
          <a:prstGeom prst="rect">
            <a:avLst/>
          </a:prstGeom>
        </p:spPr>
        <p:txBody>
          <a:bodyPr wrap="square">
            <a:spAutoFit/>
          </a:bodyPr>
          <a:lstStyle/>
          <a:p>
            <a:pPr marL="360363" marR="0" lvl="1" indent="0" algn="ctr" defTabSz="914400" rtl="0" eaLnBrk="1" fontAlgn="auto" latinLnBrk="0" hangingPunct="1">
              <a:lnSpc>
                <a:spcPct val="125000"/>
              </a:lnSpc>
              <a:spcBef>
                <a:spcPts val="800"/>
              </a:spcBef>
              <a:spcAft>
                <a:spcPts val="0"/>
              </a:spcAft>
              <a:buClrTx/>
              <a:buSzTx/>
              <a:buFontTx/>
              <a:buNone/>
              <a:tabLst/>
              <a:defRPr/>
            </a:pPr>
            <a:r>
              <a:rPr kumimoji="0" lang="en-US" altLang="zh-CN" sz="24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0.03 - 0.10</a:t>
            </a:r>
          </a:p>
        </p:txBody>
      </p:sp>
      <p:sp>
        <p:nvSpPr>
          <p:cNvPr id="16" name="矩形 15">
            <a:extLst>
              <a:ext uri="{FF2B5EF4-FFF2-40B4-BE49-F238E27FC236}">
                <a16:creationId xmlns:a16="http://schemas.microsoft.com/office/drawing/2014/main" id="{1C2D872C-9CEB-B32F-5DBE-47509EA73FC8}"/>
              </a:ext>
            </a:extLst>
          </p:cNvPr>
          <p:cNvSpPr/>
          <p:nvPr/>
        </p:nvSpPr>
        <p:spPr>
          <a:xfrm>
            <a:off x="3239053" y="5382618"/>
            <a:ext cx="2029643" cy="508601"/>
          </a:xfrm>
          <a:prstGeom prst="rect">
            <a:avLst/>
          </a:prstGeom>
        </p:spPr>
        <p:txBody>
          <a:bodyPr wrap="square">
            <a:spAutoFit/>
          </a:bodyPr>
          <a:lstStyle/>
          <a:p>
            <a:pPr marL="360363" marR="0" lvl="1" indent="0" algn="ctr" defTabSz="914400" rtl="0" eaLnBrk="1" fontAlgn="auto" latinLnBrk="0" hangingPunct="1">
              <a:lnSpc>
                <a:spcPct val="125000"/>
              </a:lnSpc>
              <a:spcBef>
                <a:spcPts val="800"/>
              </a:spcBef>
              <a:spcAft>
                <a:spcPts val="0"/>
              </a:spcAft>
              <a:buClrTx/>
              <a:buSzTx/>
              <a:buFontTx/>
              <a:buNone/>
              <a:tabLst/>
              <a:defRPr/>
            </a:pPr>
            <a:r>
              <a:rPr kumimoji="0" lang="en-US" altLang="zh-CN" sz="24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0.05 - 0.15</a:t>
            </a:r>
          </a:p>
        </p:txBody>
      </p:sp>
      <p:sp>
        <p:nvSpPr>
          <p:cNvPr id="17" name="矩形 16">
            <a:extLst>
              <a:ext uri="{FF2B5EF4-FFF2-40B4-BE49-F238E27FC236}">
                <a16:creationId xmlns:a16="http://schemas.microsoft.com/office/drawing/2014/main" id="{17E00E9A-9D73-42B8-82DB-87C2E99E0C9B}"/>
              </a:ext>
            </a:extLst>
          </p:cNvPr>
          <p:cNvSpPr/>
          <p:nvPr/>
        </p:nvSpPr>
        <p:spPr>
          <a:xfrm>
            <a:off x="5706575" y="6139593"/>
            <a:ext cx="3055463" cy="404598"/>
          </a:xfrm>
          <a:prstGeom prst="rect">
            <a:avLst/>
          </a:prstGeom>
        </p:spPr>
        <p:txBody>
          <a:bodyPr wrap="square">
            <a:spAutoFit/>
          </a:bodyPr>
          <a:lstStyle/>
          <a:p>
            <a:pPr marL="360363" marR="0" lvl="1" indent="0" algn="just" defTabSz="914400" rtl="0" eaLnBrk="1" fontAlgn="auto" latinLnBrk="0" hangingPunct="1">
              <a:lnSpc>
                <a:spcPct val="125000"/>
              </a:lnSpc>
              <a:spcBef>
                <a:spcPts val="80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Unit: kgBOD</a:t>
            </a:r>
            <a:r>
              <a:rPr kumimoji="0" lang="en-US" altLang="zh-CN" sz="18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5</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en-US" altLang="zh-CN" sz="1800" b="0" i="0" u="none" strike="noStrike" kern="12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kgMLSS.d</a:t>
            </a:r>
            <a:endPar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Tree>
    <p:custDataLst>
      <p:tags r:id="rId1"/>
    </p:custDataLst>
    <p:extLst>
      <p:ext uri="{BB962C8B-B14F-4D97-AF65-F5344CB8AC3E}">
        <p14:creationId xmlns:p14="http://schemas.microsoft.com/office/powerpoint/2010/main" val="1300463022"/>
      </p:ext>
    </p:extLst>
  </p:cSld>
  <p:clrMapOvr>
    <a:masterClrMapping/>
  </p:clrMapOvr>
  <p:transition advTm="8553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mph" presetSubtype="0" fill="hold" grpId="1" nodeType="clickEffect">
                                  <p:stCondLst>
                                    <p:cond delay="0"/>
                                  </p:stCondLst>
                                  <p:childTnLst>
                                    <p:animEffect transition="out" filter="fade">
                                      <p:cBhvr>
                                        <p:cTn id="26" dur="500" tmFilter="0, 0; .2, .5; .8, .5; 1, 0"/>
                                        <p:tgtEl>
                                          <p:spTgt spid="14"/>
                                        </p:tgtEl>
                                      </p:cBhvr>
                                    </p:animEffect>
                                    <p:animScale>
                                      <p:cBhvr>
                                        <p:cTn id="27" dur="250" autoRev="1" fill="hold"/>
                                        <p:tgtEl>
                                          <p:spTgt spid="14"/>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26" presetClass="emph" presetSubtype="0" fill="hold" grpId="1" nodeType="clickEffect">
                                  <p:stCondLst>
                                    <p:cond delay="0"/>
                                  </p:stCondLst>
                                  <p:childTnLst>
                                    <p:animEffect transition="out" filter="fade">
                                      <p:cBhvr>
                                        <p:cTn id="31" dur="500" tmFilter="0, 0; .2, .5; .8, .5; 1, 0"/>
                                        <p:tgtEl>
                                          <p:spTgt spid="16"/>
                                        </p:tgtEl>
                                      </p:cBhvr>
                                    </p:animEffect>
                                    <p:animScale>
                                      <p:cBhvr>
                                        <p:cTn id="32"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6" grpId="0"/>
      <p:bldP spid="14" grpId="0"/>
      <p:bldP spid="14" grpId="1"/>
      <p:bldP spid="16" grpId="0"/>
      <p:bldP spid="16" grpId="1"/>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65840FB7-3CAE-CA3C-1FAA-5647EE7D1FEA}"/>
              </a:ext>
            </a:extLst>
          </p:cNvPr>
          <p:cNvSpPr/>
          <p:nvPr/>
        </p:nvSpPr>
        <p:spPr>
          <a:xfrm>
            <a:off x="5005195" y="2777863"/>
            <a:ext cx="3877056" cy="265176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7" name="矩形 16">
            <a:extLst>
              <a:ext uri="{FF2B5EF4-FFF2-40B4-BE49-F238E27FC236}">
                <a16:creationId xmlns:a16="http://schemas.microsoft.com/office/drawing/2014/main" id="{019B0BCF-EB0D-FF3C-5489-465DF7FD5C5C}"/>
              </a:ext>
            </a:extLst>
          </p:cNvPr>
          <p:cNvSpPr/>
          <p:nvPr/>
        </p:nvSpPr>
        <p:spPr>
          <a:xfrm>
            <a:off x="863600" y="2779571"/>
            <a:ext cx="3665142" cy="2650052"/>
          </a:xfrm>
          <a:prstGeom prst="rect">
            <a:avLst/>
          </a:prstGeom>
          <a:solidFill>
            <a:schemeClr val="accent4">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dirty="0"/>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Ordinary</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pollutant</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removal</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21" name="文本框 20">
            <a:extLst>
              <a:ext uri="{FF2B5EF4-FFF2-40B4-BE49-F238E27FC236}">
                <a16:creationId xmlns:a16="http://schemas.microsoft.com/office/drawing/2014/main" id="{3B83E735-9D55-40DB-A316-E7DB5B5899C3}"/>
              </a:ext>
            </a:extLst>
          </p:cNvPr>
          <p:cNvSpPr txBox="1"/>
          <p:nvPr/>
        </p:nvSpPr>
        <p:spPr>
          <a:xfrm>
            <a:off x="589121" y="1059354"/>
            <a:ext cx="8392833" cy="400110"/>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Ordinary pollutant removal mechanisms: Biological P removal </a:t>
            </a:r>
          </a:p>
        </p:txBody>
      </p:sp>
      <p:sp>
        <p:nvSpPr>
          <p:cNvPr id="15" name="矩形 14">
            <a:extLst>
              <a:ext uri="{FF2B5EF4-FFF2-40B4-BE49-F238E27FC236}">
                <a16:creationId xmlns:a16="http://schemas.microsoft.com/office/drawing/2014/main" id="{BA2896D1-D523-4198-B2A7-9B20E847A76D}"/>
              </a:ext>
            </a:extLst>
          </p:cNvPr>
          <p:cNvSpPr/>
          <p:nvPr/>
        </p:nvSpPr>
        <p:spPr>
          <a:xfrm>
            <a:off x="689637" y="2931971"/>
            <a:ext cx="3665142" cy="2343655"/>
          </a:xfrm>
          <a:prstGeom prst="rect">
            <a:avLst/>
          </a:prstGeom>
        </p:spPr>
        <p:txBody>
          <a:bodyPr wrap="square">
            <a:spAutoFit/>
          </a:bodyPr>
          <a:lstStyle/>
          <a:p>
            <a:pPr marL="517525" marR="0" lvl="1" indent="-157163"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igh sludge concentration</a:t>
            </a:r>
            <a:endPar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517525" marR="0" lvl="1" indent="-157163"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High P concentration in the sludge phase</a:t>
            </a:r>
          </a:p>
          <a:p>
            <a:pPr marL="517525" marR="0" lvl="1" indent="-157163"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Rejecting some of the colloidal P</a:t>
            </a:r>
          </a:p>
        </p:txBody>
      </p:sp>
      <p:sp>
        <p:nvSpPr>
          <p:cNvPr id="27" name="矩形 26">
            <a:extLst>
              <a:ext uri="{FF2B5EF4-FFF2-40B4-BE49-F238E27FC236}">
                <a16:creationId xmlns:a16="http://schemas.microsoft.com/office/drawing/2014/main" id="{3DC4E444-4D4A-4395-B59A-9DE481C2AA9E}"/>
              </a:ext>
            </a:extLst>
          </p:cNvPr>
          <p:cNvSpPr/>
          <p:nvPr/>
        </p:nvSpPr>
        <p:spPr>
          <a:xfrm>
            <a:off x="4890834" y="2931971"/>
            <a:ext cx="3665142" cy="2343655"/>
          </a:xfrm>
          <a:prstGeom prst="rect">
            <a:avLst/>
          </a:prstGeom>
        </p:spPr>
        <p:txBody>
          <a:bodyPr wrap="square">
            <a:spAutoFit/>
          </a:bodyPr>
          <a:lstStyle/>
          <a:p>
            <a:pPr marL="517525" marR="0" lvl="1" indent="-157163"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srgbClr val="C00000"/>
                </a:solidFill>
                <a:effectLst/>
                <a:uLnTx/>
                <a:uFillTx/>
                <a:latin typeface="Arial" panose="020B0604020202020204" pitchFamily="34" charset="0"/>
                <a:ea typeface="等线" panose="02010600030101010101" pitchFamily="2" charset="-122"/>
                <a:cs typeface="Arial" panose="020B0604020202020204" pitchFamily="34" charset="0"/>
              </a:rPr>
              <a:t>Longer SRT (15-30 d),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slower discharge of  excess sludge</a:t>
            </a:r>
          </a:p>
          <a:p>
            <a:pPr marL="517525" marR="0" lvl="1" indent="-157163"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srgbClr val="C00000"/>
                </a:solidFill>
                <a:effectLst/>
                <a:uLnTx/>
                <a:uFillTx/>
                <a:latin typeface="Arial" panose="020B0604020202020204" pitchFamily="34" charset="0"/>
                <a:ea typeface="等线" panose="02010600030101010101" pitchFamily="2" charset="-122"/>
                <a:cs typeface="Arial" panose="020B0604020202020204" pitchFamily="34" charset="0"/>
              </a:rPr>
              <a:t>Sometimes</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srgbClr val="C00000"/>
                </a:solidFill>
                <a:effectLst/>
                <a:uLnTx/>
                <a:uFillTx/>
                <a:latin typeface="Arial" panose="020B0604020202020204" pitchFamily="34" charset="0"/>
                <a:ea typeface="等线" panose="02010600030101010101" pitchFamily="2" charset="-122"/>
                <a:cs typeface="Arial" panose="020B0604020202020204" pitchFamily="34" charset="0"/>
              </a:rPr>
              <a:t>chemical removal of TP is required</a:t>
            </a:r>
          </a:p>
        </p:txBody>
      </p:sp>
      <p:sp>
        <p:nvSpPr>
          <p:cNvPr id="28" name="文本框 27">
            <a:extLst>
              <a:ext uri="{FF2B5EF4-FFF2-40B4-BE49-F238E27FC236}">
                <a16:creationId xmlns:a16="http://schemas.microsoft.com/office/drawing/2014/main" id="{253D9A8B-138C-4C3F-94AC-8FB8436645A4}"/>
              </a:ext>
            </a:extLst>
          </p:cNvPr>
          <p:cNvSpPr txBox="1"/>
          <p:nvPr/>
        </p:nvSpPr>
        <p:spPr>
          <a:xfrm>
            <a:off x="9004400" y="1831889"/>
            <a:ext cx="3024595" cy="1762965"/>
          </a:xfrm>
          <a:prstGeom prst="roundRect">
            <a:avLst/>
          </a:prstGeom>
          <a:noFill/>
          <a:ln>
            <a:noFill/>
          </a:ln>
        </p:spPr>
        <p:txBody>
          <a:bodyPr wrap="square">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Adding precipitants or coagulants has the merit of alleviating membrane fouling</a:t>
            </a:r>
            <a:endParaRPr kumimoji="0" lang="zh-CN" altLang="en-US" sz="2000" b="0"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7" name="Group 15">
            <a:extLst>
              <a:ext uri="{FF2B5EF4-FFF2-40B4-BE49-F238E27FC236}">
                <a16:creationId xmlns:a16="http://schemas.microsoft.com/office/drawing/2014/main" id="{DD06C643-8C1A-CC16-E8A6-474942C27DE8}"/>
              </a:ext>
            </a:extLst>
          </p:cNvPr>
          <p:cNvGrpSpPr/>
          <p:nvPr/>
        </p:nvGrpSpPr>
        <p:grpSpPr>
          <a:xfrm>
            <a:off x="8972536" y="417967"/>
            <a:ext cx="3121806" cy="447110"/>
            <a:chOff x="8844309" y="358006"/>
            <a:chExt cx="3121806" cy="447110"/>
          </a:xfrm>
        </p:grpSpPr>
        <p:grpSp>
          <p:nvGrpSpPr>
            <p:cNvPr id="10" name="组合 2">
              <a:extLst>
                <a:ext uri="{FF2B5EF4-FFF2-40B4-BE49-F238E27FC236}">
                  <a16:creationId xmlns:a16="http://schemas.microsoft.com/office/drawing/2014/main" id="{EBD0C3CE-D19E-75DD-E25C-48AF233073AD}"/>
                </a:ext>
              </a:extLst>
            </p:cNvPr>
            <p:cNvGrpSpPr/>
            <p:nvPr/>
          </p:nvGrpSpPr>
          <p:grpSpPr>
            <a:xfrm>
              <a:off x="9715178" y="358006"/>
              <a:ext cx="2250937" cy="447110"/>
              <a:chOff x="9729466" y="157976"/>
              <a:chExt cx="2250937" cy="447110"/>
            </a:xfrm>
          </p:grpSpPr>
          <p:sp>
            <p:nvSpPr>
              <p:cNvPr id="19" name="TextBox 15">
                <a:extLst>
                  <a:ext uri="{FF2B5EF4-FFF2-40B4-BE49-F238E27FC236}">
                    <a16:creationId xmlns:a16="http://schemas.microsoft.com/office/drawing/2014/main" id="{261C85FA-556B-F9E2-C759-E84F710135D8}"/>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20" name="直线连接符 9">
                <a:extLst>
                  <a:ext uri="{FF2B5EF4-FFF2-40B4-BE49-F238E27FC236}">
                    <a16:creationId xmlns:a16="http://schemas.microsoft.com/office/drawing/2014/main" id="{A6F245EA-A9E1-0D9F-D20C-28882DDA813A}"/>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1" name="Picture 17">
              <a:extLst>
                <a:ext uri="{FF2B5EF4-FFF2-40B4-BE49-F238E27FC236}">
                  <a16:creationId xmlns:a16="http://schemas.microsoft.com/office/drawing/2014/main" id="{CB575F32-C321-706D-20EF-DF51F05044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pic>
        <p:nvPicPr>
          <p:cNvPr id="6" name="图片 5">
            <a:extLst>
              <a:ext uri="{FF2B5EF4-FFF2-40B4-BE49-F238E27FC236}">
                <a16:creationId xmlns:a16="http://schemas.microsoft.com/office/drawing/2014/main" id="{E4832926-18B3-4B30-902A-740C917AC3EC}"/>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2108200" y="1512853"/>
            <a:ext cx="1059354" cy="1059354"/>
          </a:xfrm>
          <a:prstGeom prst="rect">
            <a:avLst/>
          </a:prstGeom>
          <a:ln>
            <a:noFill/>
          </a:ln>
          <a:effectLst>
            <a:outerShdw blurRad="292100" dist="139700" dir="2700000" algn="tl" rotWithShape="0">
              <a:srgbClr val="333333">
                <a:alpha val="65000"/>
              </a:srgbClr>
            </a:outerShdw>
          </a:effectLst>
        </p:spPr>
      </p:pic>
      <p:pic>
        <p:nvPicPr>
          <p:cNvPr id="14" name="图片 13">
            <a:extLst>
              <a:ext uri="{FF2B5EF4-FFF2-40B4-BE49-F238E27FC236}">
                <a16:creationId xmlns:a16="http://schemas.microsoft.com/office/drawing/2014/main" id="{416B3BA2-FCE9-5D58-BCAE-D4400EB1FBC9}"/>
              </a:ext>
            </a:extLst>
          </p:cNvPr>
          <p:cNvPicPr>
            <a:picLocks noChangeAspect="1"/>
          </p:cNvPicPr>
          <p:nvPr/>
        </p:nvPicPr>
        <p:blipFill>
          <a:blip r:embed="rId7">
            <a:extLst>
              <a:ext uri="{837473B0-CC2E-450A-ABE3-18F120FF3D39}">
                <a1611:picAttrSrcUrl xmlns:a1611="http://schemas.microsoft.com/office/drawing/2016/11/main" r:id="rId8"/>
              </a:ext>
            </a:extLst>
          </a:blip>
          <a:stretch>
            <a:fillRect/>
          </a:stretch>
        </p:blipFill>
        <p:spPr>
          <a:xfrm>
            <a:off x="6333332" y="1512853"/>
            <a:ext cx="1180926" cy="1217548"/>
          </a:xfrm>
          <a:prstGeom prst="rect">
            <a:avLst/>
          </a:prstGeom>
          <a:ln>
            <a:noFill/>
          </a:ln>
          <a:effectLst>
            <a:outerShdw blurRad="292100" dist="139700" dir="2700000" algn="tl" rotWithShape="0">
              <a:srgbClr val="333333">
                <a:alpha val="65000"/>
              </a:srgbClr>
            </a:outerShdw>
          </a:effectLst>
        </p:spPr>
      </p:pic>
      <p:sp>
        <p:nvSpPr>
          <p:cNvPr id="23" name="箭头: 下弧形 22">
            <a:extLst>
              <a:ext uri="{FF2B5EF4-FFF2-40B4-BE49-F238E27FC236}">
                <a16:creationId xmlns:a16="http://schemas.microsoft.com/office/drawing/2014/main" id="{ACAF204F-77CB-8649-16D4-69C0F0B938C7}"/>
              </a:ext>
            </a:extLst>
          </p:cNvPr>
          <p:cNvSpPr/>
          <p:nvPr/>
        </p:nvSpPr>
        <p:spPr>
          <a:xfrm rot="19755331">
            <a:off x="8651427" y="4007800"/>
            <a:ext cx="1955208" cy="731520"/>
          </a:xfrm>
          <a:prstGeom prst="curvedUpArrow">
            <a:avLst>
              <a:gd name="adj1" fmla="val 21149"/>
              <a:gd name="adj2" fmla="val 50000"/>
              <a:gd name="adj3" fmla="val 42783"/>
            </a:avLst>
          </a:prstGeom>
          <a:gradFill flip="none" rotWithShape="1">
            <a:gsLst>
              <a:gs pos="38064">
                <a:srgbClr val="E1762E"/>
              </a:gs>
              <a:gs pos="100000">
                <a:schemeClr val="accent2">
                  <a:lumMod val="67000"/>
                </a:schemeClr>
              </a:gs>
              <a:gs pos="32000">
                <a:schemeClr val="accent2">
                  <a:lumMod val="97000"/>
                  <a:lumOff val="3000"/>
                </a:schemeClr>
              </a:gs>
              <a:gs pos="100000">
                <a:schemeClr val="accent2">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ustDataLst>
      <p:tags r:id="rId1"/>
    </p:custDataLst>
    <p:extLst>
      <p:ext uri="{BB962C8B-B14F-4D97-AF65-F5344CB8AC3E}">
        <p14:creationId xmlns:p14="http://schemas.microsoft.com/office/powerpoint/2010/main" val="2369931820"/>
      </p:ext>
    </p:extLst>
  </p:cSld>
  <p:clrMapOvr>
    <a:masterClrMapping/>
  </p:clrMapOvr>
  <p:transition advTm="6247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down)">
                                      <p:cBhvr>
                                        <p:cTn id="34" dur="500"/>
                                        <p:tgtEl>
                                          <p:spTgt spid="23"/>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down)">
                                      <p:cBhvr>
                                        <p:cTn id="3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21" grpId="0"/>
      <p:bldP spid="15" grpId="0"/>
      <p:bldP spid="27" grpId="0"/>
      <p:bldP spid="28" grpId="0"/>
      <p:bldP spid="2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dirty="0"/>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Ordinary</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pollutant</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removal</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21" name="文本框 20">
            <a:extLst>
              <a:ext uri="{FF2B5EF4-FFF2-40B4-BE49-F238E27FC236}">
                <a16:creationId xmlns:a16="http://schemas.microsoft.com/office/drawing/2014/main" id="{3B83E735-9D55-40DB-A316-E7DB5B5899C3}"/>
              </a:ext>
            </a:extLst>
          </p:cNvPr>
          <p:cNvSpPr txBox="1"/>
          <p:nvPr/>
        </p:nvSpPr>
        <p:spPr>
          <a:xfrm>
            <a:off x="589121" y="1060905"/>
            <a:ext cx="6205199" cy="400110"/>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Operation and modularized installation</a:t>
            </a:r>
          </a:p>
        </p:txBody>
      </p:sp>
      <p:grpSp>
        <p:nvGrpSpPr>
          <p:cNvPr id="5" name="组合 4">
            <a:extLst>
              <a:ext uri="{FF2B5EF4-FFF2-40B4-BE49-F238E27FC236}">
                <a16:creationId xmlns:a16="http://schemas.microsoft.com/office/drawing/2014/main" id="{248B2109-E4F7-EF18-412A-583CFE49F8FE}"/>
              </a:ext>
            </a:extLst>
          </p:cNvPr>
          <p:cNvGrpSpPr/>
          <p:nvPr/>
        </p:nvGrpSpPr>
        <p:grpSpPr>
          <a:xfrm>
            <a:off x="373811" y="5068705"/>
            <a:ext cx="9263676" cy="1513436"/>
            <a:chOff x="181340" y="4952593"/>
            <a:chExt cx="8828246" cy="1513436"/>
          </a:xfrm>
        </p:grpSpPr>
        <p:sp>
          <p:nvSpPr>
            <p:cNvPr id="20" name="矩形 19">
              <a:extLst>
                <a:ext uri="{FF2B5EF4-FFF2-40B4-BE49-F238E27FC236}">
                  <a16:creationId xmlns:a16="http://schemas.microsoft.com/office/drawing/2014/main" id="{22ED4618-C399-417B-B18B-6F3B813C96C5}"/>
                </a:ext>
              </a:extLst>
            </p:cNvPr>
            <p:cNvSpPr/>
            <p:nvPr/>
          </p:nvSpPr>
          <p:spPr>
            <a:xfrm>
              <a:off x="472737" y="4957924"/>
              <a:ext cx="8014336" cy="1508105"/>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3" name="矩形 22">
              <a:extLst>
                <a:ext uri="{FF2B5EF4-FFF2-40B4-BE49-F238E27FC236}">
                  <a16:creationId xmlns:a16="http://schemas.microsoft.com/office/drawing/2014/main" id="{6F70B071-A43B-4779-A110-EBC01E05696A}"/>
                </a:ext>
              </a:extLst>
            </p:cNvPr>
            <p:cNvSpPr/>
            <p:nvPr/>
          </p:nvSpPr>
          <p:spPr>
            <a:xfrm>
              <a:off x="181340" y="4952593"/>
              <a:ext cx="8828246" cy="1508105"/>
            </a:xfrm>
            <a:prstGeom prst="rect">
              <a:avLst/>
            </a:prstGeom>
          </p:spPr>
          <p:txBody>
            <a:bodyPr wrap="square">
              <a:spAutoFit/>
            </a:bodyPr>
            <a:lstStyle/>
            <a:p>
              <a:pPr marL="703263" marR="0" lvl="1" indent="-342900" algn="just"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More resistant to sludge bulking problems</a:t>
              </a:r>
            </a:p>
            <a:p>
              <a:pPr marL="703263" marR="0" lvl="1" indent="-342900" algn="just"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More </a:t>
              </a:r>
              <a:r>
                <a:rPr kumimoji="0" lang="en-US" altLang="zh-CN" sz="1800" b="0" i="0" u="none" strike="noStrike" kern="1200" cap="none" spc="0" normalizeH="0" baseline="0" noProof="0" dirty="0">
                  <a:ln>
                    <a:noFill/>
                  </a:ln>
                  <a:solidFill>
                    <a:srgbClr val="C00000"/>
                  </a:solidFill>
                  <a:effectLst/>
                  <a:uLnTx/>
                  <a:uFillTx/>
                  <a:latin typeface="Arial" panose="020B0604020202020204" pitchFamily="34" charset="0"/>
                  <a:ea typeface="等线" panose="02010600030101010101" pitchFamily="2" charset="-122"/>
                  <a:cs typeface="Arial" panose="020B0604020202020204" pitchFamily="34" charset="0"/>
                </a:rPr>
                <a:t>stable operation and pollutant removal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under unstable conditions</a:t>
              </a:r>
            </a:p>
            <a:p>
              <a:pPr marL="703263" marR="0" lvl="1" indent="-34290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Easier for  modularized installation, more convenient for  automatic operation</a:t>
              </a:r>
            </a:p>
            <a:p>
              <a:pPr marL="703263" marR="0" lvl="1" indent="-342900" algn="just"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Wider application areas</a:t>
              </a:r>
            </a:p>
          </p:txBody>
        </p:sp>
      </p:grpSp>
      <p:grpSp>
        <p:nvGrpSpPr>
          <p:cNvPr id="3" name="组合 2">
            <a:extLst>
              <a:ext uri="{FF2B5EF4-FFF2-40B4-BE49-F238E27FC236}">
                <a16:creationId xmlns:a16="http://schemas.microsoft.com/office/drawing/2014/main" id="{5D305DBD-104F-43F1-B49B-684EE92898C0}"/>
              </a:ext>
            </a:extLst>
          </p:cNvPr>
          <p:cNvGrpSpPr/>
          <p:nvPr/>
        </p:nvGrpSpPr>
        <p:grpSpPr>
          <a:xfrm>
            <a:off x="637012" y="1476099"/>
            <a:ext cx="11059102" cy="3475005"/>
            <a:chOff x="637012" y="1476099"/>
            <a:chExt cx="11059102" cy="3475005"/>
          </a:xfrm>
        </p:grpSpPr>
        <p:sp>
          <p:nvSpPr>
            <p:cNvPr id="19" name="文本框 18">
              <a:extLst>
                <a:ext uri="{FF2B5EF4-FFF2-40B4-BE49-F238E27FC236}">
                  <a16:creationId xmlns:a16="http://schemas.microsoft.com/office/drawing/2014/main" id="{5B09A775-2C85-49D0-925D-5E2A46B8EAF4}"/>
                </a:ext>
              </a:extLst>
            </p:cNvPr>
            <p:cNvSpPr txBox="1"/>
            <p:nvPr/>
          </p:nvSpPr>
          <p:spPr>
            <a:xfrm>
              <a:off x="3622036" y="4612550"/>
              <a:ext cx="525161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Schematic of modularized installation of  MBRs</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pic>
          <p:nvPicPr>
            <p:cNvPr id="10" name="图片 9">
              <a:extLst>
                <a:ext uri="{FF2B5EF4-FFF2-40B4-BE49-F238E27FC236}">
                  <a16:creationId xmlns:a16="http://schemas.microsoft.com/office/drawing/2014/main" id="{3342714B-2A48-4559-A654-092F826C5D80}"/>
                </a:ext>
              </a:extLst>
            </p:cNvPr>
            <p:cNvPicPr>
              <a:picLocks noChangeAspect="1"/>
            </p:cNvPicPr>
            <p:nvPr/>
          </p:nvPicPr>
          <p:blipFill>
            <a:blip r:embed="rId4"/>
            <a:stretch>
              <a:fillRect/>
            </a:stretch>
          </p:blipFill>
          <p:spPr>
            <a:xfrm>
              <a:off x="637012" y="1476099"/>
              <a:ext cx="11059102" cy="3292125"/>
            </a:xfrm>
            <a:prstGeom prst="rect">
              <a:avLst/>
            </a:prstGeom>
          </p:spPr>
        </p:pic>
      </p:grpSp>
      <p:grpSp>
        <p:nvGrpSpPr>
          <p:cNvPr id="7" name="Group 15">
            <a:extLst>
              <a:ext uri="{FF2B5EF4-FFF2-40B4-BE49-F238E27FC236}">
                <a16:creationId xmlns:a16="http://schemas.microsoft.com/office/drawing/2014/main" id="{AEF0F27E-27DB-B1F9-07FA-C095DD724F1E}"/>
              </a:ext>
            </a:extLst>
          </p:cNvPr>
          <p:cNvGrpSpPr/>
          <p:nvPr/>
        </p:nvGrpSpPr>
        <p:grpSpPr>
          <a:xfrm>
            <a:off x="8972536" y="417967"/>
            <a:ext cx="3121806" cy="447110"/>
            <a:chOff x="8844309" y="358006"/>
            <a:chExt cx="3121806" cy="447110"/>
          </a:xfrm>
        </p:grpSpPr>
        <p:grpSp>
          <p:nvGrpSpPr>
            <p:cNvPr id="11" name="组合 2">
              <a:extLst>
                <a:ext uri="{FF2B5EF4-FFF2-40B4-BE49-F238E27FC236}">
                  <a16:creationId xmlns:a16="http://schemas.microsoft.com/office/drawing/2014/main" id="{FCADC6B2-329D-EB2F-1C23-FB36773407EF}"/>
                </a:ext>
              </a:extLst>
            </p:cNvPr>
            <p:cNvGrpSpPr/>
            <p:nvPr/>
          </p:nvGrpSpPr>
          <p:grpSpPr>
            <a:xfrm>
              <a:off x="9715178" y="358006"/>
              <a:ext cx="2250937" cy="447110"/>
              <a:chOff x="9729466" y="157976"/>
              <a:chExt cx="2250937" cy="447110"/>
            </a:xfrm>
          </p:grpSpPr>
          <p:sp>
            <p:nvSpPr>
              <p:cNvPr id="22" name="TextBox 15">
                <a:extLst>
                  <a:ext uri="{FF2B5EF4-FFF2-40B4-BE49-F238E27FC236}">
                    <a16:creationId xmlns:a16="http://schemas.microsoft.com/office/drawing/2014/main" id="{B7E98380-263D-53D6-6AF2-3F015190B741}"/>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24" name="直线连接符 9">
                <a:extLst>
                  <a:ext uri="{FF2B5EF4-FFF2-40B4-BE49-F238E27FC236}">
                    <a16:creationId xmlns:a16="http://schemas.microsoft.com/office/drawing/2014/main" id="{B346AAAC-BB7B-299C-C531-4DB11F518A8C}"/>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5" name="Picture 17">
              <a:extLst>
                <a:ext uri="{FF2B5EF4-FFF2-40B4-BE49-F238E27FC236}">
                  <a16:creationId xmlns:a16="http://schemas.microsoft.com/office/drawing/2014/main" id="{9BF057FF-7581-E737-8F48-42DF5B6A22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1371602825"/>
      </p:ext>
    </p:extLst>
  </p:cSld>
  <p:clrMapOvr>
    <a:masterClrMapping/>
  </p:clrMapOvr>
  <p:transition advTm="9902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Hygiene water quality</a:t>
            </a:r>
            <a:endParaRPr lang="zh-CN" altLang="en-US" sz="3600" b="1" dirty="0">
              <a:solidFill>
                <a:srgbClr val="323F50"/>
              </a:solidFill>
              <a:latin typeface="Arial" panose="020B0604020202020204" pitchFamily="34" charset="0"/>
              <a:cs typeface="Arial" panose="020B0604020202020204" pitchFamily="34" charset="0"/>
            </a:endParaRPr>
          </a:p>
        </p:txBody>
      </p:sp>
      <p:grpSp>
        <p:nvGrpSpPr>
          <p:cNvPr id="29" name="组合 28">
            <a:extLst>
              <a:ext uri="{FF2B5EF4-FFF2-40B4-BE49-F238E27FC236}">
                <a16:creationId xmlns:a16="http://schemas.microsoft.com/office/drawing/2014/main" id="{1A756F35-25E6-4B38-B49A-CCD657DBB788}"/>
              </a:ext>
            </a:extLst>
          </p:cNvPr>
          <p:cNvGrpSpPr/>
          <p:nvPr/>
        </p:nvGrpSpPr>
        <p:grpSpPr>
          <a:xfrm>
            <a:off x="431070" y="5314223"/>
            <a:ext cx="8216536" cy="868699"/>
            <a:chOff x="679267" y="5314223"/>
            <a:chExt cx="8216536" cy="868699"/>
          </a:xfrm>
        </p:grpSpPr>
        <p:sp>
          <p:nvSpPr>
            <p:cNvPr id="100" name="矩形 99">
              <a:extLst>
                <a:ext uri="{FF2B5EF4-FFF2-40B4-BE49-F238E27FC236}">
                  <a16:creationId xmlns:a16="http://schemas.microsoft.com/office/drawing/2014/main" id="{8A59EE18-B453-44C6-AA24-D743C7ECE90B}"/>
                </a:ext>
              </a:extLst>
            </p:cNvPr>
            <p:cNvSpPr/>
            <p:nvPr/>
          </p:nvSpPr>
          <p:spPr>
            <a:xfrm>
              <a:off x="1058094" y="5314223"/>
              <a:ext cx="7796398" cy="868699"/>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1" name="矩形 60">
              <a:extLst>
                <a:ext uri="{FF2B5EF4-FFF2-40B4-BE49-F238E27FC236}">
                  <a16:creationId xmlns:a16="http://schemas.microsoft.com/office/drawing/2014/main" id="{4766F549-154E-40F4-B4F0-EDC111A4D3D8}"/>
                </a:ext>
              </a:extLst>
            </p:cNvPr>
            <p:cNvSpPr/>
            <p:nvPr/>
          </p:nvSpPr>
          <p:spPr>
            <a:xfrm>
              <a:off x="679267" y="5324189"/>
              <a:ext cx="8216536" cy="824008"/>
            </a:xfrm>
            <a:prstGeom prst="rect">
              <a:avLst/>
            </a:prstGeom>
          </p:spPr>
          <p:txBody>
            <a:bodyPr wrap="square">
              <a:spAutoFit/>
            </a:bodyPr>
            <a:lstStyle/>
            <a:p>
              <a:pPr marL="692150" marR="0" lvl="1" indent="-331788" algn="l" defTabSz="914400" rtl="0" eaLnBrk="1" fontAlgn="auto" latinLnBrk="0" hangingPunct="1">
                <a:lnSpc>
                  <a:spcPct val="125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Faecal</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coliform is usually employed as an indicator of pathogenic bacteria in wastewater reclamation and reuse standards</a:t>
              </a:r>
            </a:p>
          </p:txBody>
        </p:sp>
      </p:grpSp>
      <p:pic>
        <p:nvPicPr>
          <p:cNvPr id="7" name="图片 6">
            <a:extLst>
              <a:ext uri="{FF2B5EF4-FFF2-40B4-BE49-F238E27FC236}">
                <a16:creationId xmlns:a16="http://schemas.microsoft.com/office/drawing/2014/main" id="{D7CDD941-DDD4-49CF-8DCA-117BE29C407D}"/>
              </a:ext>
            </a:extLst>
          </p:cNvPr>
          <p:cNvPicPr>
            <a:picLocks noChangeAspect="1"/>
          </p:cNvPicPr>
          <p:nvPr/>
        </p:nvPicPr>
        <p:blipFill>
          <a:blip r:embed="rId4"/>
          <a:stretch>
            <a:fillRect/>
          </a:stretch>
        </p:blipFill>
        <p:spPr>
          <a:xfrm>
            <a:off x="131316" y="1049442"/>
            <a:ext cx="5972206" cy="4015049"/>
          </a:xfrm>
          <a:prstGeom prst="rect">
            <a:avLst/>
          </a:prstGeom>
        </p:spPr>
      </p:pic>
      <p:pic>
        <p:nvPicPr>
          <p:cNvPr id="28" name="图片 27">
            <a:extLst>
              <a:ext uri="{FF2B5EF4-FFF2-40B4-BE49-F238E27FC236}">
                <a16:creationId xmlns:a16="http://schemas.microsoft.com/office/drawing/2014/main" id="{7CA6E248-B72A-4050-A5ED-857EE4DCB460}"/>
              </a:ext>
            </a:extLst>
          </p:cNvPr>
          <p:cNvPicPr>
            <a:picLocks noChangeAspect="1"/>
          </p:cNvPicPr>
          <p:nvPr/>
        </p:nvPicPr>
        <p:blipFill>
          <a:blip r:embed="rId5"/>
          <a:stretch>
            <a:fillRect/>
          </a:stretch>
        </p:blipFill>
        <p:spPr>
          <a:xfrm>
            <a:off x="6431006" y="1267644"/>
            <a:ext cx="5455227" cy="3500265"/>
          </a:xfrm>
          <a:prstGeom prst="rect">
            <a:avLst/>
          </a:prstGeom>
        </p:spPr>
      </p:pic>
      <p:grpSp>
        <p:nvGrpSpPr>
          <p:cNvPr id="3" name="Group 15">
            <a:extLst>
              <a:ext uri="{FF2B5EF4-FFF2-40B4-BE49-F238E27FC236}">
                <a16:creationId xmlns:a16="http://schemas.microsoft.com/office/drawing/2014/main" id="{2A7EB4D7-FF98-AF43-C82F-C7A1CF5F7282}"/>
              </a:ext>
            </a:extLst>
          </p:cNvPr>
          <p:cNvGrpSpPr/>
          <p:nvPr/>
        </p:nvGrpSpPr>
        <p:grpSpPr>
          <a:xfrm>
            <a:off x="8972536" y="417967"/>
            <a:ext cx="3121806" cy="447110"/>
            <a:chOff x="8844309" y="358006"/>
            <a:chExt cx="3121806" cy="447110"/>
          </a:xfrm>
        </p:grpSpPr>
        <p:grpSp>
          <p:nvGrpSpPr>
            <p:cNvPr id="5" name="组合 2">
              <a:extLst>
                <a:ext uri="{FF2B5EF4-FFF2-40B4-BE49-F238E27FC236}">
                  <a16:creationId xmlns:a16="http://schemas.microsoft.com/office/drawing/2014/main" id="{CB1BC1E5-9F1F-065C-A4F2-8563EB0830BF}"/>
                </a:ext>
              </a:extLst>
            </p:cNvPr>
            <p:cNvGrpSpPr/>
            <p:nvPr/>
          </p:nvGrpSpPr>
          <p:grpSpPr>
            <a:xfrm>
              <a:off x="9715178" y="358006"/>
              <a:ext cx="2250937" cy="447110"/>
              <a:chOff x="9729466" y="157976"/>
              <a:chExt cx="2250937" cy="447110"/>
            </a:xfrm>
          </p:grpSpPr>
          <p:sp>
            <p:nvSpPr>
              <p:cNvPr id="11" name="TextBox 15">
                <a:extLst>
                  <a:ext uri="{FF2B5EF4-FFF2-40B4-BE49-F238E27FC236}">
                    <a16:creationId xmlns:a16="http://schemas.microsoft.com/office/drawing/2014/main" id="{7E2C5F28-57C3-4E48-8B04-B011F1277EA3}"/>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5" name="直线连接符 9">
                <a:extLst>
                  <a:ext uri="{FF2B5EF4-FFF2-40B4-BE49-F238E27FC236}">
                    <a16:creationId xmlns:a16="http://schemas.microsoft.com/office/drawing/2014/main" id="{FCAD8E7D-D5D5-2B5C-7859-720929FBD9EB}"/>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0" name="Picture 17">
              <a:extLst>
                <a:ext uri="{FF2B5EF4-FFF2-40B4-BE49-F238E27FC236}">
                  <a16:creationId xmlns:a16="http://schemas.microsoft.com/office/drawing/2014/main" id="{04D16C0F-61C9-B61E-728B-D10D01DE496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4033192637"/>
      </p:ext>
    </p:extLst>
  </p:cSld>
  <p:clrMapOvr>
    <a:masterClrMapping/>
  </p:clrMapOvr>
  <p:transition advTm="110125"/>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heel(1)">
                                      <p:cBhvr>
                                        <p:cTn id="12" dur="20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Hygiene water quality</a:t>
            </a:r>
            <a:endParaRPr lang="zh-CN" altLang="en-US" sz="3600" b="1" dirty="0">
              <a:solidFill>
                <a:srgbClr val="323F50"/>
              </a:solidFill>
              <a:latin typeface="Arial" panose="020B0604020202020204" pitchFamily="34" charset="0"/>
              <a:cs typeface="Arial" panose="020B0604020202020204" pitchFamily="34" charset="0"/>
            </a:endParaRPr>
          </a:p>
        </p:txBody>
      </p:sp>
      <p:grpSp>
        <p:nvGrpSpPr>
          <p:cNvPr id="3" name="Group 15">
            <a:extLst>
              <a:ext uri="{FF2B5EF4-FFF2-40B4-BE49-F238E27FC236}">
                <a16:creationId xmlns:a16="http://schemas.microsoft.com/office/drawing/2014/main" id="{2A7EB4D7-FF98-AF43-C82F-C7A1CF5F7282}"/>
              </a:ext>
            </a:extLst>
          </p:cNvPr>
          <p:cNvGrpSpPr/>
          <p:nvPr/>
        </p:nvGrpSpPr>
        <p:grpSpPr>
          <a:xfrm>
            <a:off x="8972536" y="417967"/>
            <a:ext cx="3121806" cy="447110"/>
            <a:chOff x="8844309" y="358006"/>
            <a:chExt cx="3121806" cy="447110"/>
          </a:xfrm>
        </p:grpSpPr>
        <p:grpSp>
          <p:nvGrpSpPr>
            <p:cNvPr id="5" name="组合 2">
              <a:extLst>
                <a:ext uri="{FF2B5EF4-FFF2-40B4-BE49-F238E27FC236}">
                  <a16:creationId xmlns:a16="http://schemas.microsoft.com/office/drawing/2014/main" id="{CB1BC1E5-9F1F-065C-A4F2-8563EB0830BF}"/>
                </a:ext>
              </a:extLst>
            </p:cNvPr>
            <p:cNvGrpSpPr/>
            <p:nvPr/>
          </p:nvGrpSpPr>
          <p:grpSpPr>
            <a:xfrm>
              <a:off x="9715178" y="358006"/>
              <a:ext cx="2250937" cy="447110"/>
              <a:chOff x="9729466" y="157976"/>
              <a:chExt cx="2250937" cy="447110"/>
            </a:xfrm>
          </p:grpSpPr>
          <p:sp>
            <p:nvSpPr>
              <p:cNvPr id="11" name="TextBox 15">
                <a:extLst>
                  <a:ext uri="{FF2B5EF4-FFF2-40B4-BE49-F238E27FC236}">
                    <a16:creationId xmlns:a16="http://schemas.microsoft.com/office/drawing/2014/main" id="{7E2C5F28-57C3-4E48-8B04-B011F1277EA3}"/>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5" name="直线连接符 9">
                <a:extLst>
                  <a:ext uri="{FF2B5EF4-FFF2-40B4-BE49-F238E27FC236}">
                    <a16:creationId xmlns:a16="http://schemas.microsoft.com/office/drawing/2014/main" id="{FCAD8E7D-D5D5-2B5C-7859-720929FBD9EB}"/>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0" name="Picture 17">
              <a:extLst>
                <a:ext uri="{FF2B5EF4-FFF2-40B4-BE49-F238E27FC236}">
                  <a16:creationId xmlns:a16="http://schemas.microsoft.com/office/drawing/2014/main" id="{04D16C0F-61C9-B61E-728B-D10D01DE49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grpSp>
        <p:nvGrpSpPr>
          <p:cNvPr id="2" name="组合 1">
            <a:extLst>
              <a:ext uri="{FF2B5EF4-FFF2-40B4-BE49-F238E27FC236}">
                <a16:creationId xmlns:a16="http://schemas.microsoft.com/office/drawing/2014/main" id="{F0316530-BA89-29E9-97ED-F941030F59BD}"/>
              </a:ext>
            </a:extLst>
          </p:cNvPr>
          <p:cNvGrpSpPr/>
          <p:nvPr/>
        </p:nvGrpSpPr>
        <p:grpSpPr>
          <a:xfrm>
            <a:off x="431070" y="5314223"/>
            <a:ext cx="8216536" cy="868699"/>
            <a:chOff x="679267" y="5314223"/>
            <a:chExt cx="8216536" cy="868699"/>
          </a:xfrm>
        </p:grpSpPr>
        <p:sp>
          <p:nvSpPr>
            <p:cNvPr id="6" name="矩形 5">
              <a:extLst>
                <a:ext uri="{FF2B5EF4-FFF2-40B4-BE49-F238E27FC236}">
                  <a16:creationId xmlns:a16="http://schemas.microsoft.com/office/drawing/2014/main" id="{9A64ED72-058E-0AEA-D83B-8ECE05C4CB97}"/>
                </a:ext>
              </a:extLst>
            </p:cNvPr>
            <p:cNvSpPr/>
            <p:nvPr/>
          </p:nvSpPr>
          <p:spPr>
            <a:xfrm>
              <a:off x="1058094" y="5314223"/>
              <a:ext cx="7796398" cy="868699"/>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7">
              <a:extLst>
                <a:ext uri="{FF2B5EF4-FFF2-40B4-BE49-F238E27FC236}">
                  <a16:creationId xmlns:a16="http://schemas.microsoft.com/office/drawing/2014/main" id="{F5C87DF0-C31E-4E7F-D056-71E02F2BFF32}"/>
                </a:ext>
              </a:extLst>
            </p:cNvPr>
            <p:cNvSpPr/>
            <p:nvPr/>
          </p:nvSpPr>
          <p:spPr>
            <a:xfrm>
              <a:off x="679267" y="5324189"/>
              <a:ext cx="8216536" cy="824008"/>
            </a:xfrm>
            <a:prstGeom prst="rect">
              <a:avLst/>
            </a:prstGeom>
          </p:spPr>
          <p:txBody>
            <a:bodyPr wrap="square">
              <a:spAutoFit/>
            </a:bodyPr>
            <a:lstStyle/>
            <a:p>
              <a:pPr marL="692150" marR="0" lvl="1" indent="-331788" algn="l" defTabSz="914400" rtl="0" eaLnBrk="1" fontAlgn="auto" latinLnBrk="0" hangingPunct="1">
                <a:lnSpc>
                  <a:spcPct val="125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F-specific coliphage, somatic coliphage, and phage T4  are often employed as indicators of viruses in MBR research</a:t>
              </a:r>
            </a:p>
          </p:txBody>
        </p:sp>
      </p:grpSp>
      <p:pic>
        <p:nvPicPr>
          <p:cNvPr id="9" name="图片 8">
            <a:extLst>
              <a:ext uri="{FF2B5EF4-FFF2-40B4-BE49-F238E27FC236}">
                <a16:creationId xmlns:a16="http://schemas.microsoft.com/office/drawing/2014/main" id="{45AE57D7-1D7B-EA2B-0618-9C79E387187A}"/>
              </a:ext>
            </a:extLst>
          </p:cNvPr>
          <p:cNvPicPr>
            <a:picLocks noChangeAspect="1"/>
          </p:cNvPicPr>
          <p:nvPr/>
        </p:nvPicPr>
        <p:blipFill>
          <a:blip r:embed="rId4"/>
          <a:stretch>
            <a:fillRect/>
          </a:stretch>
        </p:blipFill>
        <p:spPr>
          <a:xfrm>
            <a:off x="131316" y="1049442"/>
            <a:ext cx="5972206" cy="4015049"/>
          </a:xfrm>
          <a:prstGeom prst="rect">
            <a:avLst/>
          </a:prstGeom>
        </p:spPr>
      </p:pic>
      <p:pic>
        <p:nvPicPr>
          <p:cNvPr id="13" name="图片 12">
            <a:extLst>
              <a:ext uri="{FF2B5EF4-FFF2-40B4-BE49-F238E27FC236}">
                <a16:creationId xmlns:a16="http://schemas.microsoft.com/office/drawing/2014/main" id="{FBE841BA-AEEE-89F2-20CF-FE9ACF6711DB}"/>
              </a:ext>
            </a:extLst>
          </p:cNvPr>
          <p:cNvPicPr>
            <a:picLocks noChangeAspect="1"/>
          </p:cNvPicPr>
          <p:nvPr/>
        </p:nvPicPr>
        <p:blipFill>
          <a:blip r:embed="rId5"/>
          <a:stretch>
            <a:fillRect/>
          </a:stretch>
        </p:blipFill>
        <p:spPr>
          <a:xfrm>
            <a:off x="6431006" y="1267644"/>
            <a:ext cx="5455227" cy="3500265"/>
          </a:xfrm>
          <a:prstGeom prst="rect">
            <a:avLst/>
          </a:prstGeom>
        </p:spPr>
      </p:pic>
    </p:spTree>
    <p:extLst>
      <p:ext uri="{BB962C8B-B14F-4D97-AF65-F5344CB8AC3E}">
        <p14:creationId xmlns:p14="http://schemas.microsoft.com/office/powerpoint/2010/main" val="2834335345"/>
      </p:ext>
    </p:extLst>
  </p:cSld>
  <p:clrMapOvr>
    <a:masterClrMapping/>
  </p:clrMapOvr>
  <p:transition advTm="14466"/>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矩形 72">
            <a:extLst>
              <a:ext uri="{FF2B5EF4-FFF2-40B4-BE49-F238E27FC236}">
                <a16:creationId xmlns:a16="http://schemas.microsoft.com/office/drawing/2014/main" id="{128502BA-B98A-C454-9D45-2BDAB762AD0F}"/>
              </a:ext>
            </a:extLst>
          </p:cNvPr>
          <p:cNvSpPr/>
          <p:nvPr/>
        </p:nvSpPr>
        <p:spPr>
          <a:xfrm>
            <a:off x="7476568" y="3971132"/>
            <a:ext cx="3707495" cy="933397"/>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Hygiene water quality</a:t>
            </a:r>
            <a:endParaRPr lang="zh-CN" altLang="en-US" sz="3600" b="1" dirty="0">
              <a:solidFill>
                <a:srgbClr val="323F50"/>
              </a:solidFill>
              <a:latin typeface="Arial" panose="020B0604020202020204" pitchFamily="34" charset="0"/>
              <a:cs typeface="Arial" panose="020B0604020202020204" pitchFamily="34" charset="0"/>
            </a:endParaRPr>
          </a:p>
        </p:txBody>
      </p:sp>
      <p:grpSp>
        <p:nvGrpSpPr>
          <p:cNvPr id="3" name="组合 2">
            <a:extLst>
              <a:ext uri="{FF2B5EF4-FFF2-40B4-BE49-F238E27FC236}">
                <a16:creationId xmlns:a16="http://schemas.microsoft.com/office/drawing/2014/main" id="{66D213BE-8946-4F45-2E38-027F67B53A74}"/>
              </a:ext>
            </a:extLst>
          </p:cNvPr>
          <p:cNvGrpSpPr/>
          <p:nvPr/>
        </p:nvGrpSpPr>
        <p:grpSpPr>
          <a:xfrm>
            <a:off x="268908" y="1029482"/>
            <a:ext cx="6499959" cy="5045095"/>
            <a:chOff x="268908" y="1160112"/>
            <a:chExt cx="6499959" cy="5045095"/>
          </a:xfrm>
        </p:grpSpPr>
        <p:pic>
          <p:nvPicPr>
            <p:cNvPr id="25" name="图片 24">
              <a:extLst>
                <a:ext uri="{FF2B5EF4-FFF2-40B4-BE49-F238E27FC236}">
                  <a16:creationId xmlns:a16="http://schemas.microsoft.com/office/drawing/2014/main" id="{57C7752A-A221-4C19-9023-A44AA901147D}"/>
                </a:ext>
              </a:extLst>
            </p:cNvPr>
            <p:cNvPicPr>
              <a:picLocks noChangeAspect="1"/>
            </p:cNvPicPr>
            <p:nvPr/>
          </p:nvPicPr>
          <p:blipFill>
            <a:blip r:embed="rId3"/>
            <a:stretch>
              <a:fillRect/>
            </a:stretch>
          </p:blipFill>
          <p:spPr>
            <a:xfrm>
              <a:off x="268908" y="1160112"/>
              <a:ext cx="6499959" cy="5045095"/>
            </a:xfrm>
            <a:prstGeom prst="rect">
              <a:avLst/>
            </a:prstGeom>
          </p:spPr>
        </p:pic>
        <p:sp>
          <p:nvSpPr>
            <p:cNvPr id="10" name="矩形 9">
              <a:extLst>
                <a:ext uri="{FF2B5EF4-FFF2-40B4-BE49-F238E27FC236}">
                  <a16:creationId xmlns:a16="http://schemas.microsoft.com/office/drawing/2014/main" id="{35565008-10C5-4EF7-9F96-003A022CD15B}"/>
                </a:ext>
              </a:extLst>
            </p:cNvPr>
            <p:cNvSpPr/>
            <p:nvPr/>
          </p:nvSpPr>
          <p:spPr>
            <a:xfrm>
              <a:off x="3675354" y="1894294"/>
              <a:ext cx="570736" cy="461639"/>
            </a:xfrm>
            <a:prstGeom prst="rect">
              <a:avLst/>
            </a:prstGeom>
            <a:noFill/>
            <a:ln w="28575">
              <a:solidFill>
                <a:srgbClr val="323F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矩形 26">
              <a:extLst>
                <a:ext uri="{FF2B5EF4-FFF2-40B4-BE49-F238E27FC236}">
                  <a16:creationId xmlns:a16="http://schemas.microsoft.com/office/drawing/2014/main" id="{BD35354A-44E0-4490-986E-D9F859607C06}"/>
                </a:ext>
              </a:extLst>
            </p:cNvPr>
            <p:cNvSpPr/>
            <p:nvPr/>
          </p:nvSpPr>
          <p:spPr>
            <a:xfrm>
              <a:off x="1770701" y="3308411"/>
              <a:ext cx="1753734" cy="304802"/>
            </a:xfrm>
            <a:prstGeom prst="rect">
              <a:avLst/>
            </a:prstGeom>
            <a:noFill/>
            <a:ln w="28575">
              <a:solidFill>
                <a:srgbClr val="323F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2" name="文本框 1">
            <a:extLst>
              <a:ext uri="{FF2B5EF4-FFF2-40B4-BE49-F238E27FC236}">
                <a16:creationId xmlns:a16="http://schemas.microsoft.com/office/drawing/2014/main" id="{BE31124F-2D5B-ED9B-CF9D-DFAEC5DEBAA9}"/>
              </a:ext>
            </a:extLst>
          </p:cNvPr>
          <p:cNvSpPr txBox="1"/>
          <p:nvPr/>
        </p:nvSpPr>
        <p:spPr>
          <a:xfrm>
            <a:off x="436881" y="6027110"/>
            <a:ext cx="621324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Comparison between membrane pore size and pathogens</a:t>
            </a:r>
            <a:endParaRPr kumimoji="0" lang="zh-CN" altLang="en-US" sz="1800" b="0"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7" name="组合 6">
            <a:extLst>
              <a:ext uri="{FF2B5EF4-FFF2-40B4-BE49-F238E27FC236}">
                <a16:creationId xmlns:a16="http://schemas.microsoft.com/office/drawing/2014/main" id="{8F3EA18C-E5AF-11F0-5878-32BB9E13DFDA}"/>
              </a:ext>
            </a:extLst>
          </p:cNvPr>
          <p:cNvGrpSpPr/>
          <p:nvPr/>
        </p:nvGrpSpPr>
        <p:grpSpPr>
          <a:xfrm>
            <a:off x="7178360" y="1296163"/>
            <a:ext cx="4558452" cy="3559433"/>
            <a:chOff x="113351" y="3344080"/>
            <a:chExt cx="4558452" cy="3559433"/>
          </a:xfrm>
        </p:grpSpPr>
        <p:sp>
          <p:nvSpPr>
            <p:cNvPr id="9" name="矩形 8">
              <a:extLst>
                <a:ext uri="{FF2B5EF4-FFF2-40B4-BE49-F238E27FC236}">
                  <a16:creationId xmlns:a16="http://schemas.microsoft.com/office/drawing/2014/main" id="{178D7506-2B7B-DA9D-C96A-9ECE345EEAD3}"/>
                </a:ext>
              </a:extLst>
            </p:cNvPr>
            <p:cNvSpPr/>
            <p:nvPr/>
          </p:nvSpPr>
          <p:spPr>
            <a:xfrm>
              <a:off x="113351" y="6079505"/>
              <a:ext cx="3997667" cy="824008"/>
            </a:xfrm>
            <a:prstGeom prst="rect">
              <a:avLst/>
            </a:prstGeom>
          </p:spPr>
          <p:txBody>
            <a:bodyPr wrap="square">
              <a:spAutoFit/>
            </a:bodyPr>
            <a:lstStyle/>
            <a:p>
              <a:pPr marL="538163" marR="0" lvl="1" indent="-177800" algn="just" defTabSz="914400" rtl="0" eaLnBrk="1" fontAlgn="auto" latinLnBrk="0" hangingPunct="1">
                <a:lnSpc>
                  <a:spcPct val="125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Directly rejecting pathogens larger than the pores </a:t>
              </a:r>
            </a:p>
          </p:txBody>
        </p:sp>
        <p:grpSp>
          <p:nvGrpSpPr>
            <p:cNvPr id="11" name="组合 10">
              <a:extLst>
                <a:ext uri="{FF2B5EF4-FFF2-40B4-BE49-F238E27FC236}">
                  <a16:creationId xmlns:a16="http://schemas.microsoft.com/office/drawing/2014/main" id="{3D656FB5-CA52-AB1D-94DE-92F2E354943A}"/>
                </a:ext>
              </a:extLst>
            </p:cNvPr>
            <p:cNvGrpSpPr/>
            <p:nvPr/>
          </p:nvGrpSpPr>
          <p:grpSpPr>
            <a:xfrm>
              <a:off x="587527" y="3344080"/>
              <a:ext cx="4084276" cy="2567493"/>
              <a:chOff x="587527" y="3344080"/>
              <a:chExt cx="4084276" cy="2567493"/>
            </a:xfrm>
          </p:grpSpPr>
          <p:grpSp>
            <p:nvGrpSpPr>
              <p:cNvPr id="13" name="组合 12">
                <a:extLst>
                  <a:ext uri="{FF2B5EF4-FFF2-40B4-BE49-F238E27FC236}">
                    <a16:creationId xmlns:a16="http://schemas.microsoft.com/office/drawing/2014/main" id="{85415170-7D5D-01C3-3BAF-245BDA3F0B47}"/>
                  </a:ext>
                </a:extLst>
              </p:cNvPr>
              <p:cNvGrpSpPr/>
              <p:nvPr/>
            </p:nvGrpSpPr>
            <p:grpSpPr>
              <a:xfrm flipH="1">
                <a:off x="2021905" y="4466250"/>
                <a:ext cx="416612" cy="634849"/>
                <a:chOff x="11332612" y="3609239"/>
                <a:chExt cx="416612" cy="634849"/>
              </a:xfrm>
            </p:grpSpPr>
            <p:cxnSp>
              <p:nvCxnSpPr>
                <p:cNvPr id="71" name="直接箭头连接符 70">
                  <a:extLst>
                    <a:ext uri="{FF2B5EF4-FFF2-40B4-BE49-F238E27FC236}">
                      <a16:creationId xmlns:a16="http://schemas.microsoft.com/office/drawing/2014/main" id="{23D771AA-A27B-0AFD-90D4-6AB1A529AAF5}"/>
                    </a:ext>
                  </a:extLst>
                </p:cNvPr>
                <p:cNvCxnSpPr>
                  <a:cxnSpLocks/>
                </p:cNvCxnSpPr>
                <p:nvPr/>
              </p:nvCxnSpPr>
              <p:spPr>
                <a:xfrm flipH="1">
                  <a:off x="11332612" y="3722218"/>
                  <a:ext cx="403270" cy="521870"/>
                </a:xfrm>
                <a:prstGeom prst="straightConnector1">
                  <a:avLst/>
                </a:prstGeom>
                <a:ln w="28575">
                  <a:solidFill>
                    <a:srgbClr val="996633"/>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D2293ECA-9ABF-F437-4578-FCDBAC3B1E41}"/>
                    </a:ext>
                  </a:extLst>
                </p:cNvPr>
                <p:cNvCxnSpPr>
                  <a:cxnSpLocks/>
                </p:cNvCxnSpPr>
                <p:nvPr/>
              </p:nvCxnSpPr>
              <p:spPr>
                <a:xfrm>
                  <a:off x="11565721" y="3609239"/>
                  <a:ext cx="183503" cy="135435"/>
                </a:xfrm>
                <a:prstGeom prst="line">
                  <a:avLst/>
                </a:prstGeom>
                <a:ln w="28575">
                  <a:solidFill>
                    <a:srgbClr val="996633"/>
                  </a:solidFill>
                  <a:tailEnd type="triangle"/>
                </a:ln>
              </p:spPr>
              <p:style>
                <a:lnRef idx="1">
                  <a:schemeClr val="accent1"/>
                </a:lnRef>
                <a:fillRef idx="0">
                  <a:schemeClr val="accent1"/>
                </a:fillRef>
                <a:effectRef idx="0">
                  <a:schemeClr val="accent1"/>
                </a:effectRef>
                <a:fontRef idx="minor">
                  <a:schemeClr val="tx1"/>
                </a:fontRef>
              </p:style>
            </p:cxnSp>
          </p:grpSp>
          <p:sp>
            <p:nvSpPr>
              <p:cNvPr id="14" name="矩形 13">
                <a:extLst>
                  <a:ext uri="{FF2B5EF4-FFF2-40B4-BE49-F238E27FC236}">
                    <a16:creationId xmlns:a16="http://schemas.microsoft.com/office/drawing/2014/main" id="{7CCFECCA-520A-A08C-E6DD-DFE83AD475BB}"/>
                  </a:ext>
                </a:extLst>
              </p:cNvPr>
              <p:cNvSpPr/>
              <p:nvPr/>
            </p:nvSpPr>
            <p:spPr>
              <a:xfrm flipH="1">
                <a:off x="1254860" y="5157589"/>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 name="矩形 14">
                <a:extLst>
                  <a:ext uri="{FF2B5EF4-FFF2-40B4-BE49-F238E27FC236}">
                    <a16:creationId xmlns:a16="http://schemas.microsoft.com/office/drawing/2014/main" id="{E4A3906C-4D44-4D32-561B-DE1FFAE8B2E0}"/>
                  </a:ext>
                </a:extLst>
              </p:cNvPr>
              <p:cNvSpPr/>
              <p:nvPr/>
            </p:nvSpPr>
            <p:spPr>
              <a:xfrm flipH="1">
                <a:off x="1255856" y="4726128"/>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 name="椭圆 15">
                <a:extLst>
                  <a:ext uri="{FF2B5EF4-FFF2-40B4-BE49-F238E27FC236}">
                    <a16:creationId xmlns:a16="http://schemas.microsoft.com/office/drawing/2014/main" id="{4483A1CB-65F3-0D0A-A06D-0774C5CD4260}"/>
                  </a:ext>
                </a:extLst>
              </p:cNvPr>
              <p:cNvSpPr/>
              <p:nvPr/>
            </p:nvSpPr>
            <p:spPr>
              <a:xfrm flipH="1">
                <a:off x="2180484" y="4331491"/>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 name="椭圆 16">
                <a:extLst>
                  <a:ext uri="{FF2B5EF4-FFF2-40B4-BE49-F238E27FC236}">
                    <a16:creationId xmlns:a16="http://schemas.microsoft.com/office/drawing/2014/main" id="{2E98B854-B28D-7F9C-1FCE-1B0FEB1E3ECA}"/>
                  </a:ext>
                </a:extLst>
              </p:cNvPr>
              <p:cNvSpPr/>
              <p:nvPr/>
            </p:nvSpPr>
            <p:spPr>
              <a:xfrm flipH="1">
                <a:off x="2160195" y="4038366"/>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8" name="矩形 17">
                <a:extLst>
                  <a:ext uri="{FF2B5EF4-FFF2-40B4-BE49-F238E27FC236}">
                    <a16:creationId xmlns:a16="http://schemas.microsoft.com/office/drawing/2014/main" id="{6D949745-B554-F3C5-5C6C-08FBE48FF6F8}"/>
                  </a:ext>
                </a:extLst>
              </p:cNvPr>
              <p:cNvSpPr/>
              <p:nvPr/>
            </p:nvSpPr>
            <p:spPr>
              <a:xfrm flipH="1">
                <a:off x="1250208" y="3765966"/>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9" name="矩形 18">
                <a:extLst>
                  <a:ext uri="{FF2B5EF4-FFF2-40B4-BE49-F238E27FC236}">
                    <a16:creationId xmlns:a16="http://schemas.microsoft.com/office/drawing/2014/main" id="{488449B2-D58A-89CA-533E-8B9A562F98EA}"/>
                  </a:ext>
                </a:extLst>
              </p:cNvPr>
              <p:cNvSpPr/>
              <p:nvPr/>
            </p:nvSpPr>
            <p:spPr>
              <a:xfrm flipH="1">
                <a:off x="1250209" y="4226789"/>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cxnSp>
            <p:nvCxnSpPr>
              <p:cNvPr id="21" name="直接连接符 20">
                <a:extLst>
                  <a:ext uri="{FF2B5EF4-FFF2-40B4-BE49-F238E27FC236}">
                    <a16:creationId xmlns:a16="http://schemas.microsoft.com/office/drawing/2014/main" id="{8E01ABFD-3F33-E4CD-445E-99E84B7240FF}"/>
                  </a:ext>
                </a:extLst>
              </p:cNvPr>
              <p:cNvCxnSpPr>
                <a:cxnSpLocks/>
              </p:cNvCxnSpPr>
              <p:nvPr/>
            </p:nvCxnSpPr>
            <p:spPr>
              <a:xfrm flipH="1">
                <a:off x="2029119" y="4972215"/>
                <a:ext cx="183503" cy="135435"/>
              </a:xfrm>
              <a:prstGeom prst="line">
                <a:avLst/>
              </a:prstGeom>
              <a:ln w="28575">
                <a:solidFill>
                  <a:srgbClr val="996633"/>
                </a:solidFill>
                <a:tailEnd type="triangle"/>
              </a:ln>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a16="http://schemas.microsoft.com/office/drawing/2014/main" id="{74CB8352-3834-30FF-A259-7CB6FBFEDC96}"/>
                  </a:ext>
                </a:extLst>
              </p:cNvPr>
              <p:cNvSpPr/>
              <p:nvPr/>
            </p:nvSpPr>
            <p:spPr>
              <a:xfrm flipH="1">
                <a:off x="2180483" y="4874905"/>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3" name="椭圆 22">
                <a:extLst>
                  <a:ext uri="{FF2B5EF4-FFF2-40B4-BE49-F238E27FC236}">
                    <a16:creationId xmlns:a16="http://schemas.microsoft.com/office/drawing/2014/main" id="{FEEEFEAE-615F-BBAA-57FB-D7A8C8F54372}"/>
                  </a:ext>
                </a:extLst>
              </p:cNvPr>
              <p:cNvSpPr/>
              <p:nvPr/>
            </p:nvSpPr>
            <p:spPr>
              <a:xfrm flipH="1">
                <a:off x="2685353" y="3899979"/>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4" name="椭圆 23">
                <a:extLst>
                  <a:ext uri="{FF2B5EF4-FFF2-40B4-BE49-F238E27FC236}">
                    <a16:creationId xmlns:a16="http://schemas.microsoft.com/office/drawing/2014/main" id="{EC951D1B-ED86-AFC7-2C1E-C920211EE3CB}"/>
                  </a:ext>
                </a:extLst>
              </p:cNvPr>
              <p:cNvSpPr/>
              <p:nvPr/>
            </p:nvSpPr>
            <p:spPr>
              <a:xfrm flipH="1">
                <a:off x="2337190" y="3756473"/>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6" name="椭圆 25">
                <a:extLst>
                  <a:ext uri="{FF2B5EF4-FFF2-40B4-BE49-F238E27FC236}">
                    <a16:creationId xmlns:a16="http://schemas.microsoft.com/office/drawing/2014/main" id="{4CF5D775-5687-33CB-1424-3DCF2D95CF07}"/>
                  </a:ext>
                </a:extLst>
              </p:cNvPr>
              <p:cNvSpPr/>
              <p:nvPr/>
            </p:nvSpPr>
            <p:spPr>
              <a:xfrm flipH="1">
                <a:off x="2684924" y="4417986"/>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8" name="椭圆 27">
                <a:extLst>
                  <a:ext uri="{FF2B5EF4-FFF2-40B4-BE49-F238E27FC236}">
                    <a16:creationId xmlns:a16="http://schemas.microsoft.com/office/drawing/2014/main" id="{2C34EEB6-F2D7-E683-F10B-BF9F63BED154}"/>
                  </a:ext>
                </a:extLst>
              </p:cNvPr>
              <p:cNvSpPr/>
              <p:nvPr/>
            </p:nvSpPr>
            <p:spPr>
              <a:xfrm flipH="1">
                <a:off x="835433" y="4361545"/>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9" name="椭圆 28">
                <a:extLst>
                  <a:ext uri="{FF2B5EF4-FFF2-40B4-BE49-F238E27FC236}">
                    <a16:creationId xmlns:a16="http://schemas.microsoft.com/office/drawing/2014/main" id="{C8040EBF-9BA6-F914-79B9-BBB7FCA857ED}"/>
                  </a:ext>
                </a:extLst>
              </p:cNvPr>
              <p:cNvSpPr/>
              <p:nvPr/>
            </p:nvSpPr>
            <p:spPr>
              <a:xfrm flipH="1">
                <a:off x="587527" y="4689469"/>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0" name="椭圆 29">
                <a:extLst>
                  <a:ext uri="{FF2B5EF4-FFF2-40B4-BE49-F238E27FC236}">
                    <a16:creationId xmlns:a16="http://schemas.microsoft.com/office/drawing/2014/main" id="{A8365ADD-90AC-795F-0920-E28880688266}"/>
                  </a:ext>
                </a:extLst>
              </p:cNvPr>
              <p:cNvSpPr/>
              <p:nvPr/>
            </p:nvSpPr>
            <p:spPr>
              <a:xfrm flipH="1">
                <a:off x="1011262" y="4822812"/>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1" name="椭圆 30">
                <a:extLst>
                  <a:ext uri="{FF2B5EF4-FFF2-40B4-BE49-F238E27FC236}">
                    <a16:creationId xmlns:a16="http://schemas.microsoft.com/office/drawing/2014/main" id="{0BC9A8A3-794F-0D17-5A5F-D3CC0018EB8E}"/>
                  </a:ext>
                </a:extLst>
              </p:cNvPr>
              <p:cNvSpPr/>
              <p:nvPr/>
            </p:nvSpPr>
            <p:spPr>
              <a:xfrm flipH="1">
                <a:off x="849539" y="5085194"/>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2" name="椭圆 31">
                <a:extLst>
                  <a:ext uri="{FF2B5EF4-FFF2-40B4-BE49-F238E27FC236}">
                    <a16:creationId xmlns:a16="http://schemas.microsoft.com/office/drawing/2014/main" id="{5DF466CC-9289-A2E4-3CDC-91F77FB77D9B}"/>
                  </a:ext>
                </a:extLst>
              </p:cNvPr>
              <p:cNvSpPr/>
              <p:nvPr/>
            </p:nvSpPr>
            <p:spPr>
              <a:xfrm flipH="1">
                <a:off x="709349" y="3845336"/>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3" name="椭圆 32">
                <a:extLst>
                  <a:ext uri="{FF2B5EF4-FFF2-40B4-BE49-F238E27FC236}">
                    <a16:creationId xmlns:a16="http://schemas.microsoft.com/office/drawing/2014/main" id="{F3969E42-B9FD-5302-5DBA-A016DC7CF9F8}"/>
                  </a:ext>
                </a:extLst>
              </p:cNvPr>
              <p:cNvSpPr/>
              <p:nvPr/>
            </p:nvSpPr>
            <p:spPr>
              <a:xfrm flipH="1">
                <a:off x="2350130" y="4628503"/>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4" name="椭圆 33">
                <a:extLst>
                  <a:ext uri="{FF2B5EF4-FFF2-40B4-BE49-F238E27FC236}">
                    <a16:creationId xmlns:a16="http://schemas.microsoft.com/office/drawing/2014/main" id="{C2821CE4-444B-BAFC-A805-1E6A4BB3F919}"/>
                  </a:ext>
                </a:extLst>
              </p:cNvPr>
              <p:cNvSpPr/>
              <p:nvPr/>
            </p:nvSpPr>
            <p:spPr>
              <a:xfrm flipH="1">
                <a:off x="2582594" y="3659653"/>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5" name="椭圆 34">
                <a:extLst>
                  <a:ext uri="{FF2B5EF4-FFF2-40B4-BE49-F238E27FC236}">
                    <a16:creationId xmlns:a16="http://schemas.microsoft.com/office/drawing/2014/main" id="{4AD68152-0B10-400B-C022-404D1CF0F83E}"/>
                  </a:ext>
                </a:extLst>
              </p:cNvPr>
              <p:cNvSpPr/>
              <p:nvPr/>
            </p:nvSpPr>
            <p:spPr>
              <a:xfrm flipH="1">
                <a:off x="2214028" y="5168353"/>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6" name="椭圆 35">
                <a:extLst>
                  <a:ext uri="{FF2B5EF4-FFF2-40B4-BE49-F238E27FC236}">
                    <a16:creationId xmlns:a16="http://schemas.microsoft.com/office/drawing/2014/main" id="{285C4B83-11B4-70A0-27DB-8BC4CD2B9FFA}"/>
                  </a:ext>
                </a:extLst>
              </p:cNvPr>
              <p:cNvSpPr/>
              <p:nvPr/>
            </p:nvSpPr>
            <p:spPr>
              <a:xfrm flipH="1">
                <a:off x="2113402" y="5434071"/>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7" name="椭圆 36">
                <a:extLst>
                  <a:ext uri="{FF2B5EF4-FFF2-40B4-BE49-F238E27FC236}">
                    <a16:creationId xmlns:a16="http://schemas.microsoft.com/office/drawing/2014/main" id="{E09166F2-E05D-A3B8-9727-7ADC07249CE5}"/>
                  </a:ext>
                </a:extLst>
              </p:cNvPr>
              <p:cNvSpPr/>
              <p:nvPr/>
            </p:nvSpPr>
            <p:spPr>
              <a:xfrm flipH="1">
                <a:off x="2482803" y="4067935"/>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8" name="椭圆 37">
                <a:extLst>
                  <a:ext uri="{FF2B5EF4-FFF2-40B4-BE49-F238E27FC236}">
                    <a16:creationId xmlns:a16="http://schemas.microsoft.com/office/drawing/2014/main" id="{832F0D5C-9837-E37A-114B-9A98EBFC0F38}"/>
                  </a:ext>
                </a:extLst>
              </p:cNvPr>
              <p:cNvSpPr/>
              <p:nvPr/>
            </p:nvSpPr>
            <p:spPr>
              <a:xfrm flipH="1">
                <a:off x="1865497" y="4543856"/>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9" name="椭圆 38">
                <a:extLst>
                  <a:ext uri="{FF2B5EF4-FFF2-40B4-BE49-F238E27FC236}">
                    <a16:creationId xmlns:a16="http://schemas.microsoft.com/office/drawing/2014/main" id="{0579DD4B-6795-7695-3074-8856B5866A0D}"/>
                  </a:ext>
                </a:extLst>
              </p:cNvPr>
              <p:cNvSpPr/>
              <p:nvPr/>
            </p:nvSpPr>
            <p:spPr>
              <a:xfrm flipH="1">
                <a:off x="2424406" y="5585739"/>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0" name="椭圆 39">
                <a:extLst>
                  <a:ext uri="{FF2B5EF4-FFF2-40B4-BE49-F238E27FC236}">
                    <a16:creationId xmlns:a16="http://schemas.microsoft.com/office/drawing/2014/main" id="{21BF6504-7BE6-7EE9-F723-BB5161BA2C5C}"/>
                  </a:ext>
                </a:extLst>
              </p:cNvPr>
              <p:cNvSpPr/>
              <p:nvPr/>
            </p:nvSpPr>
            <p:spPr>
              <a:xfrm flipH="1">
                <a:off x="2112185" y="4576718"/>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1" name="椭圆 40">
                <a:extLst>
                  <a:ext uri="{FF2B5EF4-FFF2-40B4-BE49-F238E27FC236}">
                    <a16:creationId xmlns:a16="http://schemas.microsoft.com/office/drawing/2014/main" id="{9DEB2DF7-3031-7B59-12EA-45300C0D4A05}"/>
                  </a:ext>
                </a:extLst>
              </p:cNvPr>
              <p:cNvSpPr/>
              <p:nvPr/>
            </p:nvSpPr>
            <p:spPr>
              <a:xfrm flipH="1">
                <a:off x="2070197" y="3856968"/>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2" name="椭圆 41">
                <a:extLst>
                  <a:ext uri="{FF2B5EF4-FFF2-40B4-BE49-F238E27FC236}">
                    <a16:creationId xmlns:a16="http://schemas.microsoft.com/office/drawing/2014/main" id="{243B6362-90A4-2F2E-6C6D-3254F4B53FC0}"/>
                  </a:ext>
                </a:extLst>
              </p:cNvPr>
              <p:cNvSpPr/>
              <p:nvPr/>
            </p:nvSpPr>
            <p:spPr>
              <a:xfrm flipH="1">
                <a:off x="2396120" y="5146797"/>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3" name="椭圆 42">
                <a:extLst>
                  <a:ext uri="{FF2B5EF4-FFF2-40B4-BE49-F238E27FC236}">
                    <a16:creationId xmlns:a16="http://schemas.microsoft.com/office/drawing/2014/main" id="{28772EBA-938D-6BD5-67DE-FC2196650BBD}"/>
                  </a:ext>
                </a:extLst>
              </p:cNvPr>
              <p:cNvSpPr/>
              <p:nvPr/>
            </p:nvSpPr>
            <p:spPr>
              <a:xfrm flipH="1">
                <a:off x="2582594" y="4821305"/>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4" name="任意多边形: 形状 43">
                <a:extLst>
                  <a:ext uri="{FF2B5EF4-FFF2-40B4-BE49-F238E27FC236}">
                    <a16:creationId xmlns:a16="http://schemas.microsoft.com/office/drawing/2014/main" id="{3BF19943-0F19-5CEB-37FE-0274CFE635B1}"/>
                  </a:ext>
                </a:extLst>
              </p:cNvPr>
              <p:cNvSpPr/>
              <p:nvPr/>
            </p:nvSpPr>
            <p:spPr>
              <a:xfrm>
                <a:off x="2253894" y="5381776"/>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 name="任意多边形: 形状 44">
                <a:extLst>
                  <a:ext uri="{FF2B5EF4-FFF2-40B4-BE49-F238E27FC236}">
                    <a16:creationId xmlns:a16="http://schemas.microsoft.com/office/drawing/2014/main" id="{58D59180-0629-13F0-2247-78DEBDBDEA15}"/>
                  </a:ext>
                </a:extLst>
              </p:cNvPr>
              <p:cNvSpPr/>
              <p:nvPr/>
            </p:nvSpPr>
            <p:spPr>
              <a:xfrm>
                <a:off x="2430512" y="4979529"/>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6" name="任意多边形: 形状 45">
                <a:extLst>
                  <a:ext uri="{FF2B5EF4-FFF2-40B4-BE49-F238E27FC236}">
                    <a16:creationId xmlns:a16="http://schemas.microsoft.com/office/drawing/2014/main" id="{1AADB95A-2306-9C89-6304-C4772E879FC7}"/>
                  </a:ext>
                </a:extLst>
              </p:cNvPr>
              <p:cNvSpPr/>
              <p:nvPr/>
            </p:nvSpPr>
            <p:spPr>
              <a:xfrm>
                <a:off x="2443789" y="4488903"/>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7" name="任意多边形: 形状 46">
                <a:extLst>
                  <a:ext uri="{FF2B5EF4-FFF2-40B4-BE49-F238E27FC236}">
                    <a16:creationId xmlns:a16="http://schemas.microsoft.com/office/drawing/2014/main" id="{973BF25C-113A-64B0-9E0A-5E66E9F81668}"/>
                  </a:ext>
                </a:extLst>
              </p:cNvPr>
              <p:cNvSpPr/>
              <p:nvPr/>
            </p:nvSpPr>
            <p:spPr>
              <a:xfrm>
                <a:off x="2333424" y="4266621"/>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8" name="任意多边形: 形状 47">
                <a:extLst>
                  <a:ext uri="{FF2B5EF4-FFF2-40B4-BE49-F238E27FC236}">
                    <a16:creationId xmlns:a16="http://schemas.microsoft.com/office/drawing/2014/main" id="{493C5791-AEBC-C778-C0CB-7AFC2AD88E44}"/>
                  </a:ext>
                </a:extLst>
              </p:cNvPr>
              <p:cNvSpPr/>
              <p:nvPr/>
            </p:nvSpPr>
            <p:spPr>
              <a:xfrm>
                <a:off x="2070118" y="4180287"/>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9" name="任意多边形: 形状 48">
                <a:extLst>
                  <a:ext uri="{FF2B5EF4-FFF2-40B4-BE49-F238E27FC236}">
                    <a16:creationId xmlns:a16="http://schemas.microsoft.com/office/drawing/2014/main" id="{7D3377D6-EDC2-2156-F173-EFBD5A0EB37E}"/>
                  </a:ext>
                </a:extLst>
              </p:cNvPr>
              <p:cNvSpPr/>
              <p:nvPr/>
            </p:nvSpPr>
            <p:spPr>
              <a:xfrm>
                <a:off x="2323653" y="3969270"/>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0" name="任意多边形: 形状 49">
                <a:extLst>
                  <a:ext uri="{FF2B5EF4-FFF2-40B4-BE49-F238E27FC236}">
                    <a16:creationId xmlns:a16="http://schemas.microsoft.com/office/drawing/2014/main" id="{F80FF5A9-334F-0F6F-9D5D-8141ABF55AA6}"/>
                  </a:ext>
                </a:extLst>
              </p:cNvPr>
              <p:cNvSpPr/>
              <p:nvPr/>
            </p:nvSpPr>
            <p:spPr>
              <a:xfrm>
                <a:off x="1005735" y="5086394"/>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1" name="任意多边形: 形状 50">
                <a:extLst>
                  <a:ext uri="{FF2B5EF4-FFF2-40B4-BE49-F238E27FC236}">
                    <a16:creationId xmlns:a16="http://schemas.microsoft.com/office/drawing/2014/main" id="{5F85FE72-8734-8658-54C2-F4A83D45EE38}"/>
                  </a:ext>
                </a:extLst>
              </p:cNvPr>
              <p:cNvSpPr/>
              <p:nvPr/>
            </p:nvSpPr>
            <p:spPr>
              <a:xfrm>
                <a:off x="790577" y="4749921"/>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2" name="任意多边形: 形状 51">
                <a:extLst>
                  <a:ext uri="{FF2B5EF4-FFF2-40B4-BE49-F238E27FC236}">
                    <a16:creationId xmlns:a16="http://schemas.microsoft.com/office/drawing/2014/main" id="{6198C6F0-4EE7-8FA7-6AB1-33255D525281}"/>
                  </a:ext>
                </a:extLst>
              </p:cNvPr>
              <p:cNvSpPr/>
              <p:nvPr/>
            </p:nvSpPr>
            <p:spPr>
              <a:xfrm>
                <a:off x="1025977" y="4486800"/>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3" name="任意多边形: 形状 52">
                <a:extLst>
                  <a:ext uri="{FF2B5EF4-FFF2-40B4-BE49-F238E27FC236}">
                    <a16:creationId xmlns:a16="http://schemas.microsoft.com/office/drawing/2014/main" id="{957D28BF-69CE-CC95-CAC8-7014232790B2}"/>
                  </a:ext>
                </a:extLst>
              </p:cNvPr>
              <p:cNvSpPr/>
              <p:nvPr/>
            </p:nvSpPr>
            <p:spPr>
              <a:xfrm>
                <a:off x="598984" y="4142211"/>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4" name="任意多边形: 形状 53">
                <a:extLst>
                  <a:ext uri="{FF2B5EF4-FFF2-40B4-BE49-F238E27FC236}">
                    <a16:creationId xmlns:a16="http://schemas.microsoft.com/office/drawing/2014/main" id="{F9F81AA0-CB0E-3DD8-6BC2-2EDBE56B8ED5}"/>
                  </a:ext>
                </a:extLst>
              </p:cNvPr>
              <p:cNvSpPr/>
              <p:nvPr/>
            </p:nvSpPr>
            <p:spPr>
              <a:xfrm>
                <a:off x="900951" y="3908867"/>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5" name="文本框 54">
                <a:extLst>
                  <a:ext uri="{FF2B5EF4-FFF2-40B4-BE49-F238E27FC236}">
                    <a16:creationId xmlns:a16="http://schemas.microsoft.com/office/drawing/2014/main" id="{A1D7D2CF-3648-7C10-DC88-528C8AB801C6}"/>
                  </a:ext>
                </a:extLst>
              </p:cNvPr>
              <p:cNvSpPr txBox="1"/>
              <p:nvPr/>
            </p:nvSpPr>
            <p:spPr>
              <a:xfrm>
                <a:off x="1062479" y="3344080"/>
                <a:ext cx="1269622"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Membrane</a:t>
                </a:r>
              </a:p>
            </p:txBody>
          </p:sp>
          <p:sp>
            <p:nvSpPr>
              <p:cNvPr id="56" name="椭圆 55">
                <a:extLst>
                  <a:ext uri="{FF2B5EF4-FFF2-40B4-BE49-F238E27FC236}">
                    <a16:creationId xmlns:a16="http://schemas.microsoft.com/office/drawing/2014/main" id="{4F791F72-25FA-5132-F02D-5380BF10A668}"/>
                  </a:ext>
                </a:extLst>
              </p:cNvPr>
              <p:cNvSpPr/>
              <p:nvPr/>
            </p:nvSpPr>
            <p:spPr>
              <a:xfrm rot="4098377">
                <a:off x="2773544" y="4139361"/>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7" name="椭圆 56">
                <a:extLst>
                  <a:ext uri="{FF2B5EF4-FFF2-40B4-BE49-F238E27FC236}">
                    <a16:creationId xmlns:a16="http://schemas.microsoft.com/office/drawing/2014/main" id="{517A9ED2-4AFE-A32B-3324-36B06C60E9B7}"/>
                  </a:ext>
                </a:extLst>
              </p:cNvPr>
              <p:cNvSpPr/>
              <p:nvPr/>
            </p:nvSpPr>
            <p:spPr>
              <a:xfrm rot="2377874">
                <a:off x="2614140" y="5031634"/>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8" name="椭圆 57">
                <a:extLst>
                  <a:ext uri="{FF2B5EF4-FFF2-40B4-BE49-F238E27FC236}">
                    <a16:creationId xmlns:a16="http://schemas.microsoft.com/office/drawing/2014/main" id="{2357CAAB-A508-08CB-F7D0-C215651CE15A}"/>
                  </a:ext>
                </a:extLst>
              </p:cNvPr>
              <p:cNvSpPr/>
              <p:nvPr/>
            </p:nvSpPr>
            <p:spPr>
              <a:xfrm rot="2572231">
                <a:off x="2478949" y="3875258"/>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9" name="椭圆 58">
                <a:extLst>
                  <a:ext uri="{FF2B5EF4-FFF2-40B4-BE49-F238E27FC236}">
                    <a16:creationId xmlns:a16="http://schemas.microsoft.com/office/drawing/2014/main" id="{A601C22D-8E70-3C25-ED74-DF51F6747023}"/>
                  </a:ext>
                </a:extLst>
              </p:cNvPr>
              <p:cNvSpPr/>
              <p:nvPr/>
            </p:nvSpPr>
            <p:spPr>
              <a:xfrm rot="19496231">
                <a:off x="2569653" y="4585515"/>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0" name="椭圆 59">
                <a:extLst>
                  <a:ext uri="{FF2B5EF4-FFF2-40B4-BE49-F238E27FC236}">
                    <a16:creationId xmlns:a16="http://schemas.microsoft.com/office/drawing/2014/main" id="{291B35F9-6322-5C12-090A-906E8E7A224C}"/>
                  </a:ext>
                </a:extLst>
              </p:cNvPr>
              <p:cNvSpPr/>
              <p:nvPr/>
            </p:nvSpPr>
            <p:spPr>
              <a:xfrm rot="717966">
                <a:off x="2478949" y="4248077"/>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1" name="椭圆 60">
                <a:extLst>
                  <a:ext uri="{FF2B5EF4-FFF2-40B4-BE49-F238E27FC236}">
                    <a16:creationId xmlns:a16="http://schemas.microsoft.com/office/drawing/2014/main" id="{9971EA0C-C46F-9C36-080A-9887C9E36B68}"/>
                  </a:ext>
                </a:extLst>
              </p:cNvPr>
              <p:cNvSpPr/>
              <p:nvPr/>
            </p:nvSpPr>
            <p:spPr>
              <a:xfrm rot="1460470">
                <a:off x="2706876" y="5325248"/>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2" name="椭圆 61">
                <a:extLst>
                  <a:ext uri="{FF2B5EF4-FFF2-40B4-BE49-F238E27FC236}">
                    <a16:creationId xmlns:a16="http://schemas.microsoft.com/office/drawing/2014/main" id="{D772A158-D265-E82A-543A-EC1F2574801C}"/>
                  </a:ext>
                </a:extLst>
              </p:cNvPr>
              <p:cNvSpPr/>
              <p:nvPr/>
            </p:nvSpPr>
            <p:spPr>
              <a:xfrm>
                <a:off x="2777188" y="3660155"/>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63" name="直接连接符 62">
                <a:extLst>
                  <a:ext uri="{FF2B5EF4-FFF2-40B4-BE49-F238E27FC236}">
                    <a16:creationId xmlns:a16="http://schemas.microsoft.com/office/drawing/2014/main" id="{6636C2B5-30CF-94A4-FF26-147370B94763}"/>
                  </a:ext>
                </a:extLst>
              </p:cNvPr>
              <p:cNvCxnSpPr>
                <a:cxnSpLocks/>
              </p:cNvCxnSpPr>
              <p:nvPr/>
            </p:nvCxnSpPr>
            <p:spPr>
              <a:xfrm>
                <a:off x="2767587" y="5457522"/>
                <a:ext cx="250739" cy="15146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4" name="文本框 63">
                <a:extLst>
                  <a:ext uri="{FF2B5EF4-FFF2-40B4-BE49-F238E27FC236}">
                    <a16:creationId xmlns:a16="http://schemas.microsoft.com/office/drawing/2014/main" id="{F4E6A1B5-CB5F-8748-DDA2-72BF903A597F}"/>
                  </a:ext>
                </a:extLst>
              </p:cNvPr>
              <p:cNvSpPr txBox="1"/>
              <p:nvPr/>
            </p:nvSpPr>
            <p:spPr>
              <a:xfrm>
                <a:off x="2633838" y="5573019"/>
                <a:ext cx="1002923"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Bacteria</a:t>
                </a:r>
                <a:endParaRPr kumimoji="0" lang="zh-CN" altLang="en-US" sz="16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65" name="直接连接符 64">
                <a:extLst>
                  <a:ext uri="{FF2B5EF4-FFF2-40B4-BE49-F238E27FC236}">
                    <a16:creationId xmlns:a16="http://schemas.microsoft.com/office/drawing/2014/main" id="{B5EA7644-B173-24B2-07C1-5C2D7483737E}"/>
                  </a:ext>
                </a:extLst>
              </p:cNvPr>
              <p:cNvCxnSpPr>
                <a:cxnSpLocks/>
              </p:cNvCxnSpPr>
              <p:nvPr/>
            </p:nvCxnSpPr>
            <p:spPr>
              <a:xfrm>
                <a:off x="2747267" y="4898722"/>
                <a:ext cx="250739" cy="15146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6" name="文本框 65">
                <a:extLst>
                  <a:ext uri="{FF2B5EF4-FFF2-40B4-BE49-F238E27FC236}">
                    <a16:creationId xmlns:a16="http://schemas.microsoft.com/office/drawing/2014/main" id="{FE2C39F8-7984-1B48-C431-26ACAA60FF87}"/>
                  </a:ext>
                </a:extLst>
              </p:cNvPr>
              <p:cNvSpPr txBox="1"/>
              <p:nvPr/>
            </p:nvSpPr>
            <p:spPr>
              <a:xfrm>
                <a:off x="2769861" y="3874931"/>
                <a:ext cx="102946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olloids</a:t>
                </a:r>
              </a:p>
            </p:txBody>
          </p:sp>
          <p:cxnSp>
            <p:nvCxnSpPr>
              <p:cNvPr id="67" name="直接连接符 66">
                <a:extLst>
                  <a:ext uri="{FF2B5EF4-FFF2-40B4-BE49-F238E27FC236}">
                    <a16:creationId xmlns:a16="http://schemas.microsoft.com/office/drawing/2014/main" id="{1606A939-1590-A3B0-F3CD-A9879F5BAABD}"/>
                  </a:ext>
                </a:extLst>
              </p:cNvPr>
              <p:cNvCxnSpPr>
                <a:cxnSpLocks/>
              </p:cNvCxnSpPr>
              <p:nvPr/>
            </p:nvCxnSpPr>
            <p:spPr>
              <a:xfrm>
                <a:off x="2706807" y="3771221"/>
                <a:ext cx="311519" cy="14666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C35BA503-ADE9-E9A6-E8E2-4B692CC14015}"/>
                  </a:ext>
                </a:extLst>
              </p:cNvPr>
              <p:cNvCxnSpPr>
                <a:cxnSpLocks/>
              </p:cNvCxnSpPr>
              <p:nvPr/>
            </p:nvCxnSpPr>
            <p:spPr>
              <a:xfrm flipV="1">
                <a:off x="2557153" y="4508769"/>
                <a:ext cx="403684" cy="3370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a16="http://schemas.microsoft.com/office/drawing/2014/main" id="{1A70663A-649F-5753-B718-5AEE770E618D}"/>
                  </a:ext>
                </a:extLst>
              </p:cNvPr>
              <p:cNvSpPr txBox="1"/>
              <p:nvPr/>
            </p:nvSpPr>
            <p:spPr>
              <a:xfrm>
                <a:off x="2916331" y="4380028"/>
                <a:ext cx="960769"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Solutes</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70" name="文本框 69">
                <a:extLst>
                  <a:ext uri="{FF2B5EF4-FFF2-40B4-BE49-F238E27FC236}">
                    <a16:creationId xmlns:a16="http://schemas.microsoft.com/office/drawing/2014/main" id="{C2E0F6F5-F4CA-EAFC-C320-905E1C7AE525}"/>
                  </a:ext>
                </a:extLst>
              </p:cNvPr>
              <p:cNvSpPr txBox="1"/>
              <p:nvPr/>
            </p:nvSpPr>
            <p:spPr>
              <a:xfrm>
                <a:off x="2950206" y="4905447"/>
                <a:ext cx="1721597"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Sludge flocs</a:t>
                </a:r>
              </a:p>
            </p:txBody>
          </p:sp>
        </p:grpSp>
      </p:grpSp>
      <p:grpSp>
        <p:nvGrpSpPr>
          <p:cNvPr id="74" name="Group 15">
            <a:extLst>
              <a:ext uri="{FF2B5EF4-FFF2-40B4-BE49-F238E27FC236}">
                <a16:creationId xmlns:a16="http://schemas.microsoft.com/office/drawing/2014/main" id="{E01FB095-2182-13F6-4316-E4764D651693}"/>
              </a:ext>
            </a:extLst>
          </p:cNvPr>
          <p:cNvGrpSpPr/>
          <p:nvPr/>
        </p:nvGrpSpPr>
        <p:grpSpPr>
          <a:xfrm>
            <a:off x="8972536" y="417967"/>
            <a:ext cx="3121806" cy="447110"/>
            <a:chOff x="8844309" y="358006"/>
            <a:chExt cx="3121806" cy="447110"/>
          </a:xfrm>
        </p:grpSpPr>
        <p:grpSp>
          <p:nvGrpSpPr>
            <p:cNvPr id="75" name="组合 2">
              <a:extLst>
                <a:ext uri="{FF2B5EF4-FFF2-40B4-BE49-F238E27FC236}">
                  <a16:creationId xmlns:a16="http://schemas.microsoft.com/office/drawing/2014/main" id="{25D2E619-2C19-A812-699F-AA3DE41F2F03}"/>
                </a:ext>
              </a:extLst>
            </p:cNvPr>
            <p:cNvGrpSpPr/>
            <p:nvPr/>
          </p:nvGrpSpPr>
          <p:grpSpPr>
            <a:xfrm>
              <a:off x="9715178" y="358006"/>
              <a:ext cx="2250937" cy="447110"/>
              <a:chOff x="9729466" y="157976"/>
              <a:chExt cx="2250937" cy="447110"/>
            </a:xfrm>
          </p:grpSpPr>
          <p:sp>
            <p:nvSpPr>
              <p:cNvPr id="77" name="TextBox 15">
                <a:extLst>
                  <a:ext uri="{FF2B5EF4-FFF2-40B4-BE49-F238E27FC236}">
                    <a16:creationId xmlns:a16="http://schemas.microsoft.com/office/drawing/2014/main" id="{0FBB3E63-F216-F481-32D2-93EF92E60690}"/>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78" name="直线连接符 9">
                <a:extLst>
                  <a:ext uri="{FF2B5EF4-FFF2-40B4-BE49-F238E27FC236}">
                    <a16:creationId xmlns:a16="http://schemas.microsoft.com/office/drawing/2014/main" id="{42E2BE6D-490F-9CE1-6F15-ED29BA098D36}"/>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76" name="Picture 17">
              <a:extLst>
                <a:ext uri="{FF2B5EF4-FFF2-40B4-BE49-F238E27FC236}">
                  <a16:creationId xmlns:a16="http://schemas.microsoft.com/office/drawing/2014/main" id="{3E912857-5DBA-2697-F0DB-A9C9D9CF48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extLst>
      <p:ext uri="{BB962C8B-B14F-4D97-AF65-F5344CB8AC3E}">
        <p14:creationId xmlns:p14="http://schemas.microsoft.com/office/powerpoint/2010/main" val="2993566044"/>
      </p:ext>
    </p:extLst>
  </p:cSld>
  <p:clrMapOvr>
    <a:masterClrMapping/>
  </p:clrMapOvr>
  <p:transition advTm="24059"/>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4" name="矩形 7">
            <a:extLst>
              <a:ext uri="{FF2B5EF4-FFF2-40B4-BE49-F238E27FC236}">
                <a16:creationId xmlns:a16="http://schemas.microsoft.com/office/drawing/2014/main" id="{677CEF24-AF28-456D-80AF-BC43535C4F3B}"/>
              </a:ext>
            </a:extLst>
          </p:cNvPr>
          <p:cNvSpPr/>
          <p:nvPr/>
        </p:nvSpPr>
        <p:spPr>
          <a:xfrm>
            <a:off x="1493725" y="1652833"/>
            <a:ext cx="6821599" cy="2132122"/>
          </a:xfrm>
          <a:prstGeom prst="rect">
            <a:avLst/>
          </a:prstGeom>
        </p:spPr>
        <p:txBody>
          <a:bodyPr wrap="square">
            <a:spAutoFit/>
          </a:bodyPr>
          <a:lstStyle/>
          <a:p>
            <a:pPr marL="342900" marR="0" lvl="1" indent="-342900" algn="l" defTabSz="914400" rtl="0" eaLnBrk="1" fontAlgn="auto" latinLnBrk="0" hangingPunct="1">
              <a:lnSpc>
                <a:spcPct val="120000"/>
              </a:lnSpc>
              <a:spcBef>
                <a:spcPts val="800"/>
              </a:spcBef>
              <a:spcAft>
                <a:spcPts val="0"/>
              </a:spcAft>
              <a:buClr>
                <a:srgbClr val="ED7D31"/>
              </a:buClr>
              <a:buSzTx/>
              <a:buFont typeface="Wingdings" pitchFamily="2" charset="2"/>
              <a:buChar char="n"/>
              <a:tabLst/>
              <a:defRPr/>
            </a:pP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Ordinary</a:t>
            </a:r>
            <a:r>
              <a:rPr kumimoji="0" lang="zh-CN" alt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pollutant</a:t>
            </a:r>
            <a:r>
              <a:rPr kumimoji="0" lang="zh-CN" alt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removal</a:t>
            </a:r>
          </a:p>
          <a:p>
            <a:pPr marL="342900" marR="0" lvl="1" indent="-342900" algn="l" defTabSz="914400" rtl="0" eaLnBrk="1" fontAlgn="auto" latinLnBrk="0" hangingPunct="1">
              <a:lnSpc>
                <a:spcPct val="120000"/>
              </a:lnSpc>
              <a:spcBef>
                <a:spcPts val="800"/>
              </a:spcBef>
              <a:spcAft>
                <a:spcPts val="0"/>
              </a:spcAft>
              <a:buClr>
                <a:srgbClr val="ED7D31"/>
              </a:buClr>
              <a:buSzTx/>
              <a:buFont typeface="Wingdings" pitchFamily="2" charset="2"/>
              <a:buChar char="n"/>
              <a:tabLst/>
              <a:defRPr/>
            </a:pP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Hygiene</a:t>
            </a:r>
            <a:r>
              <a:rPr kumimoji="0" lang="zh-CN" alt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water</a:t>
            </a:r>
            <a:r>
              <a:rPr kumimoji="0" lang="zh-CN" alt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quality</a:t>
            </a:r>
          </a:p>
          <a:p>
            <a:pPr marL="342900" marR="0" lvl="1" indent="-342900" algn="l" defTabSz="914400" rtl="0" eaLnBrk="1" fontAlgn="auto" latinLnBrk="0" hangingPunct="1">
              <a:lnSpc>
                <a:spcPct val="120000"/>
              </a:lnSpc>
              <a:spcBef>
                <a:spcPts val="800"/>
              </a:spcBef>
              <a:spcAft>
                <a:spcPts val="0"/>
              </a:spcAft>
              <a:buClr>
                <a:srgbClr val="ED7D31"/>
              </a:buClr>
              <a:buSzTx/>
              <a:buFont typeface="Wingdings" pitchFamily="2" charset="2"/>
              <a:buChar char="n"/>
              <a:tabLst/>
              <a:defRPr/>
            </a:pP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Emerging pollutant removal</a:t>
            </a:r>
          </a:p>
          <a:p>
            <a:pPr marL="342900" marR="0" lvl="1" indent="-342900" algn="l" defTabSz="914400" rtl="0" eaLnBrk="1" fontAlgn="auto" latinLnBrk="0" hangingPunct="1">
              <a:lnSpc>
                <a:spcPct val="120000"/>
              </a:lnSpc>
              <a:spcBef>
                <a:spcPts val="800"/>
              </a:spcBef>
              <a:spcAft>
                <a:spcPts val="0"/>
              </a:spcAft>
              <a:buClr>
                <a:srgbClr val="ED7D31"/>
              </a:buClr>
              <a:buSzTx/>
              <a:buFont typeface="Wingdings" pitchFamily="2" charset="2"/>
              <a:buChar char="n"/>
              <a:tabLst/>
              <a:defRPr/>
            </a:pP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Energy</a:t>
            </a:r>
            <a:r>
              <a:rPr kumimoji="0" lang="zh-CN" alt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recovery</a:t>
            </a:r>
            <a:endParaRPr kumimoji="0" lang="en-US" altLang="zh-CN" sz="2400" b="0" i="0" u="none" strike="noStrike" kern="0" cap="none" spc="0" normalizeH="0" baseline="0" noProof="0" dirty="0">
              <a:ln>
                <a:noFill/>
              </a:ln>
              <a:solidFill>
                <a:srgbClr val="E7E6E6">
                  <a:lumMod val="90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 name="标题 2">
            <a:extLst>
              <a:ext uri="{FF2B5EF4-FFF2-40B4-BE49-F238E27FC236}">
                <a16:creationId xmlns:a16="http://schemas.microsoft.com/office/drawing/2014/main" id="{B7DE1B81-F210-8E44-24BE-99E92FAC9809}"/>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Contents</a:t>
            </a:r>
            <a:endParaRPr lang="zh-CN" altLang="en-US" sz="3600" b="1" dirty="0">
              <a:solidFill>
                <a:srgbClr val="323F50"/>
              </a:solidFill>
              <a:latin typeface="Arial" panose="020B0604020202020204" pitchFamily="34" charset="0"/>
              <a:cs typeface="Arial" panose="020B0604020202020204" pitchFamily="34" charset="0"/>
            </a:endParaRPr>
          </a:p>
        </p:txBody>
      </p:sp>
      <p:grpSp>
        <p:nvGrpSpPr>
          <p:cNvPr id="3" name="Group 15">
            <a:extLst>
              <a:ext uri="{FF2B5EF4-FFF2-40B4-BE49-F238E27FC236}">
                <a16:creationId xmlns:a16="http://schemas.microsoft.com/office/drawing/2014/main" id="{3D744D27-41A7-7AD2-5E20-3E7E0DF69908}"/>
              </a:ext>
            </a:extLst>
          </p:cNvPr>
          <p:cNvGrpSpPr/>
          <p:nvPr/>
        </p:nvGrpSpPr>
        <p:grpSpPr>
          <a:xfrm>
            <a:off x="8972536" y="417967"/>
            <a:ext cx="3121806" cy="447110"/>
            <a:chOff x="8844309" y="358006"/>
            <a:chExt cx="3121806" cy="447110"/>
          </a:xfrm>
        </p:grpSpPr>
        <p:grpSp>
          <p:nvGrpSpPr>
            <p:cNvPr id="5" name="组合 2">
              <a:extLst>
                <a:ext uri="{FF2B5EF4-FFF2-40B4-BE49-F238E27FC236}">
                  <a16:creationId xmlns:a16="http://schemas.microsoft.com/office/drawing/2014/main" id="{8D431632-54C2-6165-021B-16A1095B8C53}"/>
                </a:ext>
              </a:extLst>
            </p:cNvPr>
            <p:cNvGrpSpPr/>
            <p:nvPr/>
          </p:nvGrpSpPr>
          <p:grpSpPr>
            <a:xfrm>
              <a:off x="9715178" y="358006"/>
              <a:ext cx="2250937" cy="447110"/>
              <a:chOff x="9729466" y="157976"/>
              <a:chExt cx="2250937" cy="447110"/>
            </a:xfrm>
          </p:grpSpPr>
          <p:sp>
            <p:nvSpPr>
              <p:cNvPr id="10" name="TextBox 15">
                <a:extLst>
                  <a:ext uri="{FF2B5EF4-FFF2-40B4-BE49-F238E27FC236}">
                    <a16:creationId xmlns:a16="http://schemas.microsoft.com/office/drawing/2014/main" id="{C83D1849-4CA4-E3B9-A63B-BF4FC3D1CE46}"/>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1" name="直线连接符 9">
                <a:extLst>
                  <a:ext uri="{FF2B5EF4-FFF2-40B4-BE49-F238E27FC236}">
                    <a16:creationId xmlns:a16="http://schemas.microsoft.com/office/drawing/2014/main" id="{76D03E99-B66A-844B-D903-D021FBC72013}"/>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9" name="Picture 17">
              <a:extLst>
                <a:ext uri="{FF2B5EF4-FFF2-40B4-BE49-F238E27FC236}">
                  <a16:creationId xmlns:a16="http://schemas.microsoft.com/office/drawing/2014/main" id="{6D2DBDCE-70DE-F58B-5067-FEFA66AFCA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extLst>
      <p:ext uri="{BB962C8B-B14F-4D97-AF65-F5344CB8AC3E}">
        <p14:creationId xmlns:p14="http://schemas.microsoft.com/office/powerpoint/2010/main" val="1537190587"/>
      </p:ext>
    </p:extLst>
  </p:cSld>
  <p:clrMapOvr>
    <a:masterClrMapping/>
  </p:clrMapOvr>
  <p:transition advTm="36403"/>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Hygiene water quality</a:t>
            </a:r>
            <a:endParaRPr lang="zh-CN" altLang="en-US" sz="3600" b="1" dirty="0">
              <a:solidFill>
                <a:srgbClr val="323F50"/>
              </a:solidFill>
              <a:latin typeface="Arial" panose="020B0604020202020204" pitchFamily="34" charset="0"/>
              <a:cs typeface="Arial" panose="020B0604020202020204" pitchFamily="34" charset="0"/>
            </a:endParaRPr>
          </a:p>
        </p:txBody>
      </p:sp>
      <p:grpSp>
        <p:nvGrpSpPr>
          <p:cNvPr id="5" name="组合 4">
            <a:extLst>
              <a:ext uri="{FF2B5EF4-FFF2-40B4-BE49-F238E27FC236}">
                <a16:creationId xmlns:a16="http://schemas.microsoft.com/office/drawing/2014/main" id="{715D5E3F-D242-4304-B0EC-81ECAF25A63F}"/>
              </a:ext>
            </a:extLst>
          </p:cNvPr>
          <p:cNvGrpSpPr/>
          <p:nvPr/>
        </p:nvGrpSpPr>
        <p:grpSpPr>
          <a:xfrm>
            <a:off x="222508" y="1591899"/>
            <a:ext cx="4764023" cy="1593450"/>
            <a:chOff x="222508" y="1534024"/>
            <a:chExt cx="4764023" cy="1593450"/>
          </a:xfrm>
        </p:grpSpPr>
        <p:sp>
          <p:nvSpPr>
            <p:cNvPr id="140" name="矩形 139">
              <a:extLst>
                <a:ext uri="{FF2B5EF4-FFF2-40B4-BE49-F238E27FC236}">
                  <a16:creationId xmlns:a16="http://schemas.microsoft.com/office/drawing/2014/main" id="{DF066439-50D4-4640-9E55-8F8D751A4F54}"/>
                </a:ext>
              </a:extLst>
            </p:cNvPr>
            <p:cNvSpPr/>
            <p:nvPr/>
          </p:nvSpPr>
          <p:spPr>
            <a:xfrm>
              <a:off x="610676" y="1573334"/>
              <a:ext cx="4375855" cy="1517247"/>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 name="矩形 40">
              <a:extLst>
                <a:ext uri="{FF2B5EF4-FFF2-40B4-BE49-F238E27FC236}">
                  <a16:creationId xmlns:a16="http://schemas.microsoft.com/office/drawing/2014/main" id="{A248B6B4-1FD5-4856-ADB2-0E14A900EA54}"/>
                </a:ext>
              </a:extLst>
            </p:cNvPr>
            <p:cNvSpPr/>
            <p:nvPr/>
          </p:nvSpPr>
          <p:spPr>
            <a:xfrm>
              <a:off x="222508" y="1534024"/>
              <a:ext cx="4702862" cy="1593450"/>
            </a:xfrm>
            <a:prstGeom prst="rect">
              <a:avLst/>
            </a:prstGeom>
          </p:spPr>
          <p:txBody>
            <a:bodyPr wrap="square">
              <a:spAutoFit/>
            </a:bodyPr>
            <a:lstStyle/>
            <a:p>
              <a:pPr marL="538163" marR="0" lvl="1" indent="-177800" algn="just" defTabSz="914400" rtl="0" eaLnBrk="1" fontAlgn="auto" latinLnBrk="0" hangingPunct="1">
                <a:lnSpc>
                  <a:spcPct val="125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 logarithmic removal</a:t>
              </a: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(LRV) of </a:t>
              </a:r>
              <a:r>
                <a:rPr kumimoji="0" lang="en-US" altLang="zh-CN" sz="2000" b="1" i="1"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 coli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and </a:t>
              </a:r>
              <a:r>
                <a:rPr kumimoji="0" lang="en-US" altLang="zh-CN" sz="2000" b="1" i="1"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enterococci</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by MBR was   approximately </a:t>
              </a:r>
              <a:r>
                <a:rPr kumimoji="0" lang="en-US" altLang="zh-CN" sz="2000" b="0"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3 orders higher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than that by CAS.</a:t>
              </a:r>
            </a:p>
          </p:txBody>
        </p:sp>
      </p:grpSp>
      <p:sp>
        <p:nvSpPr>
          <p:cNvPr id="79" name="文本框 20">
            <a:extLst>
              <a:ext uri="{FF2B5EF4-FFF2-40B4-BE49-F238E27FC236}">
                <a16:creationId xmlns:a16="http://schemas.microsoft.com/office/drawing/2014/main" id="{31EB9E92-07AE-4583-B123-F6FD5E7C0ED3}"/>
              </a:ext>
            </a:extLst>
          </p:cNvPr>
          <p:cNvSpPr txBox="1"/>
          <p:nvPr/>
        </p:nvSpPr>
        <p:spPr>
          <a:xfrm>
            <a:off x="587527" y="1067171"/>
            <a:ext cx="5831091"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Removal mechanisms of Pathogens</a:t>
            </a:r>
          </a:p>
        </p:txBody>
      </p:sp>
      <p:cxnSp>
        <p:nvCxnSpPr>
          <p:cNvPr id="87" name="直接箭头连接符 86">
            <a:extLst>
              <a:ext uri="{FF2B5EF4-FFF2-40B4-BE49-F238E27FC236}">
                <a16:creationId xmlns:a16="http://schemas.microsoft.com/office/drawing/2014/main" id="{B58844B6-197D-464E-AB7B-2C35F86E8DD3}"/>
              </a:ext>
            </a:extLst>
          </p:cNvPr>
          <p:cNvCxnSpPr>
            <a:cxnSpLocks/>
          </p:cNvCxnSpPr>
          <p:nvPr/>
        </p:nvCxnSpPr>
        <p:spPr>
          <a:xfrm flipH="1">
            <a:off x="1021618" y="4122330"/>
            <a:ext cx="1108458" cy="0"/>
          </a:xfrm>
          <a:prstGeom prst="straightConnector1">
            <a:avLst/>
          </a:prstGeom>
          <a:ln w="28575">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id="{32D65BED-AB40-477A-B82C-12C6C68D9F4C}"/>
              </a:ext>
            </a:extLst>
          </p:cNvPr>
          <p:cNvGrpSpPr/>
          <p:nvPr/>
        </p:nvGrpSpPr>
        <p:grpSpPr>
          <a:xfrm>
            <a:off x="587527" y="3344080"/>
            <a:ext cx="7370611" cy="2674511"/>
            <a:chOff x="587527" y="3344080"/>
            <a:chExt cx="7370611" cy="2674511"/>
          </a:xfrm>
        </p:grpSpPr>
        <p:sp>
          <p:nvSpPr>
            <p:cNvPr id="141" name="矩形 140">
              <a:extLst>
                <a:ext uri="{FF2B5EF4-FFF2-40B4-BE49-F238E27FC236}">
                  <a16:creationId xmlns:a16="http://schemas.microsoft.com/office/drawing/2014/main" id="{91ABA1F8-419D-4083-BDED-9D3313FB1B52}"/>
                </a:ext>
              </a:extLst>
            </p:cNvPr>
            <p:cNvSpPr/>
            <p:nvPr/>
          </p:nvSpPr>
          <p:spPr>
            <a:xfrm>
              <a:off x="4250643" y="5085194"/>
              <a:ext cx="3707495" cy="933397"/>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38" name="组合 137">
              <a:extLst>
                <a:ext uri="{FF2B5EF4-FFF2-40B4-BE49-F238E27FC236}">
                  <a16:creationId xmlns:a16="http://schemas.microsoft.com/office/drawing/2014/main" id="{CB559C83-DF39-549D-0862-8AAB623E430A}"/>
                </a:ext>
              </a:extLst>
            </p:cNvPr>
            <p:cNvGrpSpPr/>
            <p:nvPr/>
          </p:nvGrpSpPr>
          <p:grpSpPr>
            <a:xfrm>
              <a:off x="587527" y="3344080"/>
              <a:ext cx="7347461" cy="2609774"/>
              <a:chOff x="587527" y="3344080"/>
              <a:chExt cx="7347461" cy="2609774"/>
            </a:xfrm>
          </p:grpSpPr>
          <p:sp>
            <p:nvSpPr>
              <p:cNvPr id="76" name="矩形 75">
                <a:extLst>
                  <a:ext uri="{FF2B5EF4-FFF2-40B4-BE49-F238E27FC236}">
                    <a16:creationId xmlns:a16="http://schemas.microsoft.com/office/drawing/2014/main" id="{B578A075-8B01-490C-8E6F-EA5A5AAD46F4}"/>
                  </a:ext>
                </a:extLst>
              </p:cNvPr>
              <p:cNvSpPr/>
              <p:nvPr/>
            </p:nvSpPr>
            <p:spPr>
              <a:xfrm>
                <a:off x="3937321" y="5129846"/>
                <a:ext cx="3997667" cy="824008"/>
              </a:xfrm>
              <a:prstGeom prst="rect">
                <a:avLst/>
              </a:prstGeom>
            </p:spPr>
            <p:txBody>
              <a:bodyPr wrap="square">
                <a:spAutoFit/>
              </a:bodyPr>
              <a:lstStyle/>
              <a:p>
                <a:pPr marL="538163" marR="0" lvl="1" indent="-177800" algn="just" defTabSz="914400" rtl="0" eaLnBrk="1" fontAlgn="auto" latinLnBrk="0" hangingPunct="1">
                  <a:lnSpc>
                    <a:spcPct val="125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Directly rejecting pathogens larger than the pores </a:t>
                </a:r>
              </a:p>
            </p:txBody>
          </p:sp>
          <p:grpSp>
            <p:nvGrpSpPr>
              <p:cNvPr id="78" name="组合 77">
                <a:extLst>
                  <a:ext uri="{FF2B5EF4-FFF2-40B4-BE49-F238E27FC236}">
                    <a16:creationId xmlns:a16="http://schemas.microsoft.com/office/drawing/2014/main" id="{99B4C2DF-49AF-1551-1B9F-E2E688878DC0}"/>
                  </a:ext>
                </a:extLst>
              </p:cNvPr>
              <p:cNvGrpSpPr/>
              <p:nvPr/>
            </p:nvGrpSpPr>
            <p:grpSpPr>
              <a:xfrm>
                <a:off x="587527" y="3344080"/>
                <a:ext cx="4084276" cy="2567493"/>
                <a:chOff x="587527" y="3344080"/>
                <a:chExt cx="4084276" cy="2567493"/>
              </a:xfrm>
            </p:grpSpPr>
            <p:grpSp>
              <p:nvGrpSpPr>
                <p:cNvPr id="80" name="组合 79">
                  <a:extLst>
                    <a:ext uri="{FF2B5EF4-FFF2-40B4-BE49-F238E27FC236}">
                      <a16:creationId xmlns:a16="http://schemas.microsoft.com/office/drawing/2014/main" id="{36664D74-0EBB-4905-BB27-47B03A9116D7}"/>
                    </a:ext>
                  </a:extLst>
                </p:cNvPr>
                <p:cNvGrpSpPr/>
                <p:nvPr/>
              </p:nvGrpSpPr>
              <p:grpSpPr>
                <a:xfrm flipH="1">
                  <a:off x="2021905" y="4466250"/>
                  <a:ext cx="416612" cy="634849"/>
                  <a:chOff x="11332612" y="3609239"/>
                  <a:chExt cx="416612" cy="634849"/>
                </a:xfrm>
              </p:grpSpPr>
              <p:cxnSp>
                <p:nvCxnSpPr>
                  <p:cNvPr id="81" name="直接箭头连接符 80">
                    <a:extLst>
                      <a:ext uri="{FF2B5EF4-FFF2-40B4-BE49-F238E27FC236}">
                        <a16:creationId xmlns:a16="http://schemas.microsoft.com/office/drawing/2014/main" id="{1E4A4B67-E547-476D-BDB2-FF185CA83D72}"/>
                      </a:ext>
                    </a:extLst>
                  </p:cNvPr>
                  <p:cNvCxnSpPr>
                    <a:cxnSpLocks/>
                  </p:cNvCxnSpPr>
                  <p:nvPr/>
                </p:nvCxnSpPr>
                <p:spPr>
                  <a:xfrm flipH="1">
                    <a:off x="11332612" y="3722218"/>
                    <a:ext cx="403270" cy="521870"/>
                  </a:xfrm>
                  <a:prstGeom prst="straightConnector1">
                    <a:avLst/>
                  </a:prstGeom>
                  <a:ln w="28575">
                    <a:solidFill>
                      <a:srgbClr val="996633"/>
                    </a:solidFill>
                    <a:tailEnd type="triangle"/>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86EB7D81-EC65-4A29-8B92-03C6B32D881D}"/>
                      </a:ext>
                    </a:extLst>
                  </p:cNvPr>
                  <p:cNvCxnSpPr>
                    <a:cxnSpLocks/>
                  </p:cNvCxnSpPr>
                  <p:nvPr/>
                </p:nvCxnSpPr>
                <p:spPr>
                  <a:xfrm>
                    <a:off x="11565721" y="3609239"/>
                    <a:ext cx="183503" cy="135435"/>
                  </a:xfrm>
                  <a:prstGeom prst="line">
                    <a:avLst/>
                  </a:prstGeom>
                  <a:ln w="28575">
                    <a:solidFill>
                      <a:srgbClr val="996633"/>
                    </a:solidFill>
                    <a:tailEnd type="triangle"/>
                  </a:ln>
                </p:spPr>
                <p:style>
                  <a:lnRef idx="1">
                    <a:schemeClr val="accent1"/>
                  </a:lnRef>
                  <a:fillRef idx="0">
                    <a:schemeClr val="accent1"/>
                  </a:fillRef>
                  <a:effectRef idx="0">
                    <a:schemeClr val="accent1"/>
                  </a:effectRef>
                  <a:fontRef idx="minor">
                    <a:schemeClr val="tx1"/>
                  </a:fontRef>
                </p:style>
              </p:cxnSp>
            </p:grpSp>
            <p:sp>
              <p:nvSpPr>
                <p:cNvPr id="83" name="矩形 82">
                  <a:extLst>
                    <a:ext uri="{FF2B5EF4-FFF2-40B4-BE49-F238E27FC236}">
                      <a16:creationId xmlns:a16="http://schemas.microsoft.com/office/drawing/2014/main" id="{6C71D214-67AF-4C66-851F-F1E93761B7AC}"/>
                    </a:ext>
                  </a:extLst>
                </p:cNvPr>
                <p:cNvSpPr/>
                <p:nvPr/>
              </p:nvSpPr>
              <p:spPr>
                <a:xfrm flipH="1">
                  <a:off x="1254860" y="5157589"/>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84" name="矩形 83">
                  <a:extLst>
                    <a:ext uri="{FF2B5EF4-FFF2-40B4-BE49-F238E27FC236}">
                      <a16:creationId xmlns:a16="http://schemas.microsoft.com/office/drawing/2014/main" id="{C25A0437-D9F6-4E0F-839D-C9FDED4DF2F4}"/>
                    </a:ext>
                  </a:extLst>
                </p:cNvPr>
                <p:cNvSpPr/>
                <p:nvPr/>
              </p:nvSpPr>
              <p:spPr>
                <a:xfrm flipH="1">
                  <a:off x="1255856" y="4726128"/>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85" name="椭圆 84">
                  <a:extLst>
                    <a:ext uri="{FF2B5EF4-FFF2-40B4-BE49-F238E27FC236}">
                      <a16:creationId xmlns:a16="http://schemas.microsoft.com/office/drawing/2014/main" id="{A37AD4E6-6898-43FE-9B1A-89F84F594574}"/>
                    </a:ext>
                  </a:extLst>
                </p:cNvPr>
                <p:cNvSpPr/>
                <p:nvPr/>
              </p:nvSpPr>
              <p:spPr>
                <a:xfrm flipH="1">
                  <a:off x="2180484" y="4331491"/>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86" name="椭圆 85">
                  <a:extLst>
                    <a:ext uri="{FF2B5EF4-FFF2-40B4-BE49-F238E27FC236}">
                      <a16:creationId xmlns:a16="http://schemas.microsoft.com/office/drawing/2014/main" id="{C1A5B8FE-1B5F-402D-A9A3-285DE6D1211A}"/>
                    </a:ext>
                  </a:extLst>
                </p:cNvPr>
                <p:cNvSpPr/>
                <p:nvPr/>
              </p:nvSpPr>
              <p:spPr>
                <a:xfrm flipH="1">
                  <a:off x="2160195" y="4038366"/>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88" name="矩形 87">
                  <a:extLst>
                    <a:ext uri="{FF2B5EF4-FFF2-40B4-BE49-F238E27FC236}">
                      <a16:creationId xmlns:a16="http://schemas.microsoft.com/office/drawing/2014/main" id="{EC0D63AF-27E9-494E-AD39-9A6CC5EDB3B7}"/>
                    </a:ext>
                  </a:extLst>
                </p:cNvPr>
                <p:cNvSpPr/>
                <p:nvPr/>
              </p:nvSpPr>
              <p:spPr>
                <a:xfrm flipH="1">
                  <a:off x="1250208" y="3765966"/>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89" name="矩形 88">
                  <a:extLst>
                    <a:ext uri="{FF2B5EF4-FFF2-40B4-BE49-F238E27FC236}">
                      <a16:creationId xmlns:a16="http://schemas.microsoft.com/office/drawing/2014/main" id="{142A6E31-8CBF-4F8A-9371-F25C992D5FF7}"/>
                    </a:ext>
                  </a:extLst>
                </p:cNvPr>
                <p:cNvSpPr/>
                <p:nvPr/>
              </p:nvSpPr>
              <p:spPr>
                <a:xfrm flipH="1">
                  <a:off x="1250209" y="4226789"/>
                  <a:ext cx="817200" cy="272240"/>
                </a:xfrm>
                <a:prstGeom prst="rect">
                  <a:avLst/>
                </a:prstGeom>
                <a:solidFill>
                  <a:schemeClr val="bg2">
                    <a:lumMod val="75000"/>
                  </a:schemeClr>
                </a:solidFill>
                <a:ln w="190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cxnSp>
              <p:nvCxnSpPr>
                <p:cNvPr id="90" name="直接连接符 89">
                  <a:extLst>
                    <a:ext uri="{FF2B5EF4-FFF2-40B4-BE49-F238E27FC236}">
                      <a16:creationId xmlns:a16="http://schemas.microsoft.com/office/drawing/2014/main" id="{DF806C2C-0BB4-4D15-93A4-178956DD7E2D}"/>
                    </a:ext>
                  </a:extLst>
                </p:cNvPr>
                <p:cNvCxnSpPr>
                  <a:cxnSpLocks/>
                </p:cNvCxnSpPr>
                <p:nvPr/>
              </p:nvCxnSpPr>
              <p:spPr>
                <a:xfrm flipH="1">
                  <a:off x="2029119" y="4972215"/>
                  <a:ext cx="183503" cy="135435"/>
                </a:xfrm>
                <a:prstGeom prst="line">
                  <a:avLst/>
                </a:prstGeom>
                <a:ln w="28575">
                  <a:solidFill>
                    <a:srgbClr val="996633"/>
                  </a:solidFill>
                  <a:tailEnd type="triangle"/>
                </a:ln>
              </p:spPr>
              <p:style>
                <a:lnRef idx="1">
                  <a:schemeClr val="accent1"/>
                </a:lnRef>
                <a:fillRef idx="0">
                  <a:schemeClr val="accent1"/>
                </a:fillRef>
                <a:effectRef idx="0">
                  <a:schemeClr val="accent1"/>
                </a:effectRef>
                <a:fontRef idx="minor">
                  <a:schemeClr val="tx1"/>
                </a:fontRef>
              </p:style>
            </p:cxnSp>
            <p:sp>
              <p:nvSpPr>
                <p:cNvPr id="91" name="椭圆 90">
                  <a:extLst>
                    <a:ext uri="{FF2B5EF4-FFF2-40B4-BE49-F238E27FC236}">
                      <a16:creationId xmlns:a16="http://schemas.microsoft.com/office/drawing/2014/main" id="{B94B61A9-0ED5-47CB-9697-AC9A80A35CB5}"/>
                    </a:ext>
                  </a:extLst>
                </p:cNvPr>
                <p:cNvSpPr/>
                <p:nvPr/>
              </p:nvSpPr>
              <p:spPr>
                <a:xfrm flipH="1">
                  <a:off x="2180483" y="4874905"/>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2" name="椭圆 91">
                  <a:extLst>
                    <a:ext uri="{FF2B5EF4-FFF2-40B4-BE49-F238E27FC236}">
                      <a16:creationId xmlns:a16="http://schemas.microsoft.com/office/drawing/2014/main" id="{AB1CE58C-ADA0-44FB-ACFC-FFBDB72D5EA4}"/>
                    </a:ext>
                  </a:extLst>
                </p:cNvPr>
                <p:cNvSpPr/>
                <p:nvPr/>
              </p:nvSpPr>
              <p:spPr>
                <a:xfrm flipH="1">
                  <a:off x="2685353" y="3899979"/>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3" name="椭圆 92">
                  <a:extLst>
                    <a:ext uri="{FF2B5EF4-FFF2-40B4-BE49-F238E27FC236}">
                      <a16:creationId xmlns:a16="http://schemas.microsoft.com/office/drawing/2014/main" id="{5C3D8A60-18EB-4ED7-B974-9EE10C601E1E}"/>
                    </a:ext>
                  </a:extLst>
                </p:cNvPr>
                <p:cNvSpPr/>
                <p:nvPr/>
              </p:nvSpPr>
              <p:spPr>
                <a:xfrm flipH="1">
                  <a:off x="2337190" y="3756473"/>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4" name="椭圆 93">
                  <a:extLst>
                    <a:ext uri="{FF2B5EF4-FFF2-40B4-BE49-F238E27FC236}">
                      <a16:creationId xmlns:a16="http://schemas.microsoft.com/office/drawing/2014/main" id="{2BE70ECD-CB25-4B5A-BD8F-2BAF05E76CC8}"/>
                    </a:ext>
                  </a:extLst>
                </p:cNvPr>
                <p:cNvSpPr/>
                <p:nvPr/>
              </p:nvSpPr>
              <p:spPr>
                <a:xfrm flipH="1">
                  <a:off x="2684924" y="4417986"/>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5" name="椭圆 94">
                  <a:extLst>
                    <a:ext uri="{FF2B5EF4-FFF2-40B4-BE49-F238E27FC236}">
                      <a16:creationId xmlns:a16="http://schemas.microsoft.com/office/drawing/2014/main" id="{0F20772A-BCFE-4FF7-9103-30525BB4D378}"/>
                    </a:ext>
                  </a:extLst>
                </p:cNvPr>
                <p:cNvSpPr/>
                <p:nvPr/>
              </p:nvSpPr>
              <p:spPr>
                <a:xfrm flipH="1">
                  <a:off x="835433" y="4361545"/>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6" name="椭圆 95">
                  <a:extLst>
                    <a:ext uri="{FF2B5EF4-FFF2-40B4-BE49-F238E27FC236}">
                      <a16:creationId xmlns:a16="http://schemas.microsoft.com/office/drawing/2014/main" id="{6378A9F9-B174-433A-A98E-2A0BCC38AB23}"/>
                    </a:ext>
                  </a:extLst>
                </p:cNvPr>
                <p:cNvSpPr/>
                <p:nvPr/>
              </p:nvSpPr>
              <p:spPr>
                <a:xfrm flipH="1">
                  <a:off x="587527" y="4689469"/>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7" name="椭圆 96">
                  <a:extLst>
                    <a:ext uri="{FF2B5EF4-FFF2-40B4-BE49-F238E27FC236}">
                      <a16:creationId xmlns:a16="http://schemas.microsoft.com/office/drawing/2014/main" id="{8043208C-AE7A-487B-8C15-14BC1BD07BFD}"/>
                    </a:ext>
                  </a:extLst>
                </p:cNvPr>
                <p:cNvSpPr/>
                <p:nvPr/>
              </p:nvSpPr>
              <p:spPr>
                <a:xfrm flipH="1">
                  <a:off x="1011262" y="4822812"/>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8" name="椭圆 97">
                  <a:extLst>
                    <a:ext uri="{FF2B5EF4-FFF2-40B4-BE49-F238E27FC236}">
                      <a16:creationId xmlns:a16="http://schemas.microsoft.com/office/drawing/2014/main" id="{A2E25C04-3859-44AB-8A79-7CF6B232E6A9}"/>
                    </a:ext>
                  </a:extLst>
                </p:cNvPr>
                <p:cNvSpPr/>
                <p:nvPr/>
              </p:nvSpPr>
              <p:spPr>
                <a:xfrm flipH="1">
                  <a:off x="849539" y="5085194"/>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9" name="椭圆 98">
                  <a:extLst>
                    <a:ext uri="{FF2B5EF4-FFF2-40B4-BE49-F238E27FC236}">
                      <a16:creationId xmlns:a16="http://schemas.microsoft.com/office/drawing/2014/main" id="{40F500C3-DE4F-4DB6-8361-BE217AE788A2}"/>
                    </a:ext>
                  </a:extLst>
                </p:cNvPr>
                <p:cNvSpPr/>
                <p:nvPr/>
              </p:nvSpPr>
              <p:spPr>
                <a:xfrm flipH="1">
                  <a:off x="709349" y="3845336"/>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0" name="椭圆 99">
                  <a:extLst>
                    <a:ext uri="{FF2B5EF4-FFF2-40B4-BE49-F238E27FC236}">
                      <a16:creationId xmlns:a16="http://schemas.microsoft.com/office/drawing/2014/main" id="{540EC859-B074-4D1A-87E9-D2C3AC7DCF2E}"/>
                    </a:ext>
                  </a:extLst>
                </p:cNvPr>
                <p:cNvSpPr/>
                <p:nvPr/>
              </p:nvSpPr>
              <p:spPr>
                <a:xfrm flipH="1">
                  <a:off x="2350130" y="4628503"/>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1" name="椭圆 100">
                  <a:extLst>
                    <a:ext uri="{FF2B5EF4-FFF2-40B4-BE49-F238E27FC236}">
                      <a16:creationId xmlns:a16="http://schemas.microsoft.com/office/drawing/2014/main" id="{8F11FD11-73FD-4712-AEA7-12FE5F9525A1}"/>
                    </a:ext>
                  </a:extLst>
                </p:cNvPr>
                <p:cNvSpPr/>
                <p:nvPr/>
              </p:nvSpPr>
              <p:spPr>
                <a:xfrm flipH="1">
                  <a:off x="2582594" y="3659653"/>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2" name="椭圆 101">
                  <a:extLst>
                    <a:ext uri="{FF2B5EF4-FFF2-40B4-BE49-F238E27FC236}">
                      <a16:creationId xmlns:a16="http://schemas.microsoft.com/office/drawing/2014/main" id="{053F1ACB-3A5E-46D7-A2C0-69D378E82D51}"/>
                    </a:ext>
                  </a:extLst>
                </p:cNvPr>
                <p:cNvSpPr/>
                <p:nvPr/>
              </p:nvSpPr>
              <p:spPr>
                <a:xfrm flipH="1">
                  <a:off x="2214028" y="5168353"/>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3" name="椭圆 102">
                  <a:extLst>
                    <a:ext uri="{FF2B5EF4-FFF2-40B4-BE49-F238E27FC236}">
                      <a16:creationId xmlns:a16="http://schemas.microsoft.com/office/drawing/2014/main" id="{06CC1B23-90AF-4278-9B2D-4CF702FAF7F5}"/>
                    </a:ext>
                  </a:extLst>
                </p:cNvPr>
                <p:cNvSpPr/>
                <p:nvPr/>
              </p:nvSpPr>
              <p:spPr>
                <a:xfrm flipH="1">
                  <a:off x="2113402" y="5434071"/>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4" name="椭圆 103">
                  <a:extLst>
                    <a:ext uri="{FF2B5EF4-FFF2-40B4-BE49-F238E27FC236}">
                      <a16:creationId xmlns:a16="http://schemas.microsoft.com/office/drawing/2014/main" id="{9F393601-DB63-4B0C-AF8E-7A49735266C7}"/>
                    </a:ext>
                  </a:extLst>
                </p:cNvPr>
                <p:cNvSpPr/>
                <p:nvPr/>
              </p:nvSpPr>
              <p:spPr>
                <a:xfrm flipH="1">
                  <a:off x="2482803" y="4067935"/>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5" name="椭圆 104">
                  <a:extLst>
                    <a:ext uri="{FF2B5EF4-FFF2-40B4-BE49-F238E27FC236}">
                      <a16:creationId xmlns:a16="http://schemas.microsoft.com/office/drawing/2014/main" id="{17587260-183E-4191-BB7B-FD9C65ADC73E}"/>
                    </a:ext>
                  </a:extLst>
                </p:cNvPr>
                <p:cNvSpPr/>
                <p:nvPr/>
              </p:nvSpPr>
              <p:spPr>
                <a:xfrm flipH="1">
                  <a:off x="1865497" y="4543856"/>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6" name="椭圆 105">
                  <a:extLst>
                    <a:ext uri="{FF2B5EF4-FFF2-40B4-BE49-F238E27FC236}">
                      <a16:creationId xmlns:a16="http://schemas.microsoft.com/office/drawing/2014/main" id="{D8416F93-5E59-4983-9B6C-609EEE0B3341}"/>
                    </a:ext>
                  </a:extLst>
                </p:cNvPr>
                <p:cNvSpPr/>
                <p:nvPr/>
              </p:nvSpPr>
              <p:spPr>
                <a:xfrm flipH="1">
                  <a:off x="2424406" y="5585739"/>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7" name="椭圆 106">
                  <a:extLst>
                    <a:ext uri="{FF2B5EF4-FFF2-40B4-BE49-F238E27FC236}">
                      <a16:creationId xmlns:a16="http://schemas.microsoft.com/office/drawing/2014/main" id="{91E348ED-7158-41C1-B4D3-2A437BD9D7E9}"/>
                    </a:ext>
                  </a:extLst>
                </p:cNvPr>
                <p:cNvSpPr/>
                <p:nvPr/>
              </p:nvSpPr>
              <p:spPr>
                <a:xfrm flipH="1">
                  <a:off x="2112185" y="4576718"/>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8" name="椭圆 107">
                  <a:extLst>
                    <a:ext uri="{FF2B5EF4-FFF2-40B4-BE49-F238E27FC236}">
                      <a16:creationId xmlns:a16="http://schemas.microsoft.com/office/drawing/2014/main" id="{42283D41-E1B6-4E2F-AB91-6844B09AAF93}"/>
                    </a:ext>
                  </a:extLst>
                </p:cNvPr>
                <p:cNvSpPr/>
                <p:nvPr/>
              </p:nvSpPr>
              <p:spPr>
                <a:xfrm flipH="1">
                  <a:off x="2070197" y="3856968"/>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9" name="椭圆 108">
                  <a:extLst>
                    <a:ext uri="{FF2B5EF4-FFF2-40B4-BE49-F238E27FC236}">
                      <a16:creationId xmlns:a16="http://schemas.microsoft.com/office/drawing/2014/main" id="{443AA961-64C3-483C-9EB8-0BAE9365E6F0}"/>
                    </a:ext>
                  </a:extLst>
                </p:cNvPr>
                <p:cNvSpPr/>
                <p:nvPr/>
              </p:nvSpPr>
              <p:spPr>
                <a:xfrm flipH="1">
                  <a:off x="2396120" y="5146797"/>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0" name="椭圆 109">
                  <a:extLst>
                    <a:ext uri="{FF2B5EF4-FFF2-40B4-BE49-F238E27FC236}">
                      <a16:creationId xmlns:a16="http://schemas.microsoft.com/office/drawing/2014/main" id="{7B7310B5-4BF0-4510-92A6-0699FC9F9D4E}"/>
                    </a:ext>
                  </a:extLst>
                </p:cNvPr>
                <p:cNvSpPr/>
                <p:nvPr/>
              </p:nvSpPr>
              <p:spPr>
                <a:xfrm flipH="1">
                  <a:off x="2582594" y="4821305"/>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1" name="任意多边形: 形状 110">
                  <a:extLst>
                    <a:ext uri="{FF2B5EF4-FFF2-40B4-BE49-F238E27FC236}">
                      <a16:creationId xmlns:a16="http://schemas.microsoft.com/office/drawing/2014/main" id="{4F1C5E52-66D4-420D-A238-3625915F31C0}"/>
                    </a:ext>
                  </a:extLst>
                </p:cNvPr>
                <p:cNvSpPr/>
                <p:nvPr/>
              </p:nvSpPr>
              <p:spPr>
                <a:xfrm>
                  <a:off x="2253894" y="5381776"/>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2" name="任意多边形: 形状 111">
                  <a:extLst>
                    <a:ext uri="{FF2B5EF4-FFF2-40B4-BE49-F238E27FC236}">
                      <a16:creationId xmlns:a16="http://schemas.microsoft.com/office/drawing/2014/main" id="{44223478-6872-493C-88DF-9832073AC2FD}"/>
                    </a:ext>
                  </a:extLst>
                </p:cNvPr>
                <p:cNvSpPr/>
                <p:nvPr/>
              </p:nvSpPr>
              <p:spPr>
                <a:xfrm>
                  <a:off x="2430512" y="4979529"/>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3" name="任意多边形: 形状 112">
                  <a:extLst>
                    <a:ext uri="{FF2B5EF4-FFF2-40B4-BE49-F238E27FC236}">
                      <a16:creationId xmlns:a16="http://schemas.microsoft.com/office/drawing/2014/main" id="{CDE58BAE-AF08-43FC-94B7-AB80F43D7646}"/>
                    </a:ext>
                  </a:extLst>
                </p:cNvPr>
                <p:cNvSpPr/>
                <p:nvPr/>
              </p:nvSpPr>
              <p:spPr>
                <a:xfrm>
                  <a:off x="2443789" y="4488903"/>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4" name="任意多边形: 形状 113">
                  <a:extLst>
                    <a:ext uri="{FF2B5EF4-FFF2-40B4-BE49-F238E27FC236}">
                      <a16:creationId xmlns:a16="http://schemas.microsoft.com/office/drawing/2014/main" id="{8A8B157F-DF4A-43B7-8EDB-7F721D4ACC23}"/>
                    </a:ext>
                  </a:extLst>
                </p:cNvPr>
                <p:cNvSpPr/>
                <p:nvPr/>
              </p:nvSpPr>
              <p:spPr>
                <a:xfrm>
                  <a:off x="2333424" y="4266621"/>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5" name="任意多边形: 形状 114">
                  <a:extLst>
                    <a:ext uri="{FF2B5EF4-FFF2-40B4-BE49-F238E27FC236}">
                      <a16:creationId xmlns:a16="http://schemas.microsoft.com/office/drawing/2014/main" id="{8F44B9DE-DDF8-4991-A39E-628E06FE8F21}"/>
                    </a:ext>
                  </a:extLst>
                </p:cNvPr>
                <p:cNvSpPr/>
                <p:nvPr/>
              </p:nvSpPr>
              <p:spPr>
                <a:xfrm>
                  <a:off x="2070118" y="4180287"/>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6" name="任意多边形: 形状 115">
                  <a:extLst>
                    <a:ext uri="{FF2B5EF4-FFF2-40B4-BE49-F238E27FC236}">
                      <a16:creationId xmlns:a16="http://schemas.microsoft.com/office/drawing/2014/main" id="{8D0149B3-77AF-4405-B6FD-22A8B7C34789}"/>
                    </a:ext>
                  </a:extLst>
                </p:cNvPr>
                <p:cNvSpPr/>
                <p:nvPr/>
              </p:nvSpPr>
              <p:spPr>
                <a:xfrm>
                  <a:off x="2323653" y="3969270"/>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7" name="任意多边形: 形状 116">
                  <a:extLst>
                    <a:ext uri="{FF2B5EF4-FFF2-40B4-BE49-F238E27FC236}">
                      <a16:creationId xmlns:a16="http://schemas.microsoft.com/office/drawing/2014/main" id="{0DCA97F9-D04B-4FC3-8E53-09FCA1C2C2D7}"/>
                    </a:ext>
                  </a:extLst>
                </p:cNvPr>
                <p:cNvSpPr/>
                <p:nvPr/>
              </p:nvSpPr>
              <p:spPr>
                <a:xfrm>
                  <a:off x="1005735" y="5086394"/>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8" name="任意多边形: 形状 117">
                  <a:extLst>
                    <a:ext uri="{FF2B5EF4-FFF2-40B4-BE49-F238E27FC236}">
                      <a16:creationId xmlns:a16="http://schemas.microsoft.com/office/drawing/2014/main" id="{7C85603A-603A-4095-9EB7-8C0212EABA30}"/>
                    </a:ext>
                  </a:extLst>
                </p:cNvPr>
                <p:cNvSpPr/>
                <p:nvPr/>
              </p:nvSpPr>
              <p:spPr>
                <a:xfrm>
                  <a:off x="790577" y="4749921"/>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9" name="任意多边形: 形状 118">
                  <a:extLst>
                    <a:ext uri="{FF2B5EF4-FFF2-40B4-BE49-F238E27FC236}">
                      <a16:creationId xmlns:a16="http://schemas.microsoft.com/office/drawing/2014/main" id="{B7C85BEB-8349-4DE4-981D-2CEBFD64E22D}"/>
                    </a:ext>
                  </a:extLst>
                </p:cNvPr>
                <p:cNvSpPr/>
                <p:nvPr/>
              </p:nvSpPr>
              <p:spPr>
                <a:xfrm>
                  <a:off x="1025977" y="4486800"/>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0" name="任意多边形: 形状 119">
                  <a:extLst>
                    <a:ext uri="{FF2B5EF4-FFF2-40B4-BE49-F238E27FC236}">
                      <a16:creationId xmlns:a16="http://schemas.microsoft.com/office/drawing/2014/main" id="{6831D9D8-1559-4D3D-948D-4027226A77D1}"/>
                    </a:ext>
                  </a:extLst>
                </p:cNvPr>
                <p:cNvSpPr/>
                <p:nvPr/>
              </p:nvSpPr>
              <p:spPr>
                <a:xfrm>
                  <a:off x="598984" y="4142211"/>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1" name="任意多边形: 形状 120">
                  <a:extLst>
                    <a:ext uri="{FF2B5EF4-FFF2-40B4-BE49-F238E27FC236}">
                      <a16:creationId xmlns:a16="http://schemas.microsoft.com/office/drawing/2014/main" id="{42F08BFC-C30A-44D5-9ACB-5BDADFA7B483}"/>
                    </a:ext>
                  </a:extLst>
                </p:cNvPr>
                <p:cNvSpPr/>
                <p:nvPr/>
              </p:nvSpPr>
              <p:spPr>
                <a:xfrm>
                  <a:off x="900951" y="3908867"/>
                  <a:ext cx="110365" cy="120805"/>
                </a:xfrm>
                <a:custGeom>
                  <a:avLst/>
                  <a:gdLst>
                    <a:gd name="connsiteX0" fmla="*/ 0 w 213997"/>
                    <a:gd name="connsiteY0" fmla="*/ 72248 h 194168"/>
                    <a:gd name="connsiteX1" fmla="*/ 30480 w 213997"/>
                    <a:gd name="connsiteY1" fmla="*/ 53960 h 194168"/>
                    <a:gd name="connsiteX2" fmla="*/ 48768 w 213997"/>
                    <a:gd name="connsiteY2" fmla="*/ 41768 h 194168"/>
                    <a:gd name="connsiteX3" fmla="*/ 97536 w 213997"/>
                    <a:gd name="connsiteY3" fmla="*/ 139304 h 194168"/>
                    <a:gd name="connsiteX4" fmla="*/ 85344 w 213997"/>
                    <a:gd name="connsiteY4" fmla="*/ 157592 h 194168"/>
                    <a:gd name="connsiteX5" fmla="*/ 54864 w 213997"/>
                    <a:gd name="connsiteY5" fmla="*/ 121016 h 194168"/>
                    <a:gd name="connsiteX6" fmla="*/ 73152 w 213997"/>
                    <a:gd name="connsiteY6" fmla="*/ 114920 h 194168"/>
                    <a:gd name="connsiteX7" fmla="*/ 103632 w 213997"/>
                    <a:gd name="connsiteY7" fmla="*/ 133208 h 194168"/>
                    <a:gd name="connsiteX8" fmla="*/ 152400 w 213997"/>
                    <a:gd name="connsiteY8" fmla="*/ 194168 h 194168"/>
                    <a:gd name="connsiteX9" fmla="*/ 195072 w 213997"/>
                    <a:gd name="connsiteY9" fmla="*/ 114920 h 194168"/>
                    <a:gd name="connsiteX10" fmla="*/ 201168 w 213997"/>
                    <a:gd name="connsiteY10" fmla="*/ 96632 h 194168"/>
                    <a:gd name="connsiteX11" fmla="*/ 170688 w 213997"/>
                    <a:gd name="connsiteY11" fmla="*/ 35672 h 194168"/>
                    <a:gd name="connsiteX12" fmla="*/ 140208 w 213997"/>
                    <a:gd name="connsiteY12" fmla="*/ 53960 h 194168"/>
                    <a:gd name="connsiteX13" fmla="*/ 128016 w 213997"/>
                    <a:gd name="connsiteY13" fmla="*/ 127112 h 194168"/>
                    <a:gd name="connsiteX14" fmla="*/ 152400 w 213997"/>
                    <a:gd name="connsiteY14" fmla="*/ 114920 h 194168"/>
                    <a:gd name="connsiteX15" fmla="*/ 188976 w 213997"/>
                    <a:gd name="connsiteY15" fmla="*/ 127112 h 194168"/>
                    <a:gd name="connsiteX16" fmla="*/ 213360 w 213997"/>
                    <a:gd name="connsiteY16" fmla="*/ 90536 h 194168"/>
                    <a:gd name="connsiteX17" fmla="*/ 207264 w 213997"/>
                    <a:gd name="connsiteY17" fmla="*/ 72248 h 194168"/>
                    <a:gd name="connsiteX18" fmla="*/ 134112 w 213997"/>
                    <a:gd name="connsiteY18" fmla="*/ 29576 h 194168"/>
                    <a:gd name="connsiteX19" fmla="*/ 140208 w 213997"/>
                    <a:gd name="connsiteY19" fmla="*/ 5192 h 194168"/>
                    <a:gd name="connsiteX20" fmla="*/ 79248 w 213997"/>
                    <a:gd name="connsiteY20" fmla="*/ 35672 h 194168"/>
                    <a:gd name="connsiteX21" fmla="*/ 109728 w 213997"/>
                    <a:gd name="connsiteY21" fmla="*/ 90536 h 194168"/>
                    <a:gd name="connsiteX22" fmla="*/ 134112 w 213997"/>
                    <a:gd name="connsiteY22" fmla="*/ 72248 h 1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3997" h="194168">
                      <a:moveTo>
                        <a:pt x="0" y="72248"/>
                      </a:moveTo>
                      <a:cubicBezTo>
                        <a:pt x="10160" y="66152"/>
                        <a:pt x="20432" y="60240"/>
                        <a:pt x="30480" y="53960"/>
                      </a:cubicBezTo>
                      <a:cubicBezTo>
                        <a:pt x="36693" y="50077"/>
                        <a:pt x="43292" y="36901"/>
                        <a:pt x="48768" y="41768"/>
                      </a:cubicBezTo>
                      <a:cubicBezTo>
                        <a:pt x="76045" y="66014"/>
                        <a:pt x="86480" y="106135"/>
                        <a:pt x="97536" y="139304"/>
                      </a:cubicBezTo>
                      <a:cubicBezTo>
                        <a:pt x="93472" y="145400"/>
                        <a:pt x="92295" y="155275"/>
                        <a:pt x="85344" y="157592"/>
                      </a:cubicBezTo>
                      <a:cubicBezTo>
                        <a:pt x="54675" y="167815"/>
                        <a:pt x="57945" y="136422"/>
                        <a:pt x="54864" y="121016"/>
                      </a:cubicBezTo>
                      <a:cubicBezTo>
                        <a:pt x="60960" y="118984"/>
                        <a:pt x="66918" y="113362"/>
                        <a:pt x="73152" y="114920"/>
                      </a:cubicBezTo>
                      <a:cubicBezTo>
                        <a:pt x="84647" y="117794"/>
                        <a:pt x="94153" y="126099"/>
                        <a:pt x="103632" y="133208"/>
                      </a:cubicBezTo>
                      <a:cubicBezTo>
                        <a:pt x="122492" y="147353"/>
                        <a:pt x="140810" y="177942"/>
                        <a:pt x="152400" y="194168"/>
                      </a:cubicBezTo>
                      <a:cubicBezTo>
                        <a:pt x="156289" y="187168"/>
                        <a:pt x="186991" y="133775"/>
                        <a:pt x="195072" y="114920"/>
                      </a:cubicBezTo>
                      <a:cubicBezTo>
                        <a:pt x="197603" y="109014"/>
                        <a:pt x="199136" y="102728"/>
                        <a:pt x="201168" y="96632"/>
                      </a:cubicBezTo>
                      <a:cubicBezTo>
                        <a:pt x="200493" y="93596"/>
                        <a:pt x="202320" y="27764"/>
                        <a:pt x="170688" y="35672"/>
                      </a:cubicBezTo>
                      <a:cubicBezTo>
                        <a:pt x="159193" y="38546"/>
                        <a:pt x="150368" y="47864"/>
                        <a:pt x="140208" y="53960"/>
                      </a:cubicBezTo>
                      <a:cubicBezTo>
                        <a:pt x="96735" y="111924"/>
                        <a:pt x="89264" y="88360"/>
                        <a:pt x="128016" y="127112"/>
                      </a:cubicBezTo>
                      <a:cubicBezTo>
                        <a:pt x="136144" y="123048"/>
                        <a:pt x="143313" y="114920"/>
                        <a:pt x="152400" y="114920"/>
                      </a:cubicBezTo>
                      <a:cubicBezTo>
                        <a:pt x="165251" y="114920"/>
                        <a:pt x="188976" y="127112"/>
                        <a:pt x="188976" y="127112"/>
                      </a:cubicBezTo>
                      <a:cubicBezTo>
                        <a:pt x="197104" y="114920"/>
                        <a:pt x="208726" y="104437"/>
                        <a:pt x="213360" y="90536"/>
                      </a:cubicBezTo>
                      <a:cubicBezTo>
                        <a:pt x="215392" y="84440"/>
                        <a:pt x="212357" y="76166"/>
                        <a:pt x="207264" y="72248"/>
                      </a:cubicBezTo>
                      <a:cubicBezTo>
                        <a:pt x="184889" y="55036"/>
                        <a:pt x="158496" y="43800"/>
                        <a:pt x="134112" y="29576"/>
                      </a:cubicBezTo>
                      <a:cubicBezTo>
                        <a:pt x="136144" y="21448"/>
                        <a:pt x="147702" y="8939"/>
                        <a:pt x="140208" y="5192"/>
                      </a:cubicBezTo>
                      <a:cubicBezTo>
                        <a:pt x="105968" y="-11928"/>
                        <a:pt x="93083" y="17226"/>
                        <a:pt x="79248" y="35672"/>
                      </a:cubicBezTo>
                      <a:cubicBezTo>
                        <a:pt x="85462" y="54315"/>
                        <a:pt x="92076" y="79504"/>
                        <a:pt x="109728" y="90536"/>
                      </a:cubicBezTo>
                      <a:cubicBezTo>
                        <a:pt x="138055" y="108240"/>
                        <a:pt x="134112" y="80795"/>
                        <a:pt x="134112" y="72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2" name="文本框 121">
                  <a:extLst>
                    <a:ext uri="{FF2B5EF4-FFF2-40B4-BE49-F238E27FC236}">
                      <a16:creationId xmlns:a16="http://schemas.microsoft.com/office/drawing/2014/main" id="{49898599-6DBB-4CB8-959B-D51EB121C843}"/>
                    </a:ext>
                  </a:extLst>
                </p:cNvPr>
                <p:cNvSpPr txBox="1"/>
                <p:nvPr/>
              </p:nvSpPr>
              <p:spPr>
                <a:xfrm>
                  <a:off x="1062479" y="3344080"/>
                  <a:ext cx="1269622"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Membrane</a:t>
                  </a:r>
                </a:p>
              </p:txBody>
            </p:sp>
            <p:sp>
              <p:nvSpPr>
                <p:cNvPr id="123" name="椭圆 122">
                  <a:extLst>
                    <a:ext uri="{FF2B5EF4-FFF2-40B4-BE49-F238E27FC236}">
                      <a16:creationId xmlns:a16="http://schemas.microsoft.com/office/drawing/2014/main" id="{183B9BB5-72A1-4BBB-A6F0-46EE126F6D8B}"/>
                    </a:ext>
                  </a:extLst>
                </p:cNvPr>
                <p:cNvSpPr/>
                <p:nvPr/>
              </p:nvSpPr>
              <p:spPr>
                <a:xfrm rot="4098377">
                  <a:off x="2773544" y="4139361"/>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4" name="椭圆 123">
                  <a:extLst>
                    <a:ext uri="{FF2B5EF4-FFF2-40B4-BE49-F238E27FC236}">
                      <a16:creationId xmlns:a16="http://schemas.microsoft.com/office/drawing/2014/main" id="{56D057A4-8420-4C5B-A81C-E4ADA42262AD}"/>
                    </a:ext>
                  </a:extLst>
                </p:cNvPr>
                <p:cNvSpPr/>
                <p:nvPr/>
              </p:nvSpPr>
              <p:spPr>
                <a:xfrm rot="2377874">
                  <a:off x="2614140" y="5031634"/>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5" name="椭圆 124">
                  <a:extLst>
                    <a:ext uri="{FF2B5EF4-FFF2-40B4-BE49-F238E27FC236}">
                      <a16:creationId xmlns:a16="http://schemas.microsoft.com/office/drawing/2014/main" id="{BF0EDE32-2E9B-40AF-8DFF-5353510CB808}"/>
                    </a:ext>
                  </a:extLst>
                </p:cNvPr>
                <p:cNvSpPr/>
                <p:nvPr/>
              </p:nvSpPr>
              <p:spPr>
                <a:xfrm rot="2572231">
                  <a:off x="2478949" y="3875258"/>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6" name="椭圆 125">
                  <a:extLst>
                    <a:ext uri="{FF2B5EF4-FFF2-40B4-BE49-F238E27FC236}">
                      <a16:creationId xmlns:a16="http://schemas.microsoft.com/office/drawing/2014/main" id="{625C52A4-3A28-4DFB-8263-BEF1DE9B7426}"/>
                    </a:ext>
                  </a:extLst>
                </p:cNvPr>
                <p:cNvSpPr/>
                <p:nvPr/>
              </p:nvSpPr>
              <p:spPr>
                <a:xfrm rot="19496231">
                  <a:off x="2569653" y="4585515"/>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7" name="椭圆 126">
                  <a:extLst>
                    <a:ext uri="{FF2B5EF4-FFF2-40B4-BE49-F238E27FC236}">
                      <a16:creationId xmlns:a16="http://schemas.microsoft.com/office/drawing/2014/main" id="{AD3AC64E-31F9-483A-B0C0-6269B5E5B413}"/>
                    </a:ext>
                  </a:extLst>
                </p:cNvPr>
                <p:cNvSpPr/>
                <p:nvPr/>
              </p:nvSpPr>
              <p:spPr>
                <a:xfrm rot="717966">
                  <a:off x="2478949" y="4248077"/>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8" name="椭圆 127">
                  <a:extLst>
                    <a:ext uri="{FF2B5EF4-FFF2-40B4-BE49-F238E27FC236}">
                      <a16:creationId xmlns:a16="http://schemas.microsoft.com/office/drawing/2014/main" id="{C1FE07DE-F29F-44A3-BE23-3D77BA4882E1}"/>
                    </a:ext>
                  </a:extLst>
                </p:cNvPr>
                <p:cNvSpPr/>
                <p:nvPr/>
              </p:nvSpPr>
              <p:spPr>
                <a:xfrm rot="1460470">
                  <a:off x="2706876" y="5325248"/>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9" name="椭圆 128">
                  <a:extLst>
                    <a:ext uri="{FF2B5EF4-FFF2-40B4-BE49-F238E27FC236}">
                      <a16:creationId xmlns:a16="http://schemas.microsoft.com/office/drawing/2014/main" id="{198FFFCF-2779-4461-B2EF-DAC293F78CFE}"/>
                    </a:ext>
                  </a:extLst>
                </p:cNvPr>
                <p:cNvSpPr/>
                <p:nvPr/>
              </p:nvSpPr>
              <p:spPr>
                <a:xfrm>
                  <a:off x="2777188" y="3660155"/>
                  <a:ext cx="107499" cy="212365"/>
                </a:xfrm>
                <a:prstGeom prst="ellipse">
                  <a:avLst/>
                </a:prstGeom>
                <a:solidFill>
                  <a:schemeClr val="accent6"/>
                </a:solidFill>
                <a:ln>
                  <a:noFill/>
                </a:ln>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30" name="直接连接符 129">
                  <a:extLst>
                    <a:ext uri="{FF2B5EF4-FFF2-40B4-BE49-F238E27FC236}">
                      <a16:creationId xmlns:a16="http://schemas.microsoft.com/office/drawing/2014/main" id="{896A0681-E202-43D7-8A72-7D6C18308FAC}"/>
                    </a:ext>
                  </a:extLst>
                </p:cNvPr>
                <p:cNvCxnSpPr>
                  <a:cxnSpLocks/>
                </p:cNvCxnSpPr>
                <p:nvPr/>
              </p:nvCxnSpPr>
              <p:spPr>
                <a:xfrm>
                  <a:off x="2767587" y="5457522"/>
                  <a:ext cx="250739" cy="15146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31" name="文本框 130">
                  <a:extLst>
                    <a:ext uri="{FF2B5EF4-FFF2-40B4-BE49-F238E27FC236}">
                      <a16:creationId xmlns:a16="http://schemas.microsoft.com/office/drawing/2014/main" id="{2BD43CA2-BD5A-41D6-B23D-73E626E4CF16}"/>
                    </a:ext>
                  </a:extLst>
                </p:cNvPr>
                <p:cNvSpPr txBox="1"/>
                <p:nvPr/>
              </p:nvSpPr>
              <p:spPr>
                <a:xfrm>
                  <a:off x="2633838" y="5573019"/>
                  <a:ext cx="1002923"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Bacteria</a:t>
                  </a:r>
                  <a:endParaRPr kumimoji="0" lang="zh-CN" altLang="en-US" sz="16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132" name="直接连接符 131">
                  <a:extLst>
                    <a:ext uri="{FF2B5EF4-FFF2-40B4-BE49-F238E27FC236}">
                      <a16:creationId xmlns:a16="http://schemas.microsoft.com/office/drawing/2014/main" id="{8E3AF2CE-FB4A-4987-B116-C1B8A8888DE0}"/>
                    </a:ext>
                  </a:extLst>
                </p:cNvPr>
                <p:cNvCxnSpPr>
                  <a:cxnSpLocks/>
                </p:cNvCxnSpPr>
                <p:nvPr/>
              </p:nvCxnSpPr>
              <p:spPr>
                <a:xfrm>
                  <a:off x="2747267" y="4898722"/>
                  <a:ext cx="250739" cy="15146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33" name="文本框 132">
                  <a:extLst>
                    <a:ext uri="{FF2B5EF4-FFF2-40B4-BE49-F238E27FC236}">
                      <a16:creationId xmlns:a16="http://schemas.microsoft.com/office/drawing/2014/main" id="{1DD84BD5-6728-4875-BC22-24DF61AA7A9F}"/>
                    </a:ext>
                  </a:extLst>
                </p:cNvPr>
                <p:cNvSpPr txBox="1"/>
                <p:nvPr/>
              </p:nvSpPr>
              <p:spPr>
                <a:xfrm>
                  <a:off x="2769861" y="3874931"/>
                  <a:ext cx="102946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olloids</a:t>
                  </a:r>
                </a:p>
              </p:txBody>
            </p:sp>
            <p:cxnSp>
              <p:nvCxnSpPr>
                <p:cNvPr id="134" name="直接连接符 133">
                  <a:extLst>
                    <a:ext uri="{FF2B5EF4-FFF2-40B4-BE49-F238E27FC236}">
                      <a16:creationId xmlns:a16="http://schemas.microsoft.com/office/drawing/2014/main" id="{56401042-3545-4F3C-AC6F-DE0A9A030D3A}"/>
                    </a:ext>
                  </a:extLst>
                </p:cNvPr>
                <p:cNvCxnSpPr>
                  <a:cxnSpLocks/>
                </p:cNvCxnSpPr>
                <p:nvPr/>
              </p:nvCxnSpPr>
              <p:spPr>
                <a:xfrm>
                  <a:off x="2706807" y="3771221"/>
                  <a:ext cx="311519" cy="14666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BAF53581-6E07-4943-9DE1-FC12C545A491}"/>
                    </a:ext>
                  </a:extLst>
                </p:cNvPr>
                <p:cNvCxnSpPr>
                  <a:cxnSpLocks/>
                </p:cNvCxnSpPr>
                <p:nvPr/>
              </p:nvCxnSpPr>
              <p:spPr>
                <a:xfrm flipV="1">
                  <a:off x="2557153" y="4508769"/>
                  <a:ext cx="403684" cy="3370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36" name="文本框 135">
                  <a:extLst>
                    <a:ext uri="{FF2B5EF4-FFF2-40B4-BE49-F238E27FC236}">
                      <a16:creationId xmlns:a16="http://schemas.microsoft.com/office/drawing/2014/main" id="{052B66F5-0DBB-48DA-91FF-89F09D6416F2}"/>
                    </a:ext>
                  </a:extLst>
                </p:cNvPr>
                <p:cNvSpPr txBox="1"/>
                <p:nvPr/>
              </p:nvSpPr>
              <p:spPr>
                <a:xfrm>
                  <a:off x="2916331" y="4380028"/>
                  <a:ext cx="960769"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Solutes</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37" name="文本框 136">
                  <a:extLst>
                    <a:ext uri="{FF2B5EF4-FFF2-40B4-BE49-F238E27FC236}">
                      <a16:creationId xmlns:a16="http://schemas.microsoft.com/office/drawing/2014/main" id="{D9C0BD7B-9EBD-428D-BE26-6983606CB334}"/>
                    </a:ext>
                  </a:extLst>
                </p:cNvPr>
                <p:cNvSpPr txBox="1"/>
                <p:nvPr/>
              </p:nvSpPr>
              <p:spPr>
                <a:xfrm>
                  <a:off x="2950206" y="4905447"/>
                  <a:ext cx="1721597"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Sludge flocs</a:t>
                  </a:r>
                </a:p>
              </p:txBody>
            </p:sp>
          </p:grpSp>
        </p:grpSp>
        <p:sp>
          <p:nvSpPr>
            <p:cNvPr id="142" name="箭头: 右 141">
              <a:extLst>
                <a:ext uri="{FF2B5EF4-FFF2-40B4-BE49-F238E27FC236}">
                  <a16:creationId xmlns:a16="http://schemas.microsoft.com/office/drawing/2014/main" id="{CF3D0DBC-219A-4586-8297-36DA0DC0FA7B}"/>
                </a:ext>
              </a:extLst>
            </p:cNvPr>
            <p:cNvSpPr/>
            <p:nvPr/>
          </p:nvSpPr>
          <p:spPr>
            <a:xfrm rot="1329499">
              <a:off x="3548080" y="5433727"/>
              <a:ext cx="644753" cy="195899"/>
            </a:xfrm>
            <a:prstGeom prst="rightArrow">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 name="组合 1">
            <a:extLst>
              <a:ext uri="{FF2B5EF4-FFF2-40B4-BE49-F238E27FC236}">
                <a16:creationId xmlns:a16="http://schemas.microsoft.com/office/drawing/2014/main" id="{6D18EA5F-7431-78C6-3943-6A805E7E956A}"/>
              </a:ext>
            </a:extLst>
          </p:cNvPr>
          <p:cNvGrpSpPr/>
          <p:nvPr/>
        </p:nvGrpSpPr>
        <p:grpSpPr>
          <a:xfrm>
            <a:off x="5733452" y="1251817"/>
            <a:ext cx="6394201" cy="3653540"/>
            <a:chOff x="5733452" y="1251817"/>
            <a:chExt cx="6394201" cy="3653540"/>
          </a:xfrm>
        </p:grpSpPr>
        <p:sp>
          <p:nvSpPr>
            <p:cNvPr id="6" name="矩形 5">
              <a:extLst>
                <a:ext uri="{FF2B5EF4-FFF2-40B4-BE49-F238E27FC236}">
                  <a16:creationId xmlns:a16="http://schemas.microsoft.com/office/drawing/2014/main" id="{B29486ED-FFC6-1C88-6CDE-B13B538E0B5C}"/>
                </a:ext>
              </a:extLst>
            </p:cNvPr>
            <p:cNvSpPr/>
            <p:nvPr/>
          </p:nvSpPr>
          <p:spPr>
            <a:xfrm>
              <a:off x="6654800" y="4320582"/>
              <a:ext cx="5472853" cy="584775"/>
            </a:xfrm>
            <a:prstGeom prst="rect">
              <a:avLst/>
            </a:prstGeom>
            <a:solidFill>
              <a:srgbClr val="FFFFFF">
                <a:alpha val="30196"/>
              </a:srgb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Removal efficiencies of bacteria and viruses 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full‐scale MBR and CAS plants</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pic>
          <p:nvPicPr>
            <p:cNvPr id="8" name="图片 7">
              <a:extLst>
                <a:ext uri="{FF2B5EF4-FFF2-40B4-BE49-F238E27FC236}">
                  <a16:creationId xmlns:a16="http://schemas.microsoft.com/office/drawing/2014/main" id="{7DBB73A6-73F7-9F66-EF67-AE26B4049DA5}"/>
                </a:ext>
              </a:extLst>
            </p:cNvPr>
            <p:cNvPicPr>
              <a:picLocks noChangeAspect="1"/>
            </p:cNvPicPr>
            <p:nvPr/>
          </p:nvPicPr>
          <p:blipFill rotWithShape="1">
            <a:blip r:embed="rId4"/>
            <a:srcRect t="2212" r="558" b="926"/>
            <a:stretch/>
          </p:blipFill>
          <p:spPr>
            <a:xfrm>
              <a:off x="5733452" y="1251817"/>
              <a:ext cx="5831091" cy="3097542"/>
            </a:xfrm>
            <a:prstGeom prst="rect">
              <a:avLst/>
            </a:prstGeom>
          </p:spPr>
        </p:pic>
      </p:grpSp>
      <p:grpSp>
        <p:nvGrpSpPr>
          <p:cNvPr id="10" name="组合 9">
            <a:extLst>
              <a:ext uri="{FF2B5EF4-FFF2-40B4-BE49-F238E27FC236}">
                <a16:creationId xmlns:a16="http://schemas.microsoft.com/office/drawing/2014/main" id="{E26704B1-02AB-4BC1-9679-0DE624AA3C89}"/>
              </a:ext>
            </a:extLst>
          </p:cNvPr>
          <p:cNvGrpSpPr/>
          <p:nvPr/>
        </p:nvGrpSpPr>
        <p:grpSpPr>
          <a:xfrm>
            <a:off x="5197392" y="1274648"/>
            <a:ext cx="1849086" cy="646331"/>
            <a:chOff x="4994194" y="1339300"/>
            <a:chExt cx="1849086" cy="646331"/>
          </a:xfrm>
        </p:grpSpPr>
        <p:sp>
          <p:nvSpPr>
            <p:cNvPr id="24" name="矩形 23">
              <a:extLst>
                <a:ext uri="{FF2B5EF4-FFF2-40B4-BE49-F238E27FC236}">
                  <a16:creationId xmlns:a16="http://schemas.microsoft.com/office/drawing/2014/main" id="{E2FBB598-F797-4285-B413-2E3C62C65A0B}"/>
                </a:ext>
              </a:extLst>
            </p:cNvPr>
            <p:cNvSpPr/>
            <p:nvPr/>
          </p:nvSpPr>
          <p:spPr>
            <a:xfrm>
              <a:off x="5665510" y="1339300"/>
              <a:ext cx="1177770" cy="646331"/>
            </a:xfrm>
            <a:prstGeom prst="rect">
              <a:avLst/>
            </a:prstGeom>
            <a:noFill/>
            <a:ln w="28575">
              <a:solidFill>
                <a:srgbClr val="323F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3" name="箭头: 右 142">
              <a:extLst>
                <a:ext uri="{FF2B5EF4-FFF2-40B4-BE49-F238E27FC236}">
                  <a16:creationId xmlns:a16="http://schemas.microsoft.com/office/drawing/2014/main" id="{938C8C8E-3644-4311-AC69-588FC529D1DC}"/>
                </a:ext>
              </a:extLst>
            </p:cNvPr>
            <p:cNvSpPr/>
            <p:nvPr/>
          </p:nvSpPr>
          <p:spPr>
            <a:xfrm rot="20270501" flipH="1">
              <a:off x="4994194" y="1674856"/>
              <a:ext cx="644753" cy="195899"/>
            </a:xfrm>
            <a:prstGeom prst="rightArrow">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9" name="Group 15">
            <a:extLst>
              <a:ext uri="{FF2B5EF4-FFF2-40B4-BE49-F238E27FC236}">
                <a16:creationId xmlns:a16="http://schemas.microsoft.com/office/drawing/2014/main" id="{8D7EA450-0BD0-FAC1-B4D4-ACFB97378F58}"/>
              </a:ext>
            </a:extLst>
          </p:cNvPr>
          <p:cNvGrpSpPr/>
          <p:nvPr/>
        </p:nvGrpSpPr>
        <p:grpSpPr>
          <a:xfrm>
            <a:off x="8972536" y="417967"/>
            <a:ext cx="3121806" cy="447110"/>
            <a:chOff x="8844309" y="358006"/>
            <a:chExt cx="3121806" cy="447110"/>
          </a:xfrm>
        </p:grpSpPr>
        <p:grpSp>
          <p:nvGrpSpPr>
            <p:cNvPr id="11" name="组合 2">
              <a:extLst>
                <a:ext uri="{FF2B5EF4-FFF2-40B4-BE49-F238E27FC236}">
                  <a16:creationId xmlns:a16="http://schemas.microsoft.com/office/drawing/2014/main" id="{5809C2F5-4D3A-574A-408B-B799C1239F90}"/>
                </a:ext>
              </a:extLst>
            </p:cNvPr>
            <p:cNvGrpSpPr/>
            <p:nvPr/>
          </p:nvGrpSpPr>
          <p:grpSpPr>
            <a:xfrm>
              <a:off x="9715178" y="358006"/>
              <a:ext cx="2250937" cy="447110"/>
              <a:chOff x="9729466" y="157976"/>
              <a:chExt cx="2250937" cy="447110"/>
            </a:xfrm>
          </p:grpSpPr>
          <p:sp>
            <p:nvSpPr>
              <p:cNvPr id="14" name="TextBox 15">
                <a:extLst>
                  <a:ext uri="{FF2B5EF4-FFF2-40B4-BE49-F238E27FC236}">
                    <a16:creationId xmlns:a16="http://schemas.microsoft.com/office/drawing/2014/main" id="{CC3F782C-F952-2874-7C4C-68CEE5D2CE3B}"/>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5" name="直线连接符 9">
                <a:extLst>
                  <a:ext uri="{FF2B5EF4-FFF2-40B4-BE49-F238E27FC236}">
                    <a16:creationId xmlns:a16="http://schemas.microsoft.com/office/drawing/2014/main" id="{4CA2B7BF-2076-3FBB-5488-62D5F1AB8C59}"/>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3" name="Picture 17">
              <a:extLst>
                <a:ext uri="{FF2B5EF4-FFF2-40B4-BE49-F238E27FC236}">
                  <a16:creationId xmlns:a16="http://schemas.microsoft.com/office/drawing/2014/main" id="{8B0978BF-6F1A-40BA-982B-35F76FB429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1860658282"/>
      </p:ext>
    </p:extLst>
  </p:cSld>
  <p:clrMapOvr>
    <a:masterClrMapping/>
  </p:clrMapOvr>
  <p:transition advTm="7069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500"/>
                                        <p:tgtEl>
                                          <p:spTgt spid="10"/>
                                        </p:tgtEl>
                                      </p:cBhvr>
                                    </p:animEffect>
                                  </p:childTnLst>
                                </p:cTn>
                              </p:par>
                            </p:childTnLst>
                          </p:cTn>
                        </p:par>
                        <p:par>
                          <p:cTn id="13" fill="hold">
                            <p:stCondLst>
                              <p:cond delay="500"/>
                            </p:stCondLst>
                            <p:childTnLst>
                              <p:par>
                                <p:cTn id="14" presetID="10" presetClass="entr" presetSubtype="0" fill="hold" nodeType="afterEffect">
                                  <p:stCondLst>
                                    <p:cond delay="5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par>
                                <p:cTn id="22" presetID="10" presetClass="entr" presetSubtype="0" fill="hold" nodeType="withEffect">
                                  <p:stCondLst>
                                    <p:cond delay="0"/>
                                  </p:stCondLst>
                                  <p:childTnLst>
                                    <p:set>
                                      <p:cBhvr>
                                        <p:cTn id="23" dur="1" fill="hold">
                                          <p:stCondLst>
                                            <p:cond delay="0"/>
                                          </p:stCondLst>
                                        </p:cTn>
                                        <p:tgtEl>
                                          <p:spTgt spid="87"/>
                                        </p:tgtEl>
                                        <p:attrNameLst>
                                          <p:attrName>style.visibility</p:attrName>
                                        </p:attrNameLst>
                                      </p:cBhvr>
                                      <p:to>
                                        <p:strVal val="visible"/>
                                      </p:to>
                                    </p:set>
                                    <p:animEffect transition="in" filter="fade">
                                      <p:cBhvr>
                                        <p:cTn id="2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C464350F-BC99-233E-11DB-7136A75C8EBF}"/>
              </a:ext>
            </a:extLst>
          </p:cNvPr>
          <p:cNvGrpSpPr/>
          <p:nvPr/>
        </p:nvGrpSpPr>
        <p:grpSpPr>
          <a:xfrm>
            <a:off x="5733452" y="1251817"/>
            <a:ext cx="6394201" cy="3653540"/>
            <a:chOff x="5733452" y="1251817"/>
            <a:chExt cx="6394201" cy="3653540"/>
          </a:xfrm>
        </p:grpSpPr>
        <p:sp>
          <p:nvSpPr>
            <p:cNvPr id="20" name="矩形 19">
              <a:extLst>
                <a:ext uri="{FF2B5EF4-FFF2-40B4-BE49-F238E27FC236}">
                  <a16:creationId xmlns:a16="http://schemas.microsoft.com/office/drawing/2014/main" id="{1FD4E522-E076-4253-95AB-8AEB4DED1156}"/>
                </a:ext>
              </a:extLst>
            </p:cNvPr>
            <p:cNvSpPr/>
            <p:nvPr/>
          </p:nvSpPr>
          <p:spPr>
            <a:xfrm>
              <a:off x="6654800" y="4320582"/>
              <a:ext cx="5472853" cy="584775"/>
            </a:xfrm>
            <a:prstGeom prst="rect">
              <a:avLst/>
            </a:prstGeom>
            <a:solidFill>
              <a:srgbClr val="FFFFFF">
                <a:alpha val="30196"/>
              </a:srgb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Removal efficiencies of bacteria and viruses 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full‐scale MBR and CAS plants</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pic>
          <p:nvPicPr>
            <p:cNvPr id="7" name="图片 6">
              <a:extLst>
                <a:ext uri="{FF2B5EF4-FFF2-40B4-BE49-F238E27FC236}">
                  <a16:creationId xmlns:a16="http://schemas.microsoft.com/office/drawing/2014/main" id="{8164ECF0-D10E-495D-9A14-E8CA175CE581}"/>
                </a:ext>
              </a:extLst>
            </p:cNvPr>
            <p:cNvPicPr>
              <a:picLocks noChangeAspect="1"/>
            </p:cNvPicPr>
            <p:nvPr/>
          </p:nvPicPr>
          <p:blipFill rotWithShape="1">
            <a:blip r:embed="rId4"/>
            <a:srcRect t="2212" r="558" b="926"/>
            <a:stretch/>
          </p:blipFill>
          <p:spPr>
            <a:xfrm>
              <a:off x="5733452" y="1251817"/>
              <a:ext cx="5831091" cy="3097542"/>
            </a:xfrm>
            <a:prstGeom prst="rect">
              <a:avLst/>
            </a:prstGeom>
          </p:spPr>
        </p:pic>
      </p:grpSp>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Hygiene water quality</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28" name="文本框 20">
            <a:extLst>
              <a:ext uri="{FF2B5EF4-FFF2-40B4-BE49-F238E27FC236}">
                <a16:creationId xmlns:a16="http://schemas.microsoft.com/office/drawing/2014/main" id="{790ECA7E-1AA3-404C-8162-28883BCCC2A2}"/>
              </a:ext>
            </a:extLst>
          </p:cNvPr>
          <p:cNvSpPr txBox="1"/>
          <p:nvPr/>
        </p:nvSpPr>
        <p:spPr>
          <a:xfrm>
            <a:off x="589121" y="1069788"/>
            <a:ext cx="6065678"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Removal mechanisms of Pathogens</a:t>
            </a:r>
          </a:p>
        </p:txBody>
      </p:sp>
      <p:grpSp>
        <p:nvGrpSpPr>
          <p:cNvPr id="5" name="组合 4">
            <a:extLst>
              <a:ext uri="{FF2B5EF4-FFF2-40B4-BE49-F238E27FC236}">
                <a16:creationId xmlns:a16="http://schemas.microsoft.com/office/drawing/2014/main" id="{D1C1B44D-D26E-6BD9-4447-26A5EE0629D5}"/>
              </a:ext>
            </a:extLst>
          </p:cNvPr>
          <p:cNvGrpSpPr/>
          <p:nvPr/>
        </p:nvGrpSpPr>
        <p:grpSpPr>
          <a:xfrm>
            <a:off x="45032" y="1966937"/>
            <a:ext cx="4468883" cy="1414645"/>
            <a:chOff x="45032" y="1966937"/>
            <a:chExt cx="4468883" cy="1414645"/>
          </a:xfrm>
        </p:grpSpPr>
        <p:sp>
          <p:nvSpPr>
            <p:cNvPr id="23" name="矩形 22">
              <a:extLst>
                <a:ext uri="{FF2B5EF4-FFF2-40B4-BE49-F238E27FC236}">
                  <a16:creationId xmlns:a16="http://schemas.microsoft.com/office/drawing/2014/main" id="{B50CFCFE-DA51-4D9A-8B30-6859B6D43982}"/>
                </a:ext>
              </a:extLst>
            </p:cNvPr>
            <p:cNvSpPr/>
            <p:nvPr/>
          </p:nvSpPr>
          <p:spPr>
            <a:xfrm>
              <a:off x="250593" y="1966937"/>
              <a:ext cx="4263322" cy="1414645"/>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 name="文本框 36">
              <a:extLst>
                <a:ext uri="{FF2B5EF4-FFF2-40B4-BE49-F238E27FC236}">
                  <a16:creationId xmlns:a16="http://schemas.microsoft.com/office/drawing/2014/main" id="{0D7039E3-8122-4AF0-A53B-DBA718BC46E6}"/>
                </a:ext>
              </a:extLst>
            </p:cNvPr>
            <p:cNvSpPr txBox="1"/>
            <p:nvPr/>
          </p:nvSpPr>
          <p:spPr>
            <a:xfrm>
              <a:off x="45032" y="2052129"/>
              <a:ext cx="4263322" cy="1208729"/>
            </a:xfrm>
            <a:prstGeom prst="rect">
              <a:avLst/>
            </a:prstGeom>
            <a:noFill/>
          </p:spPr>
          <p:txBody>
            <a:bodyPr wrap="square">
              <a:spAutoFit/>
            </a:bodyPr>
            <a:lstStyle/>
            <a:p>
              <a:pPr marL="538163" marR="0" lvl="1" indent="-177800" algn="l" defTabSz="914400" rtl="0" eaLnBrk="1" fontAlgn="auto" latinLnBrk="0" hangingPunct="1">
                <a:lnSpc>
                  <a:spcPct val="125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Removal rate of the </a:t>
              </a:r>
              <a:r>
                <a:rPr kumimoji="0" lang="en-US" altLang="zh-CN" sz="2000" b="0"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tested viruses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by MBR was much </a:t>
              </a:r>
              <a:r>
                <a:rPr kumimoji="0" lang="en-US" altLang="zh-CN" sz="2000" b="0"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higher than that by CAS plants</a:t>
              </a:r>
              <a:endPar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11" name="组合 10">
            <a:extLst>
              <a:ext uri="{FF2B5EF4-FFF2-40B4-BE49-F238E27FC236}">
                <a16:creationId xmlns:a16="http://schemas.microsoft.com/office/drawing/2014/main" id="{AE11C12B-D8A7-E598-293D-AB77EA1E485E}"/>
              </a:ext>
            </a:extLst>
          </p:cNvPr>
          <p:cNvGrpSpPr/>
          <p:nvPr/>
        </p:nvGrpSpPr>
        <p:grpSpPr>
          <a:xfrm>
            <a:off x="695325" y="4074584"/>
            <a:ext cx="5959474" cy="2220948"/>
            <a:chOff x="695325" y="4074584"/>
            <a:chExt cx="5959474" cy="2220948"/>
          </a:xfrm>
        </p:grpSpPr>
        <p:sp>
          <p:nvSpPr>
            <p:cNvPr id="25" name="矩形 24">
              <a:extLst>
                <a:ext uri="{FF2B5EF4-FFF2-40B4-BE49-F238E27FC236}">
                  <a16:creationId xmlns:a16="http://schemas.microsoft.com/office/drawing/2014/main" id="{7BD6034D-14E4-4D52-8866-B0C29A6C9982}"/>
                </a:ext>
              </a:extLst>
            </p:cNvPr>
            <p:cNvSpPr/>
            <p:nvPr/>
          </p:nvSpPr>
          <p:spPr>
            <a:xfrm>
              <a:off x="695326" y="4074584"/>
              <a:ext cx="5959473" cy="2220948"/>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 name="矩形 37">
              <a:extLst>
                <a:ext uri="{FF2B5EF4-FFF2-40B4-BE49-F238E27FC236}">
                  <a16:creationId xmlns:a16="http://schemas.microsoft.com/office/drawing/2014/main" id="{A138A763-7E4C-4BCF-93A9-EDB390B332CD}"/>
                </a:ext>
              </a:extLst>
            </p:cNvPr>
            <p:cNvSpPr/>
            <p:nvPr/>
          </p:nvSpPr>
          <p:spPr>
            <a:xfrm>
              <a:off x="695325" y="4160004"/>
              <a:ext cx="5769033" cy="2041585"/>
            </a:xfrm>
            <a:prstGeom prst="rect">
              <a:avLst/>
            </a:prstGeom>
          </p:spPr>
          <p:txBody>
            <a:bodyPr wrap="square">
              <a:spAutoFit/>
            </a:bodyPr>
            <a:lstStyle/>
            <a:p>
              <a:pPr marL="538163" marR="0" lvl="1" indent="-177800" algn="just"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Removal mechanisms for virus</a:t>
              </a:r>
            </a:p>
            <a:p>
              <a:pPr marL="703263" marR="0" lvl="1" indent="-342900" algn="just" defTabSz="914400" rtl="0" eaLnBrk="1" fontAlgn="auto" latinLnBrk="0" hangingPunct="1">
                <a:lnSpc>
                  <a:spcPct val="100000"/>
                </a:lnSpc>
                <a:spcBef>
                  <a:spcPts val="800"/>
                </a:spcBef>
                <a:spcAft>
                  <a:spcPts val="0"/>
                </a:spcAft>
                <a:buClrTx/>
                <a:buSzTx/>
                <a:buFont typeface="Wingdings" panose="05000000000000000000" pitchFamily="2" charset="2"/>
                <a:buChar char="ü"/>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Partial rejection by the membranes</a:t>
              </a:r>
            </a:p>
            <a:p>
              <a:pPr marL="703263" marR="0" lvl="1" indent="-342900" algn="just" defTabSz="914400" rtl="0" eaLnBrk="1" fontAlgn="auto" latinLnBrk="0" hangingPunct="1">
                <a:lnSpc>
                  <a:spcPct val="100000"/>
                </a:lnSpc>
                <a:spcBef>
                  <a:spcPts val="800"/>
                </a:spcBef>
                <a:spcAft>
                  <a:spcPts val="0"/>
                </a:spcAft>
                <a:buClrTx/>
                <a:buSzTx/>
                <a:buFont typeface="Wingdings" panose="05000000000000000000" pitchFamily="2" charset="2"/>
                <a:buChar char="ü"/>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Rejection by the gel layer</a:t>
              </a:r>
            </a:p>
            <a:p>
              <a:pPr marL="703263" marR="0" lvl="1" indent="-342900" algn="just" defTabSz="914400" rtl="0" eaLnBrk="1" fontAlgn="auto" latinLnBrk="0" hangingPunct="1">
                <a:lnSpc>
                  <a:spcPct val="100000"/>
                </a:lnSpc>
                <a:spcBef>
                  <a:spcPts val="800"/>
                </a:spcBef>
                <a:spcAft>
                  <a:spcPts val="0"/>
                </a:spcAft>
                <a:buClrTx/>
                <a:buSzTx/>
                <a:buFont typeface="Wingdings" panose="05000000000000000000" pitchFamily="2" charset="2"/>
                <a:buChar char="ü"/>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Attachment to larger particle size pollutants</a:t>
              </a:r>
            </a:p>
            <a:p>
              <a:pPr marL="703263" marR="0" lvl="1" indent="-342900" algn="just" defTabSz="914400" rtl="0" eaLnBrk="1" fontAlgn="auto" latinLnBrk="0" hangingPunct="1">
                <a:lnSpc>
                  <a:spcPct val="100000"/>
                </a:lnSpc>
                <a:spcBef>
                  <a:spcPts val="800"/>
                </a:spcBef>
                <a:spcAft>
                  <a:spcPts val="0"/>
                </a:spcAft>
                <a:buClrTx/>
                <a:buSzTx/>
                <a:buFont typeface="Wingdings" panose="05000000000000000000" pitchFamily="2" charset="2"/>
                <a:buChar char="ü"/>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Microbial inactivation in the mixed sludge</a:t>
              </a:r>
            </a:p>
          </p:txBody>
        </p:sp>
      </p:grpSp>
      <p:grpSp>
        <p:nvGrpSpPr>
          <p:cNvPr id="10" name="组合 9">
            <a:extLst>
              <a:ext uri="{FF2B5EF4-FFF2-40B4-BE49-F238E27FC236}">
                <a16:creationId xmlns:a16="http://schemas.microsoft.com/office/drawing/2014/main" id="{15D8335C-3F9C-5372-B4B2-EA7A0BA9E533}"/>
              </a:ext>
            </a:extLst>
          </p:cNvPr>
          <p:cNvGrpSpPr/>
          <p:nvPr/>
        </p:nvGrpSpPr>
        <p:grpSpPr>
          <a:xfrm>
            <a:off x="4616582" y="1912937"/>
            <a:ext cx="2454778" cy="2059688"/>
            <a:chOff x="4616582" y="1912937"/>
            <a:chExt cx="2454778" cy="2059688"/>
          </a:xfrm>
        </p:grpSpPr>
        <p:sp>
          <p:nvSpPr>
            <p:cNvPr id="29" name="矩形 28">
              <a:extLst>
                <a:ext uri="{FF2B5EF4-FFF2-40B4-BE49-F238E27FC236}">
                  <a16:creationId xmlns:a16="http://schemas.microsoft.com/office/drawing/2014/main" id="{3AF9FFB1-4721-44CE-9975-69235738C626}"/>
                </a:ext>
              </a:extLst>
            </p:cNvPr>
            <p:cNvSpPr/>
            <p:nvPr/>
          </p:nvSpPr>
          <p:spPr>
            <a:xfrm>
              <a:off x="5665510" y="1912937"/>
              <a:ext cx="1405850" cy="2059688"/>
            </a:xfrm>
            <a:prstGeom prst="rect">
              <a:avLst/>
            </a:prstGeom>
            <a:noFill/>
            <a:ln w="28575">
              <a:solidFill>
                <a:srgbClr val="323F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 name="箭头: 右 23">
              <a:extLst>
                <a:ext uri="{FF2B5EF4-FFF2-40B4-BE49-F238E27FC236}">
                  <a16:creationId xmlns:a16="http://schemas.microsoft.com/office/drawing/2014/main" id="{85CB5FCF-B4E4-4EBF-B1E6-4B622DF2CA01}"/>
                </a:ext>
              </a:extLst>
            </p:cNvPr>
            <p:cNvSpPr/>
            <p:nvPr/>
          </p:nvSpPr>
          <p:spPr>
            <a:xfrm flipH="1">
              <a:off x="4616582" y="2611024"/>
              <a:ext cx="831252" cy="255388"/>
            </a:xfrm>
            <a:prstGeom prst="rightArrow">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5" name="Group 15">
            <a:extLst>
              <a:ext uri="{FF2B5EF4-FFF2-40B4-BE49-F238E27FC236}">
                <a16:creationId xmlns:a16="http://schemas.microsoft.com/office/drawing/2014/main" id="{5A063E4D-EC12-A696-3CFA-3A06B3F35E44}"/>
              </a:ext>
            </a:extLst>
          </p:cNvPr>
          <p:cNvGrpSpPr/>
          <p:nvPr/>
        </p:nvGrpSpPr>
        <p:grpSpPr>
          <a:xfrm>
            <a:off x="8972536" y="417967"/>
            <a:ext cx="3121806" cy="447110"/>
            <a:chOff x="8844309" y="358006"/>
            <a:chExt cx="3121806" cy="447110"/>
          </a:xfrm>
        </p:grpSpPr>
        <p:grpSp>
          <p:nvGrpSpPr>
            <p:cNvPr id="19" name="组合 2">
              <a:extLst>
                <a:ext uri="{FF2B5EF4-FFF2-40B4-BE49-F238E27FC236}">
                  <a16:creationId xmlns:a16="http://schemas.microsoft.com/office/drawing/2014/main" id="{9A3A8DC1-2BEC-CC3D-998A-FFE94ADCF722}"/>
                </a:ext>
              </a:extLst>
            </p:cNvPr>
            <p:cNvGrpSpPr/>
            <p:nvPr/>
          </p:nvGrpSpPr>
          <p:grpSpPr>
            <a:xfrm>
              <a:off x="9715178" y="358006"/>
              <a:ext cx="2250937" cy="447110"/>
              <a:chOff x="9729466" y="157976"/>
              <a:chExt cx="2250937" cy="447110"/>
            </a:xfrm>
          </p:grpSpPr>
          <p:sp>
            <p:nvSpPr>
              <p:cNvPr id="22" name="TextBox 15">
                <a:extLst>
                  <a:ext uri="{FF2B5EF4-FFF2-40B4-BE49-F238E27FC236}">
                    <a16:creationId xmlns:a16="http://schemas.microsoft.com/office/drawing/2014/main" id="{4A3D6300-DB55-89A1-CA24-1F6F926225A1}"/>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26" name="直线连接符 9">
                <a:extLst>
                  <a:ext uri="{FF2B5EF4-FFF2-40B4-BE49-F238E27FC236}">
                    <a16:creationId xmlns:a16="http://schemas.microsoft.com/office/drawing/2014/main" id="{F6F79E48-0DF8-A108-F8F8-E1BD77B330B9}"/>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21" name="Picture 17">
              <a:extLst>
                <a:ext uri="{FF2B5EF4-FFF2-40B4-BE49-F238E27FC236}">
                  <a16:creationId xmlns:a16="http://schemas.microsoft.com/office/drawing/2014/main" id="{E59CC50E-171A-B568-5438-351E498A3CE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229601992"/>
      </p:ext>
    </p:extLst>
  </p:cSld>
  <p:clrMapOvr>
    <a:masterClrMapping/>
  </p:clrMapOvr>
  <p:transition advTm="6281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Hygiene water quality</a:t>
            </a:r>
            <a:endParaRPr lang="zh-CN" altLang="en-US" sz="3600" b="1" dirty="0">
              <a:solidFill>
                <a:srgbClr val="323F50"/>
              </a:solidFill>
              <a:latin typeface="Arial" panose="020B0604020202020204" pitchFamily="34" charset="0"/>
              <a:cs typeface="Arial" panose="020B0604020202020204" pitchFamily="34" charset="0"/>
            </a:endParaRPr>
          </a:p>
        </p:txBody>
      </p:sp>
      <p:grpSp>
        <p:nvGrpSpPr>
          <p:cNvPr id="3" name="组合 2">
            <a:extLst>
              <a:ext uri="{FF2B5EF4-FFF2-40B4-BE49-F238E27FC236}">
                <a16:creationId xmlns:a16="http://schemas.microsoft.com/office/drawing/2014/main" id="{66D213BE-8946-4F45-2E38-027F67B53A74}"/>
              </a:ext>
            </a:extLst>
          </p:cNvPr>
          <p:cNvGrpSpPr/>
          <p:nvPr/>
        </p:nvGrpSpPr>
        <p:grpSpPr>
          <a:xfrm>
            <a:off x="268908" y="1160112"/>
            <a:ext cx="6499959" cy="5045095"/>
            <a:chOff x="268908" y="1160112"/>
            <a:chExt cx="6499959" cy="5045095"/>
          </a:xfrm>
        </p:grpSpPr>
        <p:pic>
          <p:nvPicPr>
            <p:cNvPr id="25" name="图片 24">
              <a:extLst>
                <a:ext uri="{FF2B5EF4-FFF2-40B4-BE49-F238E27FC236}">
                  <a16:creationId xmlns:a16="http://schemas.microsoft.com/office/drawing/2014/main" id="{57C7752A-A221-4C19-9023-A44AA901147D}"/>
                </a:ext>
              </a:extLst>
            </p:cNvPr>
            <p:cNvPicPr>
              <a:picLocks noChangeAspect="1"/>
            </p:cNvPicPr>
            <p:nvPr/>
          </p:nvPicPr>
          <p:blipFill>
            <a:blip r:embed="rId3"/>
            <a:stretch>
              <a:fillRect/>
            </a:stretch>
          </p:blipFill>
          <p:spPr>
            <a:xfrm>
              <a:off x="268908" y="1160112"/>
              <a:ext cx="6499959" cy="5045095"/>
            </a:xfrm>
            <a:prstGeom prst="rect">
              <a:avLst/>
            </a:prstGeom>
          </p:spPr>
        </p:pic>
        <p:sp>
          <p:nvSpPr>
            <p:cNvPr id="10" name="矩形 9">
              <a:extLst>
                <a:ext uri="{FF2B5EF4-FFF2-40B4-BE49-F238E27FC236}">
                  <a16:creationId xmlns:a16="http://schemas.microsoft.com/office/drawing/2014/main" id="{35565008-10C5-4EF7-9F96-003A022CD15B}"/>
                </a:ext>
              </a:extLst>
            </p:cNvPr>
            <p:cNvSpPr/>
            <p:nvPr/>
          </p:nvSpPr>
          <p:spPr>
            <a:xfrm>
              <a:off x="3675354" y="1894294"/>
              <a:ext cx="570736" cy="461639"/>
            </a:xfrm>
            <a:prstGeom prst="rect">
              <a:avLst/>
            </a:prstGeom>
            <a:noFill/>
            <a:ln w="28575">
              <a:solidFill>
                <a:srgbClr val="323F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矩形 26">
              <a:extLst>
                <a:ext uri="{FF2B5EF4-FFF2-40B4-BE49-F238E27FC236}">
                  <a16:creationId xmlns:a16="http://schemas.microsoft.com/office/drawing/2014/main" id="{BD35354A-44E0-4490-986E-D9F859607C06}"/>
                </a:ext>
              </a:extLst>
            </p:cNvPr>
            <p:cNvSpPr/>
            <p:nvPr/>
          </p:nvSpPr>
          <p:spPr>
            <a:xfrm>
              <a:off x="1770701" y="3308411"/>
              <a:ext cx="1753734" cy="304802"/>
            </a:xfrm>
            <a:prstGeom prst="rect">
              <a:avLst/>
            </a:prstGeom>
            <a:noFill/>
            <a:ln w="28575">
              <a:solidFill>
                <a:srgbClr val="323F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20" name="文本框 19">
            <a:extLst>
              <a:ext uri="{FF2B5EF4-FFF2-40B4-BE49-F238E27FC236}">
                <a16:creationId xmlns:a16="http://schemas.microsoft.com/office/drawing/2014/main" id="{C1B45CE5-FE7F-468E-9CEA-AB283DBFD8B2}"/>
              </a:ext>
            </a:extLst>
          </p:cNvPr>
          <p:cNvSpPr txBox="1"/>
          <p:nvPr/>
        </p:nvSpPr>
        <p:spPr>
          <a:xfrm>
            <a:off x="6579009" y="1815551"/>
            <a:ext cx="5096895" cy="3132332"/>
          </a:xfrm>
          <a:prstGeom prst="rect">
            <a:avLst/>
          </a:prstGeom>
          <a:noFill/>
        </p:spPr>
        <p:txBody>
          <a:bodyPr wrap="square">
            <a:spAutoFit/>
          </a:bodyPr>
          <a:lstStyle/>
          <a:p>
            <a:pPr marL="538163" marR="0" lvl="1" indent="-177800" algn="l" defTabSz="914400" rtl="0" eaLnBrk="1" fontAlgn="auto" latinLnBrk="0" hangingPunct="1">
              <a:lnSpc>
                <a:spcPct val="125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Compared with </a:t>
            </a:r>
            <a:r>
              <a:rPr kumimoji="0" lang="en-US" altLang="zh-CN" sz="2000" b="0"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chemical disinfection technologies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(such as chlorination, UV radiation, and advanced oxidation), membrane-based rejection of the  pathogens is a </a:t>
            </a:r>
            <a:r>
              <a:rPr kumimoji="0" lang="en-US" altLang="zh-CN" sz="2000" b="0"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gentle physical process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that bypasses the risks of disinfection by-products, germ resistance, and involuntary mutations.</a:t>
            </a:r>
          </a:p>
        </p:txBody>
      </p:sp>
      <p:grpSp>
        <p:nvGrpSpPr>
          <p:cNvPr id="2" name="Group 15">
            <a:extLst>
              <a:ext uri="{FF2B5EF4-FFF2-40B4-BE49-F238E27FC236}">
                <a16:creationId xmlns:a16="http://schemas.microsoft.com/office/drawing/2014/main" id="{FEBC4BF1-47F5-10BB-24EB-DB1853E3653E}"/>
              </a:ext>
            </a:extLst>
          </p:cNvPr>
          <p:cNvGrpSpPr/>
          <p:nvPr/>
        </p:nvGrpSpPr>
        <p:grpSpPr>
          <a:xfrm>
            <a:off x="8972536" y="417967"/>
            <a:ext cx="3121806" cy="447110"/>
            <a:chOff x="8844309" y="358006"/>
            <a:chExt cx="3121806" cy="447110"/>
          </a:xfrm>
        </p:grpSpPr>
        <p:grpSp>
          <p:nvGrpSpPr>
            <p:cNvPr id="5" name="组合 2">
              <a:extLst>
                <a:ext uri="{FF2B5EF4-FFF2-40B4-BE49-F238E27FC236}">
                  <a16:creationId xmlns:a16="http://schemas.microsoft.com/office/drawing/2014/main" id="{F97EEFCE-5346-DD70-1D2D-8C173BA28C03}"/>
                </a:ext>
              </a:extLst>
            </p:cNvPr>
            <p:cNvGrpSpPr/>
            <p:nvPr/>
          </p:nvGrpSpPr>
          <p:grpSpPr>
            <a:xfrm>
              <a:off x="9715178" y="358006"/>
              <a:ext cx="2250937" cy="447110"/>
              <a:chOff x="9729466" y="157976"/>
              <a:chExt cx="2250937" cy="447110"/>
            </a:xfrm>
          </p:grpSpPr>
          <p:sp>
            <p:nvSpPr>
              <p:cNvPr id="7" name="TextBox 15">
                <a:extLst>
                  <a:ext uri="{FF2B5EF4-FFF2-40B4-BE49-F238E27FC236}">
                    <a16:creationId xmlns:a16="http://schemas.microsoft.com/office/drawing/2014/main" id="{CD217F99-22A1-5A23-06C6-C6C791B72B73}"/>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8" name="直线连接符 9">
                <a:extLst>
                  <a:ext uri="{FF2B5EF4-FFF2-40B4-BE49-F238E27FC236}">
                    <a16:creationId xmlns:a16="http://schemas.microsoft.com/office/drawing/2014/main" id="{DFCC8F20-1EA8-085F-C966-253F81C58C41}"/>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6" name="Picture 17">
              <a:extLst>
                <a:ext uri="{FF2B5EF4-FFF2-40B4-BE49-F238E27FC236}">
                  <a16:creationId xmlns:a16="http://schemas.microsoft.com/office/drawing/2014/main" id="{F388CD49-59F7-D612-2C67-9C2864366B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extLst>
      <p:ext uri="{BB962C8B-B14F-4D97-AF65-F5344CB8AC3E}">
        <p14:creationId xmlns:p14="http://schemas.microsoft.com/office/powerpoint/2010/main" val="192390763"/>
      </p:ext>
    </p:extLst>
  </p:cSld>
  <p:clrMapOvr>
    <a:masterClrMapping/>
  </p:clrMapOvr>
  <p:transition advTm="25917"/>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a:extLst>
              <a:ext uri="{FF2B5EF4-FFF2-40B4-BE49-F238E27FC236}">
                <a16:creationId xmlns:a16="http://schemas.microsoft.com/office/drawing/2014/main" id="{FEF19F6D-E290-E5CF-A630-B5BFB42466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4391" y="2493846"/>
            <a:ext cx="7610297" cy="3832150"/>
          </a:xfrm>
          <a:prstGeom prst="rect">
            <a:avLst/>
          </a:prstGeom>
          <a:noFill/>
          <a:extLst>
            <a:ext uri="{909E8E84-426E-40DD-AFC4-6F175D3DCCD1}">
              <a14:hiddenFill xmlns:a14="http://schemas.microsoft.com/office/drawing/2010/main">
                <a:solidFill>
                  <a:srgbClr val="FFFFFF"/>
                </a:solidFill>
              </a14:hiddenFill>
            </a:ext>
          </a:extLst>
        </p:spPr>
      </p:pic>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marL="0" indent="0" algn="l">
              <a:buNone/>
            </a:pPr>
            <a:r>
              <a:rPr lang="en-US" altLang="zh-CN" dirty="0"/>
              <a:t>Image</a:t>
            </a:r>
            <a:r>
              <a:rPr lang="zh-CN" altLang="en-US" dirty="0"/>
              <a:t> </a:t>
            </a:r>
            <a:r>
              <a:rPr lang="en-US" altLang="zh-CN" dirty="0"/>
              <a:t>Source:</a:t>
            </a:r>
            <a:r>
              <a:rPr lang="zh-CN" altLang="en-US" dirty="0"/>
              <a:t> </a:t>
            </a:r>
            <a:r>
              <a:rPr lang="en" altLang="zh-CN" dirty="0"/>
              <a:t>Syed </a:t>
            </a:r>
            <a:r>
              <a:rPr lang="en" altLang="zh-CN" dirty="0" err="1"/>
              <a:t>Saquib</a:t>
            </a:r>
            <a:r>
              <a:rPr lang="zh-CN" altLang="en-US" dirty="0"/>
              <a:t> </a:t>
            </a:r>
            <a:r>
              <a:rPr lang="en-US" altLang="zh-CN" dirty="0"/>
              <a:t>et</a:t>
            </a:r>
            <a:r>
              <a:rPr lang="zh-CN" altLang="en-US" dirty="0"/>
              <a:t> </a:t>
            </a:r>
            <a:r>
              <a:rPr lang="en-US" altLang="zh-CN" dirty="0"/>
              <a:t>al.,</a:t>
            </a:r>
            <a:r>
              <a:rPr lang="zh-CN" altLang="en-US" dirty="0"/>
              <a:t> </a:t>
            </a:r>
            <a:r>
              <a:rPr lang="en" altLang="zh-CN" dirty="0"/>
              <a:t>Chapter 19 - Emerging pollutants in water and human health,</a:t>
            </a:r>
            <a:r>
              <a:rPr lang="zh-CN" altLang="en-US" dirty="0"/>
              <a:t> </a:t>
            </a:r>
            <a:r>
              <a:rPr lang="en-US" altLang="zh-CN" dirty="0"/>
              <a:t>in</a:t>
            </a:r>
            <a:r>
              <a:rPr lang="zh-CN" altLang="en-US" dirty="0"/>
              <a:t> </a:t>
            </a:r>
            <a:r>
              <a:rPr lang="en-US" altLang="zh-CN" i="1" dirty="0"/>
              <a:t>Contamination</a:t>
            </a:r>
            <a:r>
              <a:rPr lang="zh-CN" altLang="en-US" i="1" dirty="0"/>
              <a:t> </a:t>
            </a:r>
            <a:r>
              <a:rPr lang="en-US" altLang="zh-CN" i="1" dirty="0"/>
              <a:t>of</a:t>
            </a:r>
            <a:r>
              <a:rPr lang="zh-CN" altLang="en-US" i="1" dirty="0"/>
              <a:t> </a:t>
            </a:r>
            <a:r>
              <a:rPr lang="en-US" altLang="zh-CN" i="1" dirty="0"/>
              <a:t>Water</a:t>
            </a:r>
            <a:r>
              <a:rPr lang="zh-CN" altLang="en-US" i="1" dirty="0"/>
              <a:t> </a:t>
            </a:r>
            <a:r>
              <a:rPr lang="en-US" altLang="zh-CN" dirty="0"/>
              <a:t>(Academic</a:t>
            </a:r>
            <a:r>
              <a:rPr lang="zh-CN" altLang="en-US" dirty="0"/>
              <a:t> </a:t>
            </a:r>
            <a:r>
              <a:rPr lang="en-US" altLang="zh-CN" dirty="0"/>
              <a:t>Press,</a:t>
            </a:r>
            <a:r>
              <a:rPr lang="zh-CN" altLang="en-US" dirty="0"/>
              <a:t> </a:t>
            </a:r>
            <a:r>
              <a:rPr lang="en-US" altLang="zh-CN" dirty="0"/>
              <a:t>2021).</a:t>
            </a:r>
            <a:endParaRPr lang="zh-CN" altLang="en-US" dirty="0"/>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Emerging pollutant removal</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7" name="Line 12">
            <a:extLst>
              <a:ext uri="{FF2B5EF4-FFF2-40B4-BE49-F238E27FC236}">
                <a16:creationId xmlns:a16="http://schemas.microsoft.com/office/drawing/2014/main" id="{7FEFE587-D9C5-1043-FF94-223287973274}"/>
              </a:ext>
            </a:extLst>
          </p:cNvPr>
          <p:cNvSpPr>
            <a:spLocks noChangeShapeType="1"/>
          </p:cNvSpPr>
          <p:nvPr/>
        </p:nvSpPr>
        <p:spPr bwMode="auto">
          <a:xfrm rot="1860000" flipV="1">
            <a:off x="2078980" y="1304677"/>
            <a:ext cx="1358883" cy="819546"/>
          </a:xfrm>
          <a:prstGeom prst="line">
            <a:avLst/>
          </a:prstGeom>
          <a:noFill/>
          <a:ln w="12700">
            <a:solidFill>
              <a:srgbClr val="2E2C2C"/>
            </a:solidFill>
            <a:round/>
            <a:headEnd/>
            <a:tailEnd type="triangle" w="lg" len="lg"/>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15" name="组合 14">
            <a:extLst>
              <a:ext uri="{FF2B5EF4-FFF2-40B4-BE49-F238E27FC236}">
                <a16:creationId xmlns:a16="http://schemas.microsoft.com/office/drawing/2014/main" id="{C853C445-F5DC-3B4D-D817-BCFFD4B92604}"/>
              </a:ext>
            </a:extLst>
          </p:cNvPr>
          <p:cNvGrpSpPr/>
          <p:nvPr/>
        </p:nvGrpSpPr>
        <p:grpSpPr>
          <a:xfrm>
            <a:off x="415934" y="1061281"/>
            <a:ext cx="1788436" cy="1492559"/>
            <a:chOff x="415934" y="1061281"/>
            <a:chExt cx="1788436" cy="1492559"/>
          </a:xfrm>
        </p:grpSpPr>
        <p:sp>
          <p:nvSpPr>
            <p:cNvPr id="3" name="Oval 6">
              <a:extLst>
                <a:ext uri="{FF2B5EF4-FFF2-40B4-BE49-F238E27FC236}">
                  <a16:creationId xmlns:a16="http://schemas.microsoft.com/office/drawing/2014/main" id="{6BF96F05-DDCE-9940-4B96-DE5EC6ED80FE}"/>
                </a:ext>
              </a:extLst>
            </p:cNvPr>
            <p:cNvSpPr>
              <a:spLocks noChangeArrowheads="1"/>
            </p:cNvSpPr>
            <p:nvPr/>
          </p:nvSpPr>
          <p:spPr bwMode="auto">
            <a:xfrm>
              <a:off x="586878" y="1061281"/>
              <a:ext cx="1492558" cy="1492559"/>
            </a:xfrm>
            <a:prstGeom prst="ellipse">
              <a:avLst/>
            </a:prstGeom>
            <a:solidFill>
              <a:srgbClr val="DBDBDB"/>
            </a:solidFill>
            <a:ln>
              <a:noFill/>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1800" b="0" i="0" u="none" strike="noStrike" kern="1200" cap="none" spc="0" normalizeH="0" baseline="0" noProof="0">
                <a:ln>
                  <a:noFill/>
                </a:ln>
                <a:solidFill>
                  <a:srgbClr val="ED7D31"/>
                </a:solidFill>
                <a:effectLst/>
                <a:uLnTx/>
                <a:uFillTx/>
                <a:latin typeface="Arial" panose="020B0604020202020204" pitchFamily="34" charset="0"/>
                <a:ea typeface="宋体" panose="02010600030101010101" pitchFamily="2" charset="-122"/>
                <a:cs typeface="+mn-cs"/>
              </a:endParaRPr>
            </a:p>
          </p:txBody>
        </p:sp>
        <p:grpSp>
          <p:nvGrpSpPr>
            <p:cNvPr id="11" name="组合 10">
              <a:extLst>
                <a:ext uri="{FF2B5EF4-FFF2-40B4-BE49-F238E27FC236}">
                  <a16:creationId xmlns:a16="http://schemas.microsoft.com/office/drawing/2014/main" id="{6C27BD50-A8E4-F72F-E661-7DB0E1B50A37}"/>
                </a:ext>
              </a:extLst>
            </p:cNvPr>
            <p:cNvGrpSpPr/>
            <p:nvPr/>
          </p:nvGrpSpPr>
          <p:grpSpPr>
            <a:xfrm>
              <a:off x="415934" y="1139494"/>
              <a:ext cx="1788436" cy="1325079"/>
              <a:chOff x="415934" y="1139494"/>
              <a:chExt cx="1788436" cy="1325079"/>
            </a:xfrm>
          </p:grpSpPr>
          <p:sp>
            <p:nvSpPr>
              <p:cNvPr id="26" name="Oval 16">
                <a:extLst>
                  <a:ext uri="{FF2B5EF4-FFF2-40B4-BE49-F238E27FC236}">
                    <a16:creationId xmlns:a16="http://schemas.microsoft.com/office/drawing/2014/main" id="{9255EC13-7A3F-BCED-4DCB-E2D34AF1BA75}"/>
                  </a:ext>
                </a:extLst>
              </p:cNvPr>
              <p:cNvSpPr>
                <a:spLocks noChangeArrowheads="1"/>
              </p:cNvSpPr>
              <p:nvPr/>
            </p:nvSpPr>
            <p:spPr bwMode="auto">
              <a:xfrm>
                <a:off x="665583" y="1139494"/>
                <a:ext cx="1324025" cy="1325079"/>
              </a:xfrm>
              <a:prstGeom prst="ellipse">
                <a:avLst/>
              </a:prstGeom>
              <a:solidFill>
                <a:srgbClr val="323F50"/>
              </a:solidFill>
              <a:ln>
                <a:noFill/>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1800" b="0" i="0" u="none" strike="noStrike" kern="1200" cap="none" spc="0" normalizeH="0" baseline="0" noProof="0">
                  <a:ln>
                    <a:noFill/>
                  </a:ln>
                  <a:solidFill>
                    <a:srgbClr val="ED7D31"/>
                  </a:solidFill>
                  <a:effectLst/>
                  <a:uLnTx/>
                  <a:uFillTx/>
                  <a:latin typeface="Arial" panose="020B0604020202020204" pitchFamily="34" charset="0"/>
                  <a:ea typeface="宋体" panose="02010600030101010101" pitchFamily="2" charset="-122"/>
                  <a:cs typeface="+mn-cs"/>
                </a:endParaRPr>
              </a:p>
            </p:txBody>
          </p:sp>
          <p:sp>
            <p:nvSpPr>
              <p:cNvPr id="27" name="TextBox 18">
                <a:extLst>
                  <a:ext uri="{FF2B5EF4-FFF2-40B4-BE49-F238E27FC236}">
                    <a16:creationId xmlns:a16="http://schemas.microsoft.com/office/drawing/2014/main" id="{1689095E-3AF2-FC0F-6D89-6E7DF60B63D6}"/>
                  </a:ext>
                </a:extLst>
              </p:cNvPr>
              <p:cNvSpPr txBox="1">
                <a:spLocks noChangeArrowheads="1"/>
              </p:cNvSpPr>
              <p:nvPr/>
            </p:nvSpPr>
            <p:spPr bwMode="auto">
              <a:xfrm>
                <a:off x="415934" y="1444606"/>
                <a:ext cx="178843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rPr>
                  <a:t>Emerging pollutant</a:t>
                </a:r>
                <a:endParaRPr kumimoji="0" lang="zh-CN" altLang="en-US" sz="20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0" name="组合 9">
            <a:extLst>
              <a:ext uri="{FF2B5EF4-FFF2-40B4-BE49-F238E27FC236}">
                <a16:creationId xmlns:a16="http://schemas.microsoft.com/office/drawing/2014/main" id="{4DE6A631-1D57-83D0-60B6-9F79E243598E}"/>
              </a:ext>
            </a:extLst>
          </p:cNvPr>
          <p:cNvGrpSpPr/>
          <p:nvPr/>
        </p:nvGrpSpPr>
        <p:grpSpPr>
          <a:xfrm>
            <a:off x="3517038" y="1196205"/>
            <a:ext cx="1123950" cy="1011237"/>
            <a:chOff x="4915693" y="1238383"/>
            <a:chExt cx="1123950" cy="1011237"/>
          </a:xfrm>
        </p:grpSpPr>
        <p:sp>
          <p:nvSpPr>
            <p:cNvPr id="21" name="Oval 11">
              <a:extLst>
                <a:ext uri="{FF2B5EF4-FFF2-40B4-BE49-F238E27FC236}">
                  <a16:creationId xmlns:a16="http://schemas.microsoft.com/office/drawing/2014/main" id="{58A8DDD5-7B87-2D54-87A9-78F900B721AD}"/>
                </a:ext>
              </a:extLst>
            </p:cNvPr>
            <p:cNvSpPr>
              <a:spLocks noChangeArrowheads="1"/>
            </p:cNvSpPr>
            <p:nvPr/>
          </p:nvSpPr>
          <p:spPr bwMode="auto">
            <a:xfrm>
              <a:off x="4972050" y="1238383"/>
              <a:ext cx="1011237" cy="1011237"/>
            </a:xfrm>
            <a:prstGeom prst="ellipse">
              <a:avLst/>
            </a:prstGeom>
            <a:solidFill>
              <a:srgbClr val="ED7D31"/>
            </a:solidFill>
            <a:ln>
              <a:noFill/>
            </a:ln>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zh-CN" altLang="en-US" sz="1800" b="0" i="0" u="none" strike="noStrike" kern="1200" cap="none" spc="0" normalizeH="0" baseline="0" noProof="0">
                <a:ln>
                  <a:noFill/>
                </a:ln>
                <a:solidFill>
                  <a:srgbClr val="ED7D31"/>
                </a:solidFill>
                <a:effectLst/>
                <a:uLnTx/>
                <a:uFillTx/>
                <a:latin typeface="Arial" panose="020B0604020202020204" pitchFamily="34" charset="0"/>
                <a:ea typeface="宋体" panose="02010600030101010101" pitchFamily="2" charset="-122"/>
                <a:cs typeface="+mn-cs"/>
              </a:endParaRPr>
            </a:p>
          </p:txBody>
        </p:sp>
        <p:sp>
          <p:nvSpPr>
            <p:cNvPr id="30" name="TextBox 21">
              <a:extLst>
                <a:ext uri="{FF2B5EF4-FFF2-40B4-BE49-F238E27FC236}">
                  <a16:creationId xmlns:a16="http://schemas.microsoft.com/office/drawing/2014/main" id="{38852428-FAF7-822A-B105-CD6E2427FEF3}"/>
                </a:ext>
              </a:extLst>
            </p:cNvPr>
            <p:cNvSpPr txBox="1">
              <a:spLocks noChangeArrowheads="1"/>
            </p:cNvSpPr>
            <p:nvPr/>
          </p:nvSpPr>
          <p:spPr bwMode="auto">
            <a:xfrm>
              <a:off x="4915693" y="1508581"/>
              <a:ext cx="11239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rPr>
                <a:t>Feature</a:t>
              </a:r>
              <a:endParaRPr kumimoji="0" lang="zh-CN" altLang="en-US" sz="20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5" name="组合 4">
            <a:extLst>
              <a:ext uri="{FF2B5EF4-FFF2-40B4-BE49-F238E27FC236}">
                <a16:creationId xmlns:a16="http://schemas.microsoft.com/office/drawing/2014/main" id="{9E3721BE-6A7B-7AB3-6C4B-084D634FA46F}"/>
              </a:ext>
            </a:extLst>
          </p:cNvPr>
          <p:cNvGrpSpPr/>
          <p:nvPr/>
        </p:nvGrpSpPr>
        <p:grpSpPr>
          <a:xfrm>
            <a:off x="4912005" y="1103341"/>
            <a:ext cx="6852486" cy="1264976"/>
            <a:chOff x="4912005" y="1103341"/>
            <a:chExt cx="6852486" cy="1264976"/>
          </a:xfrm>
        </p:grpSpPr>
        <p:sp>
          <p:nvSpPr>
            <p:cNvPr id="22" name="矩形 21">
              <a:extLst>
                <a:ext uri="{FF2B5EF4-FFF2-40B4-BE49-F238E27FC236}">
                  <a16:creationId xmlns:a16="http://schemas.microsoft.com/office/drawing/2014/main" id="{D43FE371-45B5-4695-8919-95BED9D2B35F}"/>
                </a:ext>
              </a:extLst>
            </p:cNvPr>
            <p:cNvSpPr/>
            <p:nvPr/>
          </p:nvSpPr>
          <p:spPr>
            <a:xfrm>
              <a:off x="4912005" y="1103341"/>
              <a:ext cx="6658391" cy="1264976"/>
            </a:xfrm>
            <a:prstGeom prst="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1" name="TextBox 22">
              <a:extLst>
                <a:ext uri="{FF2B5EF4-FFF2-40B4-BE49-F238E27FC236}">
                  <a16:creationId xmlns:a16="http://schemas.microsoft.com/office/drawing/2014/main" id="{66CF2190-A07C-B636-61DA-DB1B5A50CCEC}"/>
                </a:ext>
              </a:extLst>
            </p:cNvPr>
            <p:cNvSpPr txBox="1">
              <a:spLocks noChangeArrowheads="1"/>
            </p:cNvSpPr>
            <p:nvPr/>
          </p:nvSpPr>
          <p:spPr bwMode="auto">
            <a:xfrm>
              <a:off x="4991511" y="1211676"/>
              <a:ext cx="6772980" cy="1097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285750" marR="0" lvl="0" indent="-285750" algn="l" defTabSz="914400" rtl="0" eaLnBrk="1" fontAlgn="auto" latinLnBrk="0" hangingPunct="1">
                <a:lnSpc>
                  <a:spcPct val="125000"/>
                </a:lnSpc>
                <a:spcBef>
                  <a:spcPct val="0"/>
                </a:spcBef>
                <a:spcAft>
                  <a:spcPts val="0"/>
                </a:spcAft>
                <a:buClr>
                  <a:srgbClr val="ED7D31">
                    <a:lumMod val="75000"/>
                  </a:srgbClr>
                </a:buClr>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Exerting </a:t>
              </a:r>
              <a:r>
                <a:rPr kumimoji="0" lang="en-US" altLang="zh-CN" sz="1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Arial" panose="020B0604020202020204" pitchFamily="34" charset="0"/>
                </a:rPr>
                <a:t>acute or chronic toxicity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at trace concentrations</a:t>
              </a:r>
            </a:p>
            <a:p>
              <a:pPr marL="285750" marR="0" lvl="0" indent="-285750" algn="l" defTabSz="914400" rtl="0" eaLnBrk="1" fontAlgn="auto" latinLnBrk="0" hangingPunct="1">
                <a:lnSpc>
                  <a:spcPct val="125000"/>
                </a:lnSpc>
                <a:spcBef>
                  <a:spcPct val="0"/>
                </a:spcBef>
                <a:spcAft>
                  <a:spcPts val="0"/>
                </a:spcAft>
                <a:buClr>
                  <a:srgbClr val="ED7D31">
                    <a:lumMod val="75000"/>
                  </a:srgbClr>
                </a:buClr>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U</a:t>
              </a:r>
              <a:r>
                <a:rPr kumimoji="0" lang="en-US" altLang="zh-CN" sz="1800" b="0" i="0" u="none" strike="noStrike" kern="1200" cap="none" spc="0" normalizeH="0" baseline="0" noProof="0" dirty="0" err="1">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sually</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1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Arial" panose="020B0604020202020204" pitchFamily="34" charset="0"/>
                </a:rPr>
                <a:t>persistent or pseudo-persistent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in the aquatic environment</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20" name="Group 15">
            <a:extLst>
              <a:ext uri="{FF2B5EF4-FFF2-40B4-BE49-F238E27FC236}">
                <a16:creationId xmlns:a16="http://schemas.microsoft.com/office/drawing/2014/main" id="{2822D21A-F1DA-CD48-ED5B-5E8AABE2FD35}"/>
              </a:ext>
            </a:extLst>
          </p:cNvPr>
          <p:cNvGrpSpPr/>
          <p:nvPr/>
        </p:nvGrpSpPr>
        <p:grpSpPr>
          <a:xfrm>
            <a:off x="8972536" y="417967"/>
            <a:ext cx="3121806" cy="447110"/>
            <a:chOff x="8844309" y="358006"/>
            <a:chExt cx="3121806" cy="447110"/>
          </a:xfrm>
        </p:grpSpPr>
        <p:grpSp>
          <p:nvGrpSpPr>
            <p:cNvPr id="23" name="组合 2">
              <a:extLst>
                <a:ext uri="{FF2B5EF4-FFF2-40B4-BE49-F238E27FC236}">
                  <a16:creationId xmlns:a16="http://schemas.microsoft.com/office/drawing/2014/main" id="{4DEC7730-4409-1F43-A401-324609F86F68}"/>
                </a:ext>
              </a:extLst>
            </p:cNvPr>
            <p:cNvGrpSpPr/>
            <p:nvPr/>
          </p:nvGrpSpPr>
          <p:grpSpPr>
            <a:xfrm>
              <a:off x="9715178" y="358006"/>
              <a:ext cx="2250937" cy="447110"/>
              <a:chOff x="9729466" y="157976"/>
              <a:chExt cx="2250937" cy="447110"/>
            </a:xfrm>
          </p:grpSpPr>
          <p:sp>
            <p:nvSpPr>
              <p:cNvPr id="25" name="TextBox 15">
                <a:extLst>
                  <a:ext uri="{FF2B5EF4-FFF2-40B4-BE49-F238E27FC236}">
                    <a16:creationId xmlns:a16="http://schemas.microsoft.com/office/drawing/2014/main" id="{5B2B2258-B39D-286C-E2F9-F8CB7FE92F48}"/>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28" name="直线连接符 9">
                <a:extLst>
                  <a:ext uri="{FF2B5EF4-FFF2-40B4-BE49-F238E27FC236}">
                    <a16:creationId xmlns:a16="http://schemas.microsoft.com/office/drawing/2014/main" id="{8460F48B-2DE2-E09C-CEFA-694C65D3CFFC}"/>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24" name="Picture 17">
              <a:extLst>
                <a:ext uri="{FF2B5EF4-FFF2-40B4-BE49-F238E27FC236}">
                  <a16:creationId xmlns:a16="http://schemas.microsoft.com/office/drawing/2014/main" id="{1BF7B088-4C4A-9000-D054-C14CCDE54C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4006817230"/>
      </p:ext>
    </p:extLst>
  </p:cSld>
  <p:clrMapOvr>
    <a:masterClrMapping/>
  </p:clrMapOvr>
  <p:transition advTm="3609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2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3076"/>
                                        </p:tgtEl>
                                        <p:attrNameLst>
                                          <p:attrName>style.visibility</p:attrName>
                                        </p:attrNameLst>
                                      </p:cBhvr>
                                      <p:to>
                                        <p:strVal val="visible"/>
                                      </p:to>
                                    </p:set>
                                    <p:animEffect transition="in" filter="fade">
                                      <p:cBhvr>
                                        <p:cTn id="23"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marL="0" indent="0" algn="l">
              <a:buNone/>
            </a:pPr>
            <a:r>
              <a:rPr lang="en-US" altLang="zh-CN" sz="900" dirty="0" err="1"/>
              <a:t>TrOPs</a:t>
            </a:r>
            <a:r>
              <a:rPr lang="en-US" altLang="zh-CN" sz="900" dirty="0"/>
              <a:t>: trace organic pollutants; EDC: Endocrine disrupting compounds; PPCPs: Pharmaceutical and personal care products.</a:t>
            </a:r>
            <a:endParaRPr lang="zh-CN" altLang="en-US" sz="900" dirty="0"/>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Emerging pollutant removal</a:t>
            </a:r>
            <a:endParaRPr lang="zh-CN" altLang="en-US" sz="3600" b="1" dirty="0">
              <a:solidFill>
                <a:srgbClr val="323F50"/>
              </a:solidFill>
              <a:latin typeface="Arial" panose="020B0604020202020204" pitchFamily="34" charset="0"/>
              <a:cs typeface="Arial" panose="020B0604020202020204" pitchFamily="34" charset="0"/>
            </a:endParaRPr>
          </a:p>
        </p:txBody>
      </p:sp>
      <p:grpSp>
        <p:nvGrpSpPr>
          <p:cNvPr id="7" name="组合 6">
            <a:extLst>
              <a:ext uri="{FF2B5EF4-FFF2-40B4-BE49-F238E27FC236}">
                <a16:creationId xmlns:a16="http://schemas.microsoft.com/office/drawing/2014/main" id="{FD0279F5-7DEC-2529-5D0B-1F6C566C90B9}"/>
              </a:ext>
            </a:extLst>
          </p:cNvPr>
          <p:cNvGrpSpPr/>
          <p:nvPr/>
        </p:nvGrpSpPr>
        <p:grpSpPr>
          <a:xfrm>
            <a:off x="2284185" y="1040175"/>
            <a:ext cx="4495709" cy="591575"/>
            <a:chOff x="2364200" y="1056909"/>
            <a:chExt cx="4495709" cy="591575"/>
          </a:xfrm>
        </p:grpSpPr>
        <p:cxnSp>
          <p:nvCxnSpPr>
            <p:cNvPr id="57" name="肘形连接符 134">
              <a:extLst>
                <a:ext uri="{FF2B5EF4-FFF2-40B4-BE49-F238E27FC236}">
                  <a16:creationId xmlns:a16="http://schemas.microsoft.com/office/drawing/2014/main" id="{58AA3807-8D1D-2E8D-60B6-7F7E4B45BEAF}"/>
                </a:ext>
              </a:extLst>
            </p:cNvPr>
            <p:cNvCxnSpPr>
              <a:cxnSpLocks/>
            </p:cNvCxnSpPr>
            <p:nvPr/>
          </p:nvCxnSpPr>
          <p:spPr>
            <a:xfrm rot="10800000" flipV="1">
              <a:off x="2375119" y="1149450"/>
              <a:ext cx="3142510" cy="499034"/>
            </a:xfrm>
            <a:prstGeom prst="bentConnector3">
              <a:avLst>
                <a:gd name="adj1" fmla="val 34869"/>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a16="http://schemas.microsoft.com/office/drawing/2014/main" id="{A39A2FCB-72C5-381A-6E15-1ECA7278E4EF}"/>
                </a:ext>
              </a:extLst>
            </p:cNvPr>
            <p:cNvGrpSpPr/>
            <p:nvPr/>
          </p:nvGrpSpPr>
          <p:grpSpPr>
            <a:xfrm>
              <a:off x="2364200" y="1056909"/>
              <a:ext cx="4495709" cy="462320"/>
              <a:chOff x="2993562" y="1832162"/>
              <a:chExt cx="6577581" cy="747886"/>
            </a:xfrm>
            <a:solidFill>
              <a:srgbClr val="597C8F"/>
            </a:solidFill>
          </p:grpSpPr>
          <p:grpSp>
            <p:nvGrpSpPr>
              <p:cNvPr id="34" name="组合 33">
                <a:extLst>
                  <a:ext uri="{FF2B5EF4-FFF2-40B4-BE49-F238E27FC236}">
                    <a16:creationId xmlns:a16="http://schemas.microsoft.com/office/drawing/2014/main" id="{657DFA60-519C-C08F-BB55-7BC0AB14EC4F}"/>
                  </a:ext>
                </a:extLst>
              </p:cNvPr>
              <p:cNvGrpSpPr/>
              <p:nvPr/>
            </p:nvGrpSpPr>
            <p:grpSpPr>
              <a:xfrm>
                <a:off x="2993562" y="1832162"/>
                <a:ext cx="6444720" cy="747886"/>
                <a:chOff x="316280" y="2212194"/>
                <a:chExt cx="4491566" cy="2535831"/>
              </a:xfrm>
              <a:grpFill/>
            </p:grpSpPr>
            <p:sp>
              <p:nvSpPr>
                <p:cNvPr id="36" name="椭圆 2">
                  <a:extLst>
                    <a:ext uri="{FF2B5EF4-FFF2-40B4-BE49-F238E27FC236}">
                      <a16:creationId xmlns:a16="http://schemas.microsoft.com/office/drawing/2014/main" id="{941DB37E-E986-1D5E-84A1-CE3A6C82304C}"/>
                    </a:ext>
                  </a:extLst>
                </p:cNvPr>
                <p:cNvSpPr/>
                <p:nvPr/>
              </p:nvSpPr>
              <p:spPr>
                <a:xfrm>
                  <a:off x="316280" y="2212194"/>
                  <a:ext cx="4491566" cy="2535831"/>
                </a:xfrm>
                <a:prstGeom prst="roundRect">
                  <a:avLst/>
                </a:prstGeom>
                <a:solidFill>
                  <a:srgbClr val="B5B5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ea"/>
                    <a:sym typeface="+mn-lt"/>
                  </a:endParaRPr>
                </a:p>
              </p:txBody>
            </p:sp>
            <p:sp>
              <p:nvSpPr>
                <p:cNvPr id="37" name="椭圆 3">
                  <a:extLst>
                    <a:ext uri="{FF2B5EF4-FFF2-40B4-BE49-F238E27FC236}">
                      <a16:creationId xmlns:a16="http://schemas.microsoft.com/office/drawing/2014/main" id="{929EA82C-1D1D-9A3C-BEE8-3C7E11C6C128}"/>
                    </a:ext>
                  </a:extLst>
                </p:cNvPr>
                <p:cNvSpPr/>
                <p:nvPr/>
              </p:nvSpPr>
              <p:spPr>
                <a:xfrm>
                  <a:off x="374674" y="2380414"/>
                  <a:ext cx="4370796" cy="2199391"/>
                </a:xfrm>
                <a:prstGeom prst="roundRect">
                  <a:avLst/>
                </a:prstGeom>
                <a:solidFill>
                  <a:srgbClr val="32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ea"/>
                    <a:sym typeface="+mn-lt"/>
                  </a:endParaRPr>
                </a:p>
              </p:txBody>
            </p:sp>
          </p:grpSp>
          <p:sp>
            <p:nvSpPr>
              <p:cNvPr id="35" name="文本框 34">
                <a:extLst>
                  <a:ext uri="{FF2B5EF4-FFF2-40B4-BE49-F238E27FC236}">
                    <a16:creationId xmlns:a16="http://schemas.microsoft.com/office/drawing/2014/main" id="{7C3922B8-E2BA-A0EF-244D-99525F64440F}"/>
                  </a:ext>
                </a:extLst>
              </p:cNvPr>
              <p:cNvSpPr txBox="1"/>
              <p:nvPr/>
            </p:nvSpPr>
            <p:spPr>
              <a:xfrm>
                <a:off x="2993562" y="1838274"/>
                <a:ext cx="6577581" cy="647252"/>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rPr>
                  <a:t>Trace Organic Pollutants (</a:t>
                </a:r>
                <a:r>
                  <a:rPr kumimoji="0" lang="en-US" altLang="zh-CN" sz="2000" b="1" i="0" u="none" strike="noStrike" kern="1200" cap="none" spc="0" normalizeH="0" baseline="0" noProof="0" dirty="0" err="1">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rPr>
                  <a:t>TrOPs</a:t>
                </a:r>
                <a:r>
                  <a:rPr kumimoji="0" lang="en-US" altLang="zh-CN" sz="2000" b="1"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rPr>
                  <a:t>)</a:t>
                </a:r>
                <a:endParaRPr kumimoji="0" lang="zh-CN" altLang="en-US" sz="2000" b="1"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grpSp>
      <p:sp>
        <p:nvSpPr>
          <p:cNvPr id="149" name="文本框 148">
            <a:extLst>
              <a:ext uri="{FF2B5EF4-FFF2-40B4-BE49-F238E27FC236}">
                <a16:creationId xmlns:a16="http://schemas.microsoft.com/office/drawing/2014/main" id="{E9146C08-A74D-A573-EDCC-3485479A6E94}"/>
              </a:ext>
            </a:extLst>
          </p:cNvPr>
          <p:cNvSpPr txBox="1"/>
          <p:nvPr/>
        </p:nvSpPr>
        <p:spPr>
          <a:xfrm>
            <a:off x="335150" y="5794854"/>
            <a:ext cx="8620732"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Note</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The pollutants listed here are just the tip of the iceberg. There are far more </a:t>
            </a:r>
            <a:r>
              <a:rPr kumimoji="0" lang="en-US" altLang="zh-CN" sz="1400" b="0" i="0" u="none" strike="noStrike" kern="12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TrOPs</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including synthetic chemicals and intermediate metabolites, yet to be properly monitored and unveiled</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3" name="组合 2">
            <a:extLst>
              <a:ext uri="{FF2B5EF4-FFF2-40B4-BE49-F238E27FC236}">
                <a16:creationId xmlns:a16="http://schemas.microsoft.com/office/drawing/2014/main" id="{C4875312-E557-D668-7BBB-B8774DDF2B0E}"/>
              </a:ext>
            </a:extLst>
          </p:cNvPr>
          <p:cNvGrpSpPr/>
          <p:nvPr/>
        </p:nvGrpSpPr>
        <p:grpSpPr>
          <a:xfrm>
            <a:off x="94678" y="1631751"/>
            <a:ext cx="4129109" cy="3498675"/>
            <a:chOff x="94678" y="1853115"/>
            <a:chExt cx="4129109" cy="3498675"/>
          </a:xfrm>
        </p:grpSpPr>
        <p:sp>
          <p:nvSpPr>
            <p:cNvPr id="217" name="矩形: 圆角 216">
              <a:extLst>
                <a:ext uri="{FF2B5EF4-FFF2-40B4-BE49-F238E27FC236}">
                  <a16:creationId xmlns:a16="http://schemas.microsoft.com/office/drawing/2014/main" id="{5EAEF3B3-8437-6DA9-A0D8-298F0116B0E4}"/>
                </a:ext>
              </a:extLst>
            </p:cNvPr>
            <p:cNvSpPr/>
            <p:nvPr/>
          </p:nvSpPr>
          <p:spPr>
            <a:xfrm>
              <a:off x="94678" y="2027223"/>
              <a:ext cx="4129109" cy="3324567"/>
            </a:xfrm>
            <a:prstGeom prst="roundRect">
              <a:avLst/>
            </a:prstGeom>
            <a:noFill/>
            <a:ln w="28575">
              <a:solidFill>
                <a:srgbClr val="ED7D3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90" name="肘形连接符 122">
              <a:extLst>
                <a:ext uri="{FF2B5EF4-FFF2-40B4-BE49-F238E27FC236}">
                  <a16:creationId xmlns:a16="http://schemas.microsoft.com/office/drawing/2014/main" id="{56E432D3-4570-98AE-5BB4-5F0D43630508}"/>
                </a:ext>
              </a:extLst>
            </p:cNvPr>
            <p:cNvCxnSpPr>
              <a:cxnSpLocks/>
            </p:cNvCxnSpPr>
            <p:nvPr/>
          </p:nvCxnSpPr>
          <p:spPr>
            <a:xfrm rot="5400000">
              <a:off x="1965764" y="2182455"/>
              <a:ext cx="658682" cy="1"/>
            </a:xfrm>
            <a:prstGeom prst="bentConnector3">
              <a:avLst>
                <a:gd name="adj1" fmla="val 50000"/>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id="{0A1DF659-5BF2-D255-4455-22E3D968C813}"/>
                </a:ext>
              </a:extLst>
            </p:cNvPr>
            <p:cNvGrpSpPr/>
            <p:nvPr/>
          </p:nvGrpSpPr>
          <p:grpSpPr>
            <a:xfrm>
              <a:off x="217886" y="3367082"/>
              <a:ext cx="1339524" cy="1858858"/>
              <a:chOff x="884984" y="3965491"/>
              <a:chExt cx="1339524" cy="1858858"/>
            </a:xfrm>
          </p:grpSpPr>
          <p:grpSp>
            <p:nvGrpSpPr>
              <p:cNvPr id="99" name="组合 98">
                <a:extLst>
                  <a:ext uri="{FF2B5EF4-FFF2-40B4-BE49-F238E27FC236}">
                    <a16:creationId xmlns:a16="http://schemas.microsoft.com/office/drawing/2014/main" id="{91F6DE16-E90D-61C9-4761-59E3B934AEEE}"/>
                  </a:ext>
                </a:extLst>
              </p:cNvPr>
              <p:cNvGrpSpPr/>
              <p:nvPr/>
            </p:nvGrpSpPr>
            <p:grpSpPr>
              <a:xfrm>
                <a:off x="884984" y="3965491"/>
                <a:ext cx="1339524" cy="1858858"/>
                <a:chOff x="1271325" y="2212194"/>
                <a:chExt cx="1634096" cy="11032267"/>
              </a:xfrm>
            </p:grpSpPr>
            <p:sp>
              <p:nvSpPr>
                <p:cNvPr id="106" name="椭圆 3">
                  <a:extLst>
                    <a:ext uri="{FF2B5EF4-FFF2-40B4-BE49-F238E27FC236}">
                      <a16:creationId xmlns:a16="http://schemas.microsoft.com/office/drawing/2014/main" id="{D9C7DFD2-A994-EEAC-2476-FD3A9FF4A210}"/>
                    </a:ext>
                  </a:extLst>
                </p:cNvPr>
                <p:cNvSpPr/>
                <p:nvPr/>
              </p:nvSpPr>
              <p:spPr>
                <a:xfrm>
                  <a:off x="1325746" y="5539629"/>
                  <a:ext cx="1521469" cy="7704832"/>
                </a:xfrm>
                <a:prstGeom prst="roundRect">
                  <a:avLst>
                    <a:gd name="adj" fmla="val 0"/>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104" name="椭圆 2">
                  <a:extLst>
                    <a:ext uri="{FF2B5EF4-FFF2-40B4-BE49-F238E27FC236}">
                      <a16:creationId xmlns:a16="http://schemas.microsoft.com/office/drawing/2014/main" id="{3112D8D9-8543-0CE5-9BCB-834EDF111B99}"/>
                    </a:ext>
                  </a:extLst>
                </p:cNvPr>
                <p:cNvSpPr/>
                <p:nvPr/>
              </p:nvSpPr>
              <p:spPr>
                <a:xfrm>
                  <a:off x="1271325" y="2212194"/>
                  <a:ext cx="1634096" cy="3578663"/>
                </a:xfrm>
                <a:prstGeom prst="roundRect">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105" name="椭圆 3">
                  <a:extLst>
                    <a:ext uri="{FF2B5EF4-FFF2-40B4-BE49-F238E27FC236}">
                      <a16:creationId xmlns:a16="http://schemas.microsoft.com/office/drawing/2014/main" id="{F87F5719-9093-9A43-93DE-7DCB44437B6C}"/>
                    </a:ext>
                  </a:extLst>
                </p:cNvPr>
                <p:cNvSpPr/>
                <p:nvPr/>
              </p:nvSpPr>
              <p:spPr>
                <a:xfrm>
                  <a:off x="1310255" y="2380415"/>
                  <a:ext cx="1554542" cy="3103865"/>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100" name="文本框 99">
                <a:extLst>
                  <a:ext uri="{FF2B5EF4-FFF2-40B4-BE49-F238E27FC236}">
                    <a16:creationId xmlns:a16="http://schemas.microsoft.com/office/drawing/2014/main" id="{E7C8B32D-70E1-FD72-F528-B802A0A28798}"/>
                  </a:ext>
                </a:extLst>
              </p:cNvPr>
              <p:cNvSpPr txBox="1"/>
              <p:nvPr/>
            </p:nvSpPr>
            <p:spPr>
              <a:xfrm>
                <a:off x="904067" y="3993835"/>
                <a:ext cx="1244251"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rPr>
                  <a:t> </a:t>
                </a:r>
                <a:r>
                  <a:rPr kumimoji="0" lang="en-US" altLang="zh-CN"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rPr>
                  <a:t>phenolic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rPr>
                  <a:t>compounds</a:t>
                </a:r>
                <a:endParaRPr kumimoji="0" lang="zh-CN" altLang="en-US" sz="14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grpSp>
          <p:nvGrpSpPr>
            <p:cNvPr id="44" name="组合 43">
              <a:extLst>
                <a:ext uri="{FF2B5EF4-FFF2-40B4-BE49-F238E27FC236}">
                  <a16:creationId xmlns:a16="http://schemas.microsoft.com/office/drawing/2014/main" id="{41D35CB2-A878-838B-B273-9FCF2B9A448B}"/>
                </a:ext>
              </a:extLst>
            </p:cNvPr>
            <p:cNvGrpSpPr/>
            <p:nvPr/>
          </p:nvGrpSpPr>
          <p:grpSpPr>
            <a:xfrm>
              <a:off x="1699267" y="3381689"/>
              <a:ext cx="1168010" cy="608892"/>
              <a:chOff x="884984" y="3965491"/>
              <a:chExt cx="1311026" cy="595257"/>
            </a:xfrm>
          </p:grpSpPr>
          <p:grpSp>
            <p:nvGrpSpPr>
              <p:cNvPr id="83" name="组合 82">
                <a:extLst>
                  <a:ext uri="{FF2B5EF4-FFF2-40B4-BE49-F238E27FC236}">
                    <a16:creationId xmlns:a16="http://schemas.microsoft.com/office/drawing/2014/main" id="{155AE7E1-C789-1DEE-5E01-9DFF4A27C212}"/>
                  </a:ext>
                </a:extLst>
              </p:cNvPr>
              <p:cNvGrpSpPr/>
              <p:nvPr/>
            </p:nvGrpSpPr>
            <p:grpSpPr>
              <a:xfrm>
                <a:off x="884984" y="3965491"/>
                <a:ext cx="1311026" cy="578935"/>
                <a:chOff x="1271325" y="2212194"/>
                <a:chExt cx="1599331" cy="3435961"/>
              </a:xfrm>
            </p:grpSpPr>
            <p:sp>
              <p:nvSpPr>
                <p:cNvPr id="88" name="椭圆 2">
                  <a:extLst>
                    <a:ext uri="{FF2B5EF4-FFF2-40B4-BE49-F238E27FC236}">
                      <a16:creationId xmlns:a16="http://schemas.microsoft.com/office/drawing/2014/main" id="{4FFF642D-E12E-D251-0532-C90B54A10CD8}"/>
                    </a:ext>
                  </a:extLst>
                </p:cNvPr>
                <p:cNvSpPr/>
                <p:nvPr/>
              </p:nvSpPr>
              <p:spPr>
                <a:xfrm>
                  <a:off x="1271325" y="2212194"/>
                  <a:ext cx="1599331" cy="3435961"/>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89" name="椭圆 3">
                  <a:extLst>
                    <a:ext uri="{FF2B5EF4-FFF2-40B4-BE49-F238E27FC236}">
                      <a16:creationId xmlns:a16="http://schemas.microsoft.com/office/drawing/2014/main" id="{5355806C-B513-567C-FBB9-B93A280C9F6F}"/>
                    </a:ext>
                  </a:extLst>
                </p:cNvPr>
                <p:cNvSpPr/>
                <p:nvPr/>
              </p:nvSpPr>
              <p:spPr>
                <a:xfrm>
                  <a:off x="1310256" y="2380415"/>
                  <a:ext cx="1525297" cy="3105294"/>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84" name="文本框 83">
                <a:extLst>
                  <a:ext uri="{FF2B5EF4-FFF2-40B4-BE49-F238E27FC236}">
                    <a16:creationId xmlns:a16="http://schemas.microsoft.com/office/drawing/2014/main" id="{B755FBEC-39D5-9082-AF39-F567873DEC48}"/>
                  </a:ext>
                </a:extLst>
              </p:cNvPr>
              <p:cNvSpPr txBox="1"/>
              <p:nvPr/>
            </p:nvSpPr>
            <p:spPr>
              <a:xfrm>
                <a:off x="901224" y="3989068"/>
                <a:ext cx="1218474" cy="57168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rPr>
                  <a:t> steroidal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rPr>
                  <a:t>estrogens</a:t>
                </a: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grpSp>
          <p:nvGrpSpPr>
            <p:cNvPr id="204" name="组合 203">
              <a:extLst>
                <a:ext uri="{FF2B5EF4-FFF2-40B4-BE49-F238E27FC236}">
                  <a16:creationId xmlns:a16="http://schemas.microsoft.com/office/drawing/2014/main" id="{FAB3673F-79BF-97D5-19E8-797320079C6E}"/>
                </a:ext>
              </a:extLst>
            </p:cNvPr>
            <p:cNvGrpSpPr/>
            <p:nvPr/>
          </p:nvGrpSpPr>
          <p:grpSpPr>
            <a:xfrm>
              <a:off x="1102927" y="2229857"/>
              <a:ext cx="2330473" cy="453891"/>
              <a:chOff x="1694630" y="2698441"/>
              <a:chExt cx="2330473" cy="453891"/>
            </a:xfrm>
          </p:grpSpPr>
          <p:grpSp>
            <p:nvGrpSpPr>
              <p:cNvPr id="39" name="组合 38">
                <a:extLst>
                  <a:ext uri="{FF2B5EF4-FFF2-40B4-BE49-F238E27FC236}">
                    <a16:creationId xmlns:a16="http://schemas.microsoft.com/office/drawing/2014/main" id="{34FE7F2E-7DD9-4BF5-6273-DCDEF32D1C0C}"/>
                  </a:ext>
                </a:extLst>
              </p:cNvPr>
              <p:cNvGrpSpPr/>
              <p:nvPr/>
            </p:nvGrpSpPr>
            <p:grpSpPr>
              <a:xfrm>
                <a:off x="1694630" y="2698441"/>
                <a:ext cx="2330473" cy="453891"/>
                <a:chOff x="1271324" y="2212194"/>
                <a:chExt cx="2433344" cy="2535828"/>
              </a:xfrm>
            </p:grpSpPr>
            <p:sp>
              <p:nvSpPr>
                <p:cNvPr id="117" name="椭圆 2">
                  <a:extLst>
                    <a:ext uri="{FF2B5EF4-FFF2-40B4-BE49-F238E27FC236}">
                      <a16:creationId xmlns:a16="http://schemas.microsoft.com/office/drawing/2014/main" id="{D73ACE61-C8FA-1CAE-A692-ACDE49CD3309}"/>
                    </a:ext>
                  </a:extLst>
                </p:cNvPr>
                <p:cNvSpPr/>
                <p:nvPr/>
              </p:nvSpPr>
              <p:spPr>
                <a:xfrm>
                  <a:off x="1271324" y="2212194"/>
                  <a:ext cx="2433344" cy="2535828"/>
                </a:xfrm>
                <a:prstGeom prst="roundRect">
                  <a:avLst/>
                </a:prstGeom>
                <a:solidFill>
                  <a:srgbClr val="B5B5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ea"/>
                    <a:sym typeface="+mn-lt"/>
                  </a:endParaRPr>
                </a:p>
              </p:txBody>
            </p:sp>
            <p:sp>
              <p:nvSpPr>
                <p:cNvPr id="118" name="椭圆 3">
                  <a:extLst>
                    <a:ext uri="{FF2B5EF4-FFF2-40B4-BE49-F238E27FC236}">
                      <a16:creationId xmlns:a16="http://schemas.microsoft.com/office/drawing/2014/main" id="{C9CE15C3-6D71-A704-6C01-52F99E61594D}"/>
                    </a:ext>
                  </a:extLst>
                </p:cNvPr>
                <p:cNvSpPr/>
                <p:nvPr/>
              </p:nvSpPr>
              <p:spPr>
                <a:xfrm>
                  <a:off x="1304038" y="2380414"/>
                  <a:ext cx="2367916" cy="2199389"/>
                </a:xfrm>
                <a:prstGeom prst="roundRect">
                  <a:avLst/>
                </a:prstGeom>
                <a:solidFill>
                  <a:srgbClr val="32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ea"/>
                    <a:sym typeface="+mn-lt"/>
                  </a:endParaRPr>
                </a:p>
              </p:txBody>
            </p:sp>
          </p:grpSp>
          <p:sp>
            <p:nvSpPr>
              <p:cNvPr id="48" name="文本框 47">
                <a:extLst>
                  <a:ext uri="{FF2B5EF4-FFF2-40B4-BE49-F238E27FC236}">
                    <a16:creationId xmlns:a16="http://schemas.microsoft.com/office/drawing/2014/main" id="{98287461-69E8-6A57-8798-322C1A19C772}"/>
                  </a:ext>
                </a:extLst>
              </p:cNvPr>
              <p:cNvSpPr txBox="1"/>
              <p:nvPr/>
            </p:nvSpPr>
            <p:spPr>
              <a:xfrm>
                <a:off x="2424490" y="2725331"/>
                <a:ext cx="870752" cy="40011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rPr>
                  <a:t>EDCs</a:t>
                </a:r>
                <a:endParaRPr kumimoji="0" lang="zh-CN" altLang="en-US" sz="2000" b="1"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128" name="文本框 127">
              <a:extLst>
                <a:ext uri="{FF2B5EF4-FFF2-40B4-BE49-F238E27FC236}">
                  <a16:creationId xmlns:a16="http://schemas.microsoft.com/office/drawing/2014/main" id="{D640BCD0-93FF-F9B0-4DA2-7E0BAE3644D5}"/>
                </a:ext>
              </a:extLst>
            </p:cNvPr>
            <p:cNvSpPr txBox="1"/>
            <p:nvPr/>
          </p:nvSpPr>
          <p:spPr>
            <a:xfrm>
              <a:off x="313660" y="4027154"/>
              <a:ext cx="1170513"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mn-lt"/>
                </a:rPr>
                <a:t>alkylphenols</a:t>
              </a:r>
              <a:endParaRPr kumimoji="0" lang="zh-CN" altLang="en-US" sz="14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129" name="文本框 128">
              <a:extLst>
                <a:ext uri="{FF2B5EF4-FFF2-40B4-BE49-F238E27FC236}">
                  <a16:creationId xmlns:a16="http://schemas.microsoft.com/office/drawing/2014/main" id="{10ABDE53-5EB1-837B-FAC2-6D50BA91ED79}"/>
                </a:ext>
              </a:extLst>
            </p:cNvPr>
            <p:cNvSpPr txBox="1"/>
            <p:nvPr/>
          </p:nvSpPr>
          <p:spPr>
            <a:xfrm>
              <a:off x="176608" y="4311641"/>
              <a:ext cx="1418978" cy="52322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mn-lt"/>
                </a:rPr>
                <a:t>alkylphenol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mn-lt"/>
                </a:rPr>
                <a:t>polyethoxylates</a:t>
              </a:r>
              <a:endParaRPr kumimoji="0" lang="zh-CN" altLang="en-US" sz="14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130" name="文本框 129">
              <a:extLst>
                <a:ext uri="{FF2B5EF4-FFF2-40B4-BE49-F238E27FC236}">
                  <a16:creationId xmlns:a16="http://schemas.microsoft.com/office/drawing/2014/main" id="{25C83391-45AD-F386-CD24-C3FDF47687F0}"/>
                </a:ext>
              </a:extLst>
            </p:cNvPr>
            <p:cNvSpPr txBox="1"/>
            <p:nvPr/>
          </p:nvSpPr>
          <p:spPr>
            <a:xfrm>
              <a:off x="592409" y="4807634"/>
              <a:ext cx="543740"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mn-lt"/>
                </a:rPr>
                <a:t>……</a:t>
              </a:r>
              <a:endParaRPr kumimoji="0" lang="zh-CN" altLang="en-US" sz="14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nvGrpSpPr>
            <p:cNvPr id="142" name="组合 141">
              <a:extLst>
                <a:ext uri="{FF2B5EF4-FFF2-40B4-BE49-F238E27FC236}">
                  <a16:creationId xmlns:a16="http://schemas.microsoft.com/office/drawing/2014/main" id="{8068CB23-1A58-1597-D1DD-7E7C185876CC}"/>
                </a:ext>
              </a:extLst>
            </p:cNvPr>
            <p:cNvGrpSpPr/>
            <p:nvPr/>
          </p:nvGrpSpPr>
          <p:grpSpPr>
            <a:xfrm>
              <a:off x="3125342" y="3381689"/>
              <a:ext cx="972294" cy="551633"/>
              <a:chOff x="884984" y="3965491"/>
              <a:chExt cx="1311026" cy="427269"/>
            </a:xfrm>
          </p:grpSpPr>
          <p:grpSp>
            <p:nvGrpSpPr>
              <p:cNvPr id="143" name="组合 142">
                <a:extLst>
                  <a:ext uri="{FF2B5EF4-FFF2-40B4-BE49-F238E27FC236}">
                    <a16:creationId xmlns:a16="http://schemas.microsoft.com/office/drawing/2014/main" id="{8BE10DF7-5EF2-E8AD-FAC4-DC1300657CFF}"/>
                  </a:ext>
                </a:extLst>
              </p:cNvPr>
              <p:cNvGrpSpPr/>
              <p:nvPr/>
            </p:nvGrpSpPr>
            <p:grpSpPr>
              <a:xfrm>
                <a:off x="884984" y="3965491"/>
                <a:ext cx="1311026" cy="427269"/>
                <a:chOff x="1271325" y="2212194"/>
                <a:chExt cx="1599331" cy="2535828"/>
              </a:xfrm>
            </p:grpSpPr>
            <p:sp>
              <p:nvSpPr>
                <p:cNvPr id="145" name="椭圆 2">
                  <a:extLst>
                    <a:ext uri="{FF2B5EF4-FFF2-40B4-BE49-F238E27FC236}">
                      <a16:creationId xmlns:a16="http://schemas.microsoft.com/office/drawing/2014/main" id="{63176A1E-EC15-7711-76E1-726E0DC47792}"/>
                    </a:ext>
                  </a:extLst>
                </p:cNvPr>
                <p:cNvSpPr/>
                <p:nvPr/>
              </p:nvSpPr>
              <p:spPr>
                <a:xfrm>
                  <a:off x="1271325" y="2212194"/>
                  <a:ext cx="1599331" cy="253582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146" name="椭圆 3">
                  <a:extLst>
                    <a:ext uri="{FF2B5EF4-FFF2-40B4-BE49-F238E27FC236}">
                      <a16:creationId xmlns:a16="http://schemas.microsoft.com/office/drawing/2014/main" id="{854950C0-8E3D-6123-29B1-E1B0F38416B6}"/>
                    </a:ext>
                  </a:extLst>
                </p:cNvPr>
                <p:cNvSpPr/>
                <p:nvPr/>
              </p:nvSpPr>
              <p:spPr>
                <a:xfrm>
                  <a:off x="1310256" y="2380415"/>
                  <a:ext cx="1521469" cy="2199387"/>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144" name="文本框 143">
                <a:extLst>
                  <a:ext uri="{FF2B5EF4-FFF2-40B4-BE49-F238E27FC236}">
                    <a16:creationId xmlns:a16="http://schemas.microsoft.com/office/drawing/2014/main" id="{C7E2E3E7-D284-5D0F-D6D3-A3E69E760959}"/>
                  </a:ext>
                </a:extLst>
              </p:cNvPr>
              <p:cNvSpPr txBox="1"/>
              <p:nvPr/>
            </p:nvSpPr>
            <p:spPr>
              <a:xfrm>
                <a:off x="1216271" y="4011065"/>
                <a:ext cx="880150" cy="262228"/>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rPr>
                  <a:t>…… </a:t>
                </a: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cxnSp>
          <p:nvCxnSpPr>
            <p:cNvPr id="176" name="肘形连接符 122">
              <a:extLst>
                <a:ext uri="{FF2B5EF4-FFF2-40B4-BE49-F238E27FC236}">
                  <a16:creationId xmlns:a16="http://schemas.microsoft.com/office/drawing/2014/main" id="{460DCA1F-5F77-96B3-8F58-3C903F8173AC}"/>
                </a:ext>
              </a:extLst>
            </p:cNvPr>
            <p:cNvCxnSpPr>
              <a:cxnSpLocks/>
            </p:cNvCxnSpPr>
            <p:nvPr/>
          </p:nvCxnSpPr>
          <p:spPr>
            <a:xfrm rot="10800000" flipV="1">
              <a:off x="801564" y="3037295"/>
              <a:ext cx="2806537" cy="1"/>
            </a:xfrm>
            <a:prstGeom prst="bentConnector3">
              <a:avLst>
                <a:gd name="adj1" fmla="val 50000"/>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77" name="肘形连接符 122">
              <a:extLst>
                <a:ext uri="{FF2B5EF4-FFF2-40B4-BE49-F238E27FC236}">
                  <a16:creationId xmlns:a16="http://schemas.microsoft.com/office/drawing/2014/main" id="{15DEC069-F344-4FBD-8D6F-0094625E5D12}"/>
                </a:ext>
              </a:extLst>
            </p:cNvPr>
            <p:cNvCxnSpPr>
              <a:cxnSpLocks/>
            </p:cNvCxnSpPr>
            <p:nvPr/>
          </p:nvCxnSpPr>
          <p:spPr>
            <a:xfrm rot="5400000" flipH="1" flipV="1">
              <a:off x="3533975" y="3104744"/>
              <a:ext cx="148264" cy="1"/>
            </a:xfrm>
            <a:prstGeom prst="bentConnector3">
              <a:avLst>
                <a:gd name="adj1" fmla="val 50000"/>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4" name="肘形连接符 122">
              <a:extLst>
                <a:ext uri="{FF2B5EF4-FFF2-40B4-BE49-F238E27FC236}">
                  <a16:creationId xmlns:a16="http://schemas.microsoft.com/office/drawing/2014/main" id="{7F561F13-A338-D582-EB60-788EC9D75E84}"/>
                </a:ext>
              </a:extLst>
            </p:cNvPr>
            <p:cNvCxnSpPr>
              <a:cxnSpLocks/>
            </p:cNvCxnSpPr>
            <p:nvPr/>
          </p:nvCxnSpPr>
          <p:spPr>
            <a:xfrm rot="5400000" flipH="1" flipV="1">
              <a:off x="717610" y="3111178"/>
              <a:ext cx="161132" cy="1"/>
            </a:xfrm>
            <a:prstGeom prst="bentConnector3">
              <a:avLst>
                <a:gd name="adj1" fmla="val 50000"/>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9" name="肘形连接符 122">
              <a:extLst>
                <a:ext uri="{FF2B5EF4-FFF2-40B4-BE49-F238E27FC236}">
                  <a16:creationId xmlns:a16="http://schemas.microsoft.com/office/drawing/2014/main" id="{A4A1B5B1-DBD3-1D67-C053-7F4CCC2E5050}"/>
                </a:ext>
              </a:extLst>
            </p:cNvPr>
            <p:cNvCxnSpPr>
              <a:cxnSpLocks/>
            </p:cNvCxnSpPr>
            <p:nvPr/>
          </p:nvCxnSpPr>
          <p:spPr>
            <a:xfrm rot="16200000" flipH="1">
              <a:off x="2027886" y="2936358"/>
              <a:ext cx="510770" cy="1"/>
            </a:xfrm>
            <a:prstGeom prst="bentConnector3">
              <a:avLst>
                <a:gd name="adj1" fmla="val 50000"/>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1" name="矩形 220">
              <a:extLst>
                <a:ext uri="{FF2B5EF4-FFF2-40B4-BE49-F238E27FC236}">
                  <a16:creationId xmlns:a16="http://schemas.microsoft.com/office/drawing/2014/main" id="{387C00A7-76CD-FB3F-1EC0-04397A255AA2}"/>
                </a:ext>
              </a:extLst>
            </p:cNvPr>
            <p:cNvSpPr/>
            <p:nvPr/>
          </p:nvSpPr>
          <p:spPr>
            <a:xfrm>
              <a:off x="2096932" y="4767476"/>
              <a:ext cx="1873656" cy="365786"/>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1 ng/L-1 µg/L </a:t>
              </a:r>
              <a:endParaRPr kumimoji="1"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10" name="组合 9">
            <a:extLst>
              <a:ext uri="{FF2B5EF4-FFF2-40B4-BE49-F238E27FC236}">
                <a16:creationId xmlns:a16="http://schemas.microsoft.com/office/drawing/2014/main" id="{DA6F5886-21A6-0605-FF97-6EC64F35F96E}"/>
              </a:ext>
            </a:extLst>
          </p:cNvPr>
          <p:cNvGrpSpPr/>
          <p:nvPr/>
        </p:nvGrpSpPr>
        <p:grpSpPr>
          <a:xfrm>
            <a:off x="4340771" y="1629204"/>
            <a:ext cx="7382070" cy="3501222"/>
            <a:chOff x="4340771" y="1837551"/>
            <a:chExt cx="7382070" cy="3501222"/>
          </a:xfrm>
        </p:grpSpPr>
        <p:grpSp>
          <p:nvGrpSpPr>
            <p:cNvPr id="5" name="组合 4">
              <a:extLst>
                <a:ext uri="{FF2B5EF4-FFF2-40B4-BE49-F238E27FC236}">
                  <a16:creationId xmlns:a16="http://schemas.microsoft.com/office/drawing/2014/main" id="{D99A595E-DA76-D3DF-F625-C774330D9949}"/>
                </a:ext>
              </a:extLst>
            </p:cNvPr>
            <p:cNvGrpSpPr/>
            <p:nvPr/>
          </p:nvGrpSpPr>
          <p:grpSpPr>
            <a:xfrm>
              <a:off x="4340771" y="1837551"/>
              <a:ext cx="7382070" cy="3501222"/>
              <a:chOff x="4340771" y="1837551"/>
              <a:chExt cx="7382070" cy="3501222"/>
            </a:xfrm>
          </p:grpSpPr>
          <p:sp>
            <p:nvSpPr>
              <p:cNvPr id="218" name="矩形: 圆角 217">
                <a:extLst>
                  <a:ext uri="{FF2B5EF4-FFF2-40B4-BE49-F238E27FC236}">
                    <a16:creationId xmlns:a16="http://schemas.microsoft.com/office/drawing/2014/main" id="{47346FF9-AA91-3054-17B4-322C4E1A4FA9}"/>
                  </a:ext>
                </a:extLst>
              </p:cNvPr>
              <p:cNvSpPr/>
              <p:nvPr/>
            </p:nvSpPr>
            <p:spPr>
              <a:xfrm>
                <a:off x="4340771" y="2027223"/>
                <a:ext cx="7382070" cy="3311550"/>
              </a:xfrm>
              <a:prstGeom prst="roundRect">
                <a:avLst/>
              </a:prstGeom>
              <a:noFill/>
              <a:ln w="28575">
                <a:solidFill>
                  <a:srgbClr val="ED7D3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75" name="组合 74">
                <a:extLst>
                  <a:ext uri="{FF2B5EF4-FFF2-40B4-BE49-F238E27FC236}">
                    <a16:creationId xmlns:a16="http://schemas.microsoft.com/office/drawing/2014/main" id="{E77539DA-2469-3324-4535-2E8DB8354110}"/>
                  </a:ext>
                </a:extLst>
              </p:cNvPr>
              <p:cNvGrpSpPr/>
              <p:nvPr/>
            </p:nvGrpSpPr>
            <p:grpSpPr>
              <a:xfrm>
                <a:off x="4436280" y="3381689"/>
                <a:ext cx="1166401" cy="1753140"/>
                <a:chOff x="1271325" y="2212188"/>
                <a:chExt cx="1422901" cy="10404833"/>
              </a:xfrm>
            </p:grpSpPr>
            <p:sp>
              <p:nvSpPr>
                <p:cNvPr id="82" name="椭圆 3">
                  <a:extLst>
                    <a:ext uri="{FF2B5EF4-FFF2-40B4-BE49-F238E27FC236}">
                      <a16:creationId xmlns:a16="http://schemas.microsoft.com/office/drawing/2014/main" id="{C5394317-5D5B-6C87-EED7-0B2416C3A1AD}"/>
                    </a:ext>
                  </a:extLst>
                </p:cNvPr>
                <p:cNvSpPr/>
                <p:nvPr/>
              </p:nvSpPr>
              <p:spPr>
                <a:xfrm>
                  <a:off x="1292384" y="5178575"/>
                  <a:ext cx="1374049" cy="7438446"/>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ea"/>
                    <a:sym typeface="+mn-lt"/>
                  </a:endParaRPr>
                </a:p>
              </p:txBody>
            </p:sp>
            <p:sp>
              <p:nvSpPr>
                <p:cNvPr id="80" name="椭圆 2">
                  <a:extLst>
                    <a:ext uri="{FF2B5EF4-FFF2-40B4-BE49-F238E27FC236}">
                      <a16:creationId xmlns:a16="http://schemas.microsoft.com/office/drawing/2014/main" id="{A061549C-9A05-7024-9136-B20A2AAE4CD9}"/>
                    </a:ext>
                  </a:extLst>
                </p:cNvPr>
                <p:cNvSpPr/>
                <p:nvPr/>
              </p:nvSpPr>
              <p:spPr>
                <a:xfrm>
                  <a:off x="1271325" y="2212188"/>
                  <a:ext cx="1422901" cy="3525372"/>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ea"/>
                    <a:sym typeface="+mn-lt"/>
                  </a:endParaRPr>
                </a:p>
              </p:txBody>
            </p:sp>
            <p:sp>
              <p:nvSpPr>
                <p:cNvPr id="81" name="椭圆 3">
                  <a:extLst>
                    <a:ext uri="{FF2B5EF4-FFF2-40B4-BE49-F238E27FC236}">
                      <a16:creationId xmlns:a16="http://schemas.microsoft.com/office/drawing/2014/main" id="{2E30CDC2-958C-AE6B-1F0C-027DAFD9E7EF}"/>
                    </a:ext>
                  </a:extLst>
                </p:cNvPr>
                <p:cNvSpPr/>
                <p:nvPr/>
              </p:nvSpPr>
              <p:spPr>
                <a:xfrm>
                  <a:off x="1310256" y="2380409"/>
                  <a:ext cx="1352634" cy="3055322"/>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ea"/>
                    <a:sym typeface="+mn-lt"/>
                  </a:endParaRPr>
                </a:p>
              </p:txBody>
            </p:sp>
          </p:grpSp>
          <p:sp>
            <p:nvSpPr>
              <p:cNvPr id="76" name="文本框 75">
                <a:extLst>
                  <a:ext uri="{FF2B5EF4-FFF2-40B4-BE49-F238E27FC236}">
                    <a16:creationId xmlns:a16="http://schemas.microsoft.com/office/drawing/2014/main" id="{53AC862E-073B-EF37-2248-3D8BAB66E20B}"/>
                  </a:ext>
                </a:extLst>
              </p:cNvPr>
              <p:cNvSpPr txBox="1"/>
              <p:nvPr/>
            </p:nvSpPr>
            <p:spPr>
              <a:xfrm>
                <a:off x="4483909" y="3493596"/>
                <a:ext cx="1095173" cy="338554"/>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rPr>
                  <a:t>antibiotics</a:t>
                </a: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77" name="文本框 76">
                <a:extLst>
                  <a:ext uri="{FF2B5EF4-FFF2-40B4-BE49-F238E27FC236}">
                    <a16:creationId xmlns:a16="http://schemas.microsoft.com/office/drawing/2014/main" id="{59E7AFC4-D8C2-02F9-D197-32B17931F00A}"/>
                  </a:ext>
                </a:extLst>
              </p:cNvPr>
              <p:cNvSpPr txBox="1"/>
              <p:nvPr/>
            </p:nvSpPr>
            <p:spPr>
              <a:xfrm>
                <a:off x="4402917" y="3988734"/>
                <a:ext cx="1239442"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mn-lt"/>
                  </a:rPr>
                  <a:t>sulfonamides</a:t>
                </a:r>
                <a:endParaRPr kumimoji="0" lang="zh-CN" altLang="en-US" sz="14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78" name="文本框 77">
                <a:extLst>
                  <a:ext uri="{FF2B5EF4-FFF2-40B4-BE49-F238E27FC236}">
                    <a16:creationId xmlns:a16="http://schemas.microsoft.com/office/drawing/2014/main" id="{D4BFC2A4-803F-915D-F3CD-69740F00042D}"/>
                  </a:ext>
                </a:extLst>
              </p:cNvPr>
              <p:cNvSpPr txBox="1"/>
              <p:nvPr/>
            </p:nvSpPr>
            <p:spPr>
              <a:xfrm>
                <a:off x="4497493" y="4285787"/>
                <a:ext cx="1050289"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mn-lt"/>
                  </a:rPr>
                  <a:t>quinolones</a:t>
                </a:r>
                <a:endParaRPr kumimoji="0" lang="zh-CN" altLang="en-US" sz="14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79" name="文本框 78">
                <a:extLst>
                  <a:ext uri="{FF2B5EF4-FFF2-40B4-BE49-F238E27FC236}">
                    <a16:creationId xmlns:a16="http://schemas.microsoft.com/office/drawing/2014/main" id="{28DC2F44-B749-84AE-F296-8C0A6A0967B9}"/>
                  </a:ext>
                </a:extLst>
              </p:cNvPr>
              <p:cNvSpPr txBox="1"/>
              <p:nvPr/>
            </p:nvSpPr>
            <p:spPr>
              <a:xfrm>
                <a:off x="4497494" y="4582840"/>
                <a:ext cx="1050288"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mn-lt"/>
                  </a:rPr>
                  <a:t>macrolides</a:t>
                </a:r>
                <a:endParaRPr kumimoji="0" lang="zh-CN" altLang="en-US" sz="14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cxnSp>
            <p:nvCxnSpPr>
              <p:cNvPr id="53" name="肘形连接符 126">
                <a:extLst>
                  <a:ext uri="{FF2B5EF4-FFF2-40B4-BE49-F238E27FC236}">
                    <a16:creationId xmlns:a16="http://schemas.microsoft.com/office/drawing/2014/main" id="{84B518C4-E2E5-C369-54C3-30A594AC0A48}"/>
                  </a:ext>
                </a:extLst>
              </p:cNvPr>
              <p:cNvCxnSpPr>
                <a:stCxn id="115" idx="2"/>
                <a:endCxn id="80" idx="0"/>
              </p:cNvCxnSpPr>
              <p:nvPr/>
            </p:nvCxnSpPr>
            <p:spPr>
              <a:xfrm rot="5400000">
                <a:off x="5824379" y="1867485"/>
                <a:ext cx="709307" cy="2319101"/>
              </a:xfrm>
              <a:prstGeom prst="bentConnector3">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8" name="肘形连接符 136">
                <a:extLst>
                  <a:ext uri="{FF2B5EF4-FFF2-40B4-BE49-F238E27FC236}">
                    <a16:creationId xmlns:a16="http://schemas.microsoft.com/office/drawing/2014/main" id="{C376F0B6-8FF5-2AFE-1CCC-EE2AA3E25875}"/>
                  </a:ext>
                </a:extLst>
              </p:cNvPr>
              <p:cNvCxnSpPr>
                <a:cxnSpLocks/>
              </p:cNvCxnSpPr>
              <p:nvPr/>
            </p:nvCxnSpPr>
            <p:spPr>
              <a:xfrm>
                <a:off x="4340771" y="1837551"/>
                <a:ext cx="2981109" cy="12700"/>
              </a:xfrm>
              <a:prstGeom prst="bentConnector3">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1" name="文本框 130">
                <a:extLst>
                  <a:ext uri="{FF2B5EF4-FFF2-40B4-BE49-F238E27FC236}">
                    <a16:creationId xmlns:a16="http://schemas.microsoft.com/office/drawing/2014/main" id="{873D2ABC-CEC4-3F17-D7F9-8A6E948D2085}"/>
                  </a:ext>
                </a:extLst>
              </p:cNvPr>
              <p:cNvSpPr txBox="1"/>
              <p:nvPr/>
            </p:nvSpPr>
            <p:spPr>
              <a:xfrm>
                <a:off x="4744850" y="4832294"/>
                <a:ext cx="543740" cy="30777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mn-lt"/>
                  </a:rPr>
                  <a:t>……</a:t>
                </a:r>
                <a:endParaRPr kumimoji="0" lang="zh-CN" altLang="en-US" sz="14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cxnSp>
            <p:nvCxnSpPr>
              <p:cNvPr id="151" name="肘形连接符 136">
                <a:extLst>
                  <a:ext uri="{FF2B5EF4-FFF2-40B4-BE49-F238E27FC236}">
                    <a16:creationId xmlns:a16="http://schemas.microsoft.com/office/drawing/2014/main" id="{D7664D7D-6752-0D66-26F1-92F0D80CBC8B}"/>
                  </a:ext>
                </a:extLst>
              </p:cNvPr>
              <p:cNvCxnSpPr>
                <a:cxnSpLocks/>
              </p:cNvCxnSpPr>
              <p:nvPr/>
            </p:nvCxnSpPr>
            <p:spPr>
              <a:xfrm rot="5400000">
                <a:off x="6981627" y="2189392"/>
                <a:ext cx="698590" cy="1"/>
              </a:xfrm>
              <a:prstGeom prst="bentConnector3">
                <a:avLst>
                  <a:gd name="adj1" fmla="val 50000"/>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5" name="肘形连接符 122">
                <a:extLst>
                  <a:ext uri="{FF2B5EF4-FFF2-40B4-BE49-F238E27FC236}">
                    <a16:creationId xmlns:a16="http://schemas.microsoft.com/office/drawing/2014/main" id="{146A0C59-F03C-D384-AB2A-41298F04D91F}"/>
                  </a:ext>
                </a:extLst>
              </p:cNvPr>
              <p:cNvCxnSpPr>
                <a:cxnSpLocks/>
              </p:cNvCxnSpPr>
              <p:nvPr/>
            </p:nvCxnSpPr>
            <p:spPr>
              <a:xfrm rot="16200000" flipH="1">
                <a:off x="9230699" y="3237453"/>
                <a:ext cx="427045" cy="1"/>
              </a:xfrm>
              <a:prstGeom prst="bentConnector3">
                <a:avLst>
                  <a:gd name="adj1" fmla="val 50000"/>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6" name="肘形连接符 122">
                <a:extLst>
                  <a:ext uri="{FF2B5EF4-FFF2-40B4-BE49-F238E27FC236}">
                    <a16:creationId xmlns:a16="http://schemas.microsoft.com/office/drawing/2014/main" id="{0030249A-6496-6ABF-057F-575513025829}"/>
                  </a:ext>
                </a:extLst>
              </p:cNvPr>
              <p:cNvCxnSpPr>
                <a:cxnSpLocks/>
              </p:cNvCxnSpPr>
              <p:nvPr/>
            </p:nvCxnSpPr>
            <p:spPr>
              <a:xfrm rot="16200000" flipH="1">
                <a:off x="10850299" y="3237453"/>
                <a:ext cx="427045" cy="1"/>
              </a:xfrm>
              <a:prstGeom prst="bentConnector3">
                <a:avLst>
                  <a:gd name="adj1" fmla="val 50000"/>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7" name="肘形连接符 122">
                <a:extLst>
                  <a:ext uri="{FF2B5EF4-FFF2-40B4-BE49-F238E27FC236}">
                    <a16:creationId xmlns:a16="http://schemas.microsoft.com/office/drawing/2014/main" id="{3D4EF4E1-39C7-896F-CC2E-66223BFAD57A}"/>
                  </a:ext>
                </a:extLst>
              </p:cNvPr>
              <p:cNvCxnSpPr>
                <a:cxnSpLocks/>
              </p:cNvCxnSpPr>
              <p:nvPr/>
            </p:nvCxnSpPr>
            <p:spPr>
              <a:xfrm rot="10800000">
                <a:off x="7338969" y="3022092"/>
                <a:ext cx="3724852" cy="1"/>
              </a:xfrm>
              <a:prstGeom prst="bentConnector3">
                <a:avLst>
                  <a:gd name="adj1" fmla="val 50000"/>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32" name="组合 131">
                <a:extLst>
                  <a:ext uri="{FF2B5EF4-FFF2-40B4-BE49-F238E27FC236}">
                    <a16:creationId xmlns:a16="http://schemas.microsoft.com/office/drawing/2014/main" id="{9560B981-B7B0-A1E7-F366-D55FAC657138}"/>
                  </a:ext>
                </a:extLst>
              </p:cNvPr>
              <p:cNvGrpSpPr/>
              <p:nvPr/>
            </p:nvGrpSpPr>
            <p:grpSpPr>
              <a:xfrm>
                <a:off x="8913198" y="3381689"/>
                <a:ext cx="1166400" cy="593995"/>
                <a:chOff x="884984" y="3965497"/>
                <a:chExt cx="1311026" cy="523217"/>
              </a:xfrm>
            </p:grpSpPr>
            <p:grpSp>
              <p:nvGrpSpPr>
                <p:cNvPr id="133" name="组合 132">
                  <a:extLst>
                    <a:ext uri="{FF2B5EF4-FFF2-40B4-BE49-F238E27FC236}">
                      <a16:creationId xmlns:a16="http://schemas.microsoft.com/office/drawing/2014/main" id="{31B7A432-047A-B629-EF62-CBC035C4358A}"/>
                    </a:ext>
                  </a:extLst>
                </p:cNvPr>
                <p:cNvGrpSpPr/>
                <p:nvPr/>
              </p:nvGrpSpPr>
              <p:grpSpPr>
                <a:xfrm>
                  <a:off x="884984" y="3965497"/>
                  <a:ext cx="1311026" cy="523217"/>
                  <a:chOff x="1271325" y="2212240"/>
                  <a:chExt cx="1599331" cy="3105286"/>
                </a:xfrm>
              </p:grpSpPr>
              <p:sp>
                <p:nvSpPr>
                  <p:cNvPr id="135" name="椭圆 2">
                    <a:extLst>
                      <a:ext uri="{FF2B5EF4-FFF2-40B4-BE49-F238E27FC236}">
                        <a16:creationId xmlns:a16="http://schemas.microsoft.com/office/drawing/2014/main" id="{D8138A6C-ABC8-D650-4BA3-C35E122C8174}"/>
                      </a:ext>
                    </a:extLst>
                  </p:cNvPr>
                  <p:cNvSpPr/>
                  <p:nvPr/>
                </p:nvSpPr>
                <p:spPr>
                  <a:xfrm>
                    <a:off x="1271325" y="2212240"/>
                    <a:ext cx="1599331" cy="3105286"/>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136" name="椭圆 3">
                    <a:extLst>
                      <a:ext uri="{FF2B5EF4-FFF2-40B4-BE49-F238E27FC236}">
                        <a16:creationId xmlns:a16="http://schemas.microsoft.com/office/drawing/2014/main" id="{3842FEDD-8BDB-F7F8-D9A2-8260425210F8}"/>
                      </a:ext>
                    </a:extLst>
                  </p:cNvPr>
                  <p:cNvSpPr/>
                  <p:nvPr/>
                </p:nvSpPr>
                <p:spPr>
                  <a:xfrm>
                    <a:off x="1310255" y="2380413"/>
                    <a:ext cx="1520351" cy="2691250"/>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134" name="文本框 133">
                  <a:extLst>
                    <a:ext uri="{FF2B5EF4-FFF2-40B4-BE49-F238E27FC236}">
                      <a16:creationId xmlns:a16="http://schemas.microsoft.com/office/drawing/2014/main" id="{DC3B7420-DA7E-5DCF-CC0A-F29B17E7454B}"/>
                    </a:ext>
                  </a:extLst>
                </p:cNvPr>
                <p:cNvSpPr txBox="1"/>
                <p:nvPr/>
              </p:nvSpPr>
              <p:spPr>
                <a:xfrm>
                  <a:off x="885817" y="3967774"/>
                  <a:ext cx="1308442" cy="515094"/>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rPr>
                    <a:t> analgesic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rPr>
                    <a:t>drugs</a:t>
                  </a: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grpSp>
            <p:nvGrpSpPr>
              <p:cNvPr id="137" name="组合 136">
                <a:extLst>
                  <a:ext uri="{FF2B5EF4-FFF2-40B4-BE49-F238E27FC236}">
                    <a16:creationId xmlns:a16="http://schemas.microsoft.com/office/drawing/2014/main" id="{1E5EB841-03C8-DAFF-66BC-C39CAC1B823A}"/>
                  </a:ext>
                </a:extLst>
              </p:cNvPr>
              <p:cNvGrpSpPr/>
              <p:nvPr/>
            </p:nvGrpSpPr>
            <p:grpSpPr>
              <a:xfrm>
                <a:off x="10464680" y="3381718"/>
                <a:ext cx="1166400" cy="594001"/>
                <a:chOff x="884984" y="3965491"/>
                <a:chExt cx="1311026" cy="427267"/>
              </a:xfrm>
            </p:grpSpPr>
            <p:grpSp>
              <p:nvGrpSpPr>
                <p:cNvPr id="138" name="组合 137">
                  <a:extLst>
                    <a:ext uri="{FF2B5EF4-FFF2-40B4-BE49-F238E27FC236}">
                      <a16:creationId xmlns:a16="http://schemas.microsoft.com/office/drawing/2014/main" id="{3CC35E38-835E-2D37-4279-7AB72E9410F4}"/>
                    </a:ext>
                  </a:extLst>
                </p:cNvPr>
                <p:cNvGrpSpPr/>
                <p:nvPr/>
              </p:nvGrpSpPr>
              <p:grpSpPr>
                <a:xfrm>
                  <a:off x="884984" y="3965491"/>
                  <a:ext cx="1311026" cy="427267"/>
                  <a:chOff x="1271325" y="2212194"/>
                  <a:chExt cx="1599331" cy="2535828"/>
                </a:xfrm>
              </p:grpSpPr>
              <p:sp>
                <p:nvSpPr>
                  <p:cNvPr id="140" name="椭圆 2">
                    <a:extLst>
                      <a:ext uri="{FF2B5EF4-FFF2-40B4-BE49-F238E27FC236}">
                        <a16:creationId xmlns:a16="http://schemas.microsoft.com/office/drawing/2014/main" id="{5405EA9D-BA4F-46A1-3199-14FE26A80064}"/>
                      </a:ext>
                    </a:extLst>
                  </p:cNvPr>
                  <p:cNvSpPr/>
                  <p:nvPr/>
                </p:nvSpPr>
                <p:spPr>
                  <a:xfrm>
                    <a:off x="1271325" y="2212194"/>
                    <a:ext cx="1599331" cy="253582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141" name="椭圆 3">
                    <a:extLst>
                      <a:ext uri="{FF2B5EF4-FFF2-40B4-BE49-F238E27FC236}">
                        <a16:creationId xmlns:a16="http://schemas.microsoft.com/office/drawing/2014/main" id="{97B6A67B-9219-218D-8D12-66F3427AC15F}"/>
                      </a:ext>
                    </a:extLst>
                  </p:cNvPr>
                  <p:cNvSpPr/>
                  <p:nvPr/>
                </p:nvSpPr>
                <p:spPr>
                  <a:xfrm>
                    <a:off x="1310257" y="2380293"/>
                    <a:ext cx="1521469" cy="219938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139" name="文本框 138">
                  <a:extLst>
                    <a:ext uri="{FF2B5EF4-FFF2-40B4-BE49-F238E27FC236}">
                      <a16:creationId xmlns:a16="http://schemas.microsoft.com/office/drawing/2014/main" id="{4BDE2F1E-FA8C-FC96-1D99-1854A8840C35}"/>
                    </a:ext>
                  </a:extLst>
                </p:cNvPr>
                <p:cNvSpPr txBox="1"/>
                <p:nvPr/>
              </p:nvSpPr>
              <p:spPr>
                <a:xfrm>
                  <a:off x="1191577" y="4025215"/>
                  <a:ext cx="733680" cy="24352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rPr>
                    <a:t> ……</a:t>
                  </a: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cxnSp>
            <p:nvCxnSpPr>
              <p:cNvPr id="211" name="肘形连接符 122">
                <a:extLst>
                  <a:ext uri="{FF2B5EF4-FFF2-40B4-BE49-F238E27FC236}">
                    <a16:creationId xmlns:a16="http://schemas.microsoft.com/office/drawing/2014/main" id="{EA06ADCE-7A1E-B241-C984-39BEE3862AA3}"/>
                  </a:ext>
                </a:extLst>
              </p:cNvPr>
              <p:cNvCxnSpPr>
                <a:cxnSpLocks/>
              </p:cNvCxnSpPr>
              <p:nvPr/>
            </p:nvCxnSpPr>
            <p:spPr>
              <a:xfrm rot="5400000">
                <a:off x="6367839" y="3262234"/>
                <a:ext cx="485528" cy="1"/>
              </a:xfrm>
              <a:prstGeom prst="bentConnector3">
                <a:avLst>
                  <a:gd name="adj1" fmla="val 50000"/>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3" name="肘形连接符 122">
                <a:extLst>
                  <a:ext uri="{FF2B5EF4-FFF2-40B4-BE49-F238E27FC236}">
                    <a16:creationId xmlns:a16="http://schemas.microsoft.com/office/drawing/2014/main" id="{4EE5F576-7C13-EABC-91A2-EA20212532DC}"/>
                  </a:ext>
                </a:extLst>
              </p:cNvPr>
              <p:cNvCxnSpPr>
                <a:cxnSpLocks/>
              </p:cNvCxnSpPr>
              <p:nvPr/>
            </p:nvCxnSpPr>
            <p:spPr>
              <a:xfrm rot="5400000">
                <a:off x="7711194" y="3262235"/>
                <a:ext cx="485528" cy="1"/>
              </a:xfrm>
              <a:prstGeom prst="bentConnector3">
                <a:avLst>
                  <a:gd name="adj1" fmla="val 50000"/>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46" name="组合 45">
                <a:extLst>
                  <a:ext uri="{FF2B5EF4-FFF2-40B4-BE49-F238E27FC236}">
                    <a16:creationId xmlns:a16="http://schemas.microsoft.com/office/drawing/2014/main" id="{E4AEEC54-CB94-11B1-9D69-4A0B2D671216}"/>
                  </a:ext>
                </a:extLst>
              </p:cNvPr>
              <p:cNvGrpSpPr/>
              <p:nvPr/>
            </p:nvGrpSpPr>
            <p:grpSpPr>
              <a:xfrm>
                <a:off x="7395518" y="3381687"/>
                <a:ext cx="1164101" cy="600305"/>
                <a:chOff x="806258" y="3965474"/>
                <a:chExt cx="1484975" cy="431802"/>
              </a:xfrm>
            </p:grpSpPr>
            <p:grpSp>
              <p:nvGrpSpPr>
                <p:cNvPr id="67" name="组合 66">
                  <a:extLst>
                    <a:ext uri="{FF2B5EF4-FFF2-40B4-BE49-F238E27FC236}">
                      <a16:creationId xmlns:a16="http://schemas.microsoft.com/office/drawing/2014/main" id="{3E5E95E7-E7C9-A3E0-E396-72B2F2C382A5}"/>
                    </a:ext>
                  </a:extLst>
                </p:cNvPr>
                <p:cNvGrpSpPr/>
                <p:nvPr/>
              </p:nvGrpSpPr>
              <p:grpSpPr>
                <a:xfrm>
                  <a:off x="884984" y="3965474"/>
                  <a:ext cx="1311026" cy="427268"/>
                  <a:chOff x="1271325" y="2212101"/>
                  <a:chExt cx="1599331" cy="2535835"/>
                </a:xfrm>
              </p:grpSpPr>
              <p:sp>
                <p:nvSpPr>
                  <p:cNvPr id="72" name="椭圆 2">
                    <a:extLst>
                      <a:ext uri="{FF2B5EF4-FFF2-40B4-BE49-F238E27FC236}">
                        <a16:creationId xmlns:a16="http://schemas.microsoft.com/office/drawing/2014/main" id="{5899C1C1-3C7F-9814-50B9-073192CD2622}"/>
                      </a:ext>
                    </a:extLst>
                  </p:cNvPr>
                  <p:cNvSpPr/>
                  <p:nvPr/>
                </p:nvSpPr>
                <p:spPr>
                  <a:xfrm>
                    <a:off x="1271325" y="2212101"/>
                    <a:ext cx="1599331" cy="253583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73" name="椭圆 3">
                    <a:extLst>
                      <a:ext uri="{FF2B5EF4-FFF2-40B4-BE49-F238E27FC236}">
                        <a16:creationId xmlns:a16="http://schemas.microsoft.com/office/drawing/2014/main" id="{DB9D5D62-7F38-7DDD-B0B5-D61E9FF37D0F}"/>
                      </a:ext>
                    </a:extLst>
                  </p:cNvPr>
                  <p:cNvSpPr/>
                  <p:nvPr/>
                </p:nvSpPr>
                <p:spPr>
                  <a:xfrm>
                    <a:off x="1310256" y="2380415"/>
                    <a:ext cx="1521469" cy="2199387"/>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68" name="文本框 67">
                  <a:extLst>
                    <a:ext uri="{FF2B5EF4-FFF2-40B4-BE49-F238E27FC236}">
                      <a16:creationId xmlns:a16="http://schemas.microsoft.com/office/drawing/2014/main" id="{531E8F02-6656-5831-2F5D-204AAA96EC35}"/>
                    </a:ext>
                  </a:extLst>
                </p:cNvPr>
                <p:cNvSpPr txBox="1"/>
                <p:nvPr/>
              </p:nvSpPr>
              <p:spPr>
                <a:xfrm>
                  <a:off x="806258" y="3976643"/>
                  <a:ext cx="1484975" cy="42063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rPr>
                    <a:t> analgesic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rPr>
                    <a:t>drugs</a:t>
                  </a: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grpSp>
            <p:nvGrpSpPr>
              <p:cNvPr id="43" name="组合 42">
                <a:extLst>
                  <a:ext uri="{FF2B5EF4-FFF2-40B4-BE49-F238E27FC236}">
                    <a16:creationId xmlns:a16="http://schemas.microsoft.com/office/drawing/2014/main" id="{4FBBCB01-FAA1-1571-E042-E6E7E279BD62}"/>
                  </a:ext>
                </a:extLst>
              </p:cNvPr>
              <p:cNvGrpSpPr/>
              <p:nvPr/>
            </p:nvGrpSpPr>
            <p:grpSpPr>
              <a:xfrm>
                <a:off x="5934508" y="3381692"/>
                <a:ext cx="1396413" cy="594001"/>
                <a:chOff x="874340" y="3965474"/>
                <a:chExt cx="1386678" cy="427267"/>
              </a:xfrm>
            </p:grpSpPr>
            <p:grpSp>
              <p:nvGrpSpPr>
                <p:cNvPr id="91" name="组合 90">
                  <a:extLst>
                    <a:ext uri="{FF2B5EF4-FFF2-40B4-BE49-F238E27FC236}">
                      <a16:creationId xmlns:a16="http://schemas.microsoft.com/office/drawing/2014/main" id="{9B9548A0-4A08-4D08-DA28-779C0A2BF9E7}"/>
                    </a:ext>
                  </a:extLst>
                </p:cNvPr>
                <p:cNvGrpSpPr/>
                <p:nvPr/>
              </p:nvGrpSpPr>
              <p:grpSpPr>
                <a:xfrm>
                  <a:off x="884984" y="3965474"/>
                  <a:ext cx="1311026" cy="427267"/>
                  <a:chOff x="1271325" y="2212105"/>
                  <a:chExt cx="1599331" cy="2535834"/>
                </a:xfrm>
              </p:grpSpPr>
              <p:sp>
                <p:nvSpPr>
                  <p:cNvPr id="96" name="椭圆 2">
                    <a:extLst>
                      <a:ext uri="{FF2B5EF4-FFF2-40B4-BE49-F238E27FC236}">
                        <a16:creationId xmlns:a16="http://schemas.microsoft.com/office/drawing/2014/main" id="{1AAA26D2-044F-4B5E-E188-AE35D203EB9A}"/>
                      </a:ext>
                    </a:extLst>
                  </p:cNvPr>
                  <p:cNvSpPr/>
                  <p:nvPr/>
                </p:nvSpPr>
                <p:spPr>
                  <a:xfrm>
                    <a:off x="1271325" y="2212105"/>
                    <a:ext cx="1599331" cy="253583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97" name="椭圆 3">
                    <a:extLst>
                      <a:ext uri="{FF2B5EF4-FFF2-40B4-BE49-F238E27FC236}">
                        <a16:creationId xmlns:a16="http://schemas.microsoft.com/office/drawing/2014/main" id="{663C9BEB-9DD6-C78B-2AEE-8C3B1CDF2528}"/>
                      </a:ext>
                    </a:extLst>
                  </p:cNvPr>
                  <p:cNvSpPr/>
                  <p:nvPr/>
                </p:nvSpPr>
                <p:spPr>
                  <a:xfrm>
                    <a:off x="1310256" y="2380415"/>
                    <a:ext cx="1521469" cy="2199387"/>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92" name="文本框 91">
                  <a:extLst>
                    <a:ext uri="{FF2B5EF4-FFF2-40B4-BE49-F238E27FC236}">
                      <a16:creationId xmlns:a16="http://schemas.microsoft.com/office/drawing/2014/main" id="{FFB1F736-F9D5-127A-80C4-6D6DD56E7762}"/>
                    </a:ext>
                  </a:extLst>
                </p:cNvPr>
                <p:cNvSpPr txBox="1"/>
                <p:nvPr/>
              </p:nvSpPr>
              <p:spPr>
                <a:xfrm>
                  <a:off x="874340" y="3971553"/>
                  <a:ext cx="1386678" cy="42063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rPr>
                    <a:t>anti-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rPr>
                    <a:t>inflammatory </a:t>
                  </a: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grpSp>
            <p:nvGrpSpPr>
              <p:cNvPr id="220" name="组合 219">
                <a:extLst>
                  <a:ext uri="{FF2B5EF4-FFF2-40B4-BE49-F238E27FC236}">
                    <a16:creationId xmlns:a16="http://schemas.microsoft.com/office/drawing/2014/main" id="{6B6DA446-A181-6A21-0167-701239038ADF}"/>
                  </a:ext>
                </a:extLst>
              </p:cNvPr>
              <p:cNvGrpSpPr/>
              <p:nvPr/>
            </p:nvGrpSpPr>
            <p:grpSpPr>
              <a:xfrm>
                <a:off x="6158483" y="2256482"/>
                <a:ext cx="2360197" cy="415900"/>
                <a:chOff x="6158483" y="2256482"/>
                <a:chExt cx="2360197" cy="415900"/>
              </a:xfrm>
            </p:grpSpPr>
            <p:grpSp>
              <p:nvGrpSpPr>
                <p:cNvPr id="40" name="组合 39">
                  <a:extLst>
                    <a:ext uri="{FF2B5EF4-FFF2-40B4-BE49-F238E27FC236}">
                      <a16:creationId xmlns:a16="http://schemas.microsoft.com/office/drawing/2014/main" id="{7DC6617C-1635-9E28-DEAC-E549E6FD3C65}"/>
                    </a:ext>
                  </a:extLst>
                </p:cNvPr>
                <p:cNvGrpSpPr/>
                <p:nvPr/>
              </p:nvGrpSpPr>
              <p:grpSpPr>
                <a:xfrm>
                  <a:off x="6158483" y="2256482"/>
                  <a:ext cx="2360197" cy="415900"/>
                  <a:chOff x="1271324" y="2212194"/>
                  <a:chExt cx="2433344" cy="2535828"/>
                </a:xfrm>
              </p:grpSpPr>
              <p:sp>
                <p:nvSpPr>
                  <p:cNvPr id="115" name="椭圆 2">
                    <a:extLst>
                      <a:ext uri="{FF2B5EF4-FFF2-40B4-BE49-F238E27FC236}">
                        <a16:creationId xmlns:a16="http://schemas.microsoft.com/office/drawing/2014/main" id="{E3C0FFEC-FE07-CB76-69B1-70DCCF59465A}"/>
                      </a:ext>
                    </a:extLst>
                  </p:cNvPr>
                  <p:cNvSpPr/>
                  <p:nvPr/>
                </p:nvSpPr>
                <p:spPr>
                  <a:xfrm>
                    <a:off x="1271324" y="2212194"/>
                    <a:ext cx="2433344" cy="2535828"/>
                  </a:xfrm>
                  <a:prstGeom prst="roundRect">
                    <a:avLst/>
                  </a:prstGeom>
                  <a:solidFill>
                    <a:srgbClr val="B5B5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ea"/>
                      <a:sym typeface="+mn-lt"/>
                    </a:endParaRPr>
                  </a:p>
                </p:txBody>
              </p:sp>
              <p:sp>
                <p:nvSpPr>
                  <p:cNvPr id="116" name="椭圆 3">
                    <a:extLst>
                      <a:ext uri="{FF2B5EF4-FFF2-40B4-BE49-F238E27FC236}">
                        <a16:creationId xmlns:a16="http://schemas.microsoft.com/office/drawing/2014/main" id="{5FD38E97-6551-7958-455B-CA4F3C24B1E9}"/>
                      </a:ext>
                    </a:extLst>
                  </p:cNvPr>
                  <p:cNvSpPr/>
                  <p:nvPr/>
                </p:nvSpPr>
                <p:spPr>
                  <a:xfrm>
                    <a:off x="1304038" y="2380414"/>
                    <a:ext cx="2367916" cy="2199389"/>
                  </a:xfrm>
                  <a:prstGeom prst="roundRect">
                    <a:avLst/>
                  </a:prstGeom>
                  <a:solidFill>
                    <a:srgbClr val="32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ea"/>
                      <a:sym typeface="+mn-lt"/>
                    </a:endParaRPr>
                  </a:p>
                </p:txBody>
              </p:sp>
            </p:grpSp>
            <p:sp>
              <p:nvSpPr>
                <p:cNvPr id="49" name="文本框 48">
                  <a:extLst>
                    <a:ext uri="{FF2B5EF4-FFF2-40B4-BE49-F238E27FC236}">
                      <a16:creationId xmlns:a16="http://schemas.microsoft.com/office/drawing/2014/main" id="{0B923B9E-CBD6-D358-FB28-52854D8B9D05}"/>
                    </a:ext>
                  </a:extLst>
                </p:cNvPr>
                <p:cNvSpPr txBox="1"/>
                <p:nvPr/>
              </p:nvSpPr>
              <p:spPr>
                <a:xfrm>
                  <a:off x="6816997" y="2256748"/>
                  <a:ext cx="1027846" cy="40011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rPr>
                    <a:t>PPCPs</a:t>
                  </a:r>
                  <a:endParaRPr kumimoji="0" lang="zh-CN" altLang="en-US" sz="2000" b="1"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222" name="矩形 221">
                <a:extLst>
                  <a:ext uri="{FF2B5EF4-FFF2-40B4-BE49-F238E27FC236}">
                    <a16:creationId xmlns:a16="http://schemas.microsoft.com/office/drawing/2014/main" id="{18CD3C1E-3D13-7CEE-A955-022324632C42}"/>
                  </a:ext>
                </a:extLst>
              </p:cNvPr>
              <p:cNvSpPr/>
              <p:nvPr/>
            </p:nvSpPr>
            <p:spPr>
              <a:xfrm>
                <a:off x="6049120" y="4832294"/>
                <a:ext cx="2291405" cy="365786"/>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10 ng/L-10 µg/L </a:t>
                </a:r>
                <a:endParaRPr kumimoji="1"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pic>
          <p:nvPicPr>
            <p:cNvPr id="15" name="Picture 18" descr="Skin Care Products/ Medicated Personal Care Market 2020 Industry Size  Analysis, Overview, Competitive Landscape, Top Leaders, Industry Outlook  with Regional Forecast to 2027 | Medgadget">
              <a:extLst>
                <a:ext uri="{FF2B5EF4-FFF2-40B4-BE49-F238E27FC236}">
                  <a16:creationId xmlns:a16="http://schemas.microsoft.com/office/drawing/2014/main" id="{D928777E-54A6-A74A-79AB-663DF7F63F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68221" y="4076416"/>
              <a:ext cx="1690000" cy="1034295"/>
            </a:xfrm>
            <a:prstGeom prst="rect">
              <a:avLst/>
            </a:prstGeom>
            <a:noFill/>
            <a:extLst>
              <a:ext uri="{909E8E84-426E-40DD-AFC4-6F175D3DCCD1}">
                <a14:hiddenFill xmlns:a14="http://schemas.microsoft.com/office/drawing/2010/main">
                  <a:solidFill>
                    <a:srgbClr val="FFFFFF"/>
                  </a:solidFill>
                </a14:hiddenFill>
              </a:ext>
            </a:extLst>
          </p:spPr>
        </p:pic>
        <p:sp>
          <p:nvSpPr>
            <p:cNvPr id="19" name="圆角矩形标注 32">
              <a:extLst>
                <a:ext uri="{FF2B5EF4-FFF2-40B4-BE49-F238E27FC236}">
                  <a16:creationId xmlns:a16="http://schemas.microsoft.com/office/drawing/2014/main" id="{095C143E-7C24-CE7D-26A9-2F0F9B27F432}"/>
                </a:ext>
              </a:extLst>
            </p:cNvPr>
            <p:cNvSpPr/>
            <p:nvPr/>
          </p:nvSpPr>
          <p:spPr>
            <a:xfrm>
              <a:off x="8526454" y="4586560"/>
              <a:ext cx="1379825" cy="433100"/>
            </a:xfrm>
            <a:prstGeom prst="wedgeRoundRectCallout">
              <a:avLst>
                <a:gd name="adj1" fmla="val 75270"/>
                <a:gd name="adj2" fmla="val -107255"/>
                <a:gd name="adj3" fmla="val 16667"/>
              </a:avLst>
            </a:prstGeom>
            <a:solidFill>
              <a:srgbClr val="323F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2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Personal</a:t>
              </a:r>
              <a:r>
                <a:rPr kumimoji="1" lang="zh-CN" altLang="en-US" sz="12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a:t>
              </a:r>
              <a:r>
                <a:rPr kumimoji="1" lang="en-US" altLang="zh-CN" sz="12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care</a:t>
              </a:r>
              <a:r>
                <a:rPr kumimoji="1" lang="zh-CN" altLang="en-US" sz="12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a:t>
              </a:r>
              <a:r>
                <a:rPr kumimoji="1" lang="en-US" altLang="zh-CN" sz="12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products</a:t>
              </a:r>
              <a:endParaRPr kumimoji="1" lang="zh-CN" altLang="en-US" sz="12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11" name="Group 15">
            <a:extLst>
              <a:ext uri="{FF2B5EF4-FFF2-40B4-BE49-F238E27FC236}">
                <a16:creationId xmlns:a16="http://schemas.microsoft.com/office/drawing/2014/main" id="{5898DA39-59EE-3890-AF60-79F931C89067}"/>
              </a:ext>
            </a:extLst>
          </p:cNvPr>
          <p:cNvGrpSpPr/>
          <p:nvPr/>
        </p:nvGrpSpPr>
        <p:grpSpPr>
          <a:xfrm>
            <a:off x="8972536" y="417967"/>
            <a:ext cx="3121806" cy="447110"/>
            <a:chOff x="8844309" y="358006"/>
            <a:chExt cx="3121806" cy="447110"/>
          </a:xfrm>
        </p:grpSpPr>
        <p:grpSp>
          <p:nvGrpSpPr>
            <p:cNvPr id="21" name="组合 2">
              <a:extLst>
                <a:ext uri="{FF2B5EF4-FFF2-40B4-BE49-F238E27FC236}">
                  <a16:creationId xmlns:a16="http://schemas.microsoft.com/office/drawing/2014/main" id="{08CD1880-214C-AF44-E6CF-D84E5F84F048}"/>
                </a:ext>
              </a:extLst>
            </p:cNvPr>
            <p:cNvGrpSpPr/>
            <p:nvPr/>
          </p:nvGrpSpPr>
          <p:grpSpPr>
            <a:xfrm>
              <a:off x="9715178" y="358006"/>
              <a:ext cx="2250937" cy="447110"/>
              <a:chOff x="9729466" y="157976"/>
              <a:chExt cx="2250937" cy="447110"/>
            </a:xfrm>
          </p:grpSpPr>
          <p:sp>
            <p:nvSpPr>
              <p:cNvPr id="23" name="TextBox 15">
                <a:extLst>
                  <a:ext uri="{FF2B5EF4-FFF2-40B4-BE49-F238E27FC236}">
                    <a16:creationId xmlns:a16="http://schemas.microsoft.com/office/drawing/2014/main" id="{1A699B58-5D82-B327-2FA1-C4A3D3602352}"/>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24" name="直线连接符 9">
                <a:extLst>
                  <a:ext uri="{FF2B5EF4-FFF2-40B4-BE49-F238E27FC236}">
                    <a16:creationId xmlns:a16="http://schemas.microsoft.com/office/drawing/2014/main" id="{6F25DDF8-5564-7B5C-B38F-A67EC6F5FD2D}"/>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22" name="Picture 17">
              <a:extLst>
                <a:ext uri="{FF2B5EF4-FFF2-40B4-BE49-F238E27FC236}">
                  <a16:creationId xmlns:a16="http://schemas.microsoft.com/office/drawing/2014/main" id="{A9B92E14-D909-0ADE-EEE1-86C8FA6F9F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1187784766"/>
      </p:ext>
    </p:extLst>
  </p:cSld>
  <p:clrMapOvr>
    <a:masterClrMapping/>
  </p:clrMapOvr>
  <p:transition advTm="994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500"/>
                                        <p:tgtEl>
                                          <p:spTgt spid="7"/>
                                        </p:tgtEl>
                                      </p:cBhvr>
                                    </p:animEffect>
                                  </p:childTnLst>
                                </p:cTn>
                              </p:par>
                            </p:childTnLst>
                          </p:cTn>
                        </p:par>
                        <p:par>
                          <p:cTn id="8" fill="hold">
                            <p:stCondLst>
                              <p:cond delay="1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1500"/>
                                        <p:tgtEl>
                                          <p:spTgt spid="3"/>
                                        </p:tgtEl>
                                      </p:cBhvr>
                                    </p:animEffect>
                                  </p:childTnLst>
                                </p:cTn>
                              </p:par>
                            </p:childTnLst>
                          </p:cTn>
                        </p:par>
                        <p:par>
                          <p:cTn id="12" fill="hold">
                            <p:stCondLst>
                              <p:cond delay="3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49"/>
                                        </p:tgtEl>
                                        <p:attrNameLst>
                                          <p:attrName>style.visibility</p:attrName>
                                        </p:attrNameLst>
                                      </p:cBhvr>
                                      <p:to>
                                        <p:strVal val="visible"/>
                                      </p:to>
                                    </p:set>
                                    <p:animEffect transition="in" filter="fade">
                                      <p:cBhvr>
                                        <p:cTn id="20"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dirty="0"/>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Emerging pollutant removal</a:t>
            </a:r>
            <a:endParaRPr lang="zh-CN" altLang="en-US" sz="3600" b="1" dirty="0">
              <a:solidFill>
                <a:srgbClr val="323F50"/>
              </a:solidFill>
              <a:latin typeface="Arial" panose="020B0604020202020204" pitchFamily="34" charset="0"/>
              <a:cs typeface="Arial" panose="020B0604020202020204" pitchFamily="34" charset="0"/>
            </a:endParaRPr>
          </a:p>
        </p:txBody>
      </p:sp>
      <p:grpSp>
        <p:nvGrpSpPr>
          <p:cNvPr id="35" name="组合 34">
            <a:extLst>
              <a:ext uri="{FF2B5EF4-FFF2-40B4-BE49-F238E27FC236}">
                <a16:creationId xmlns:a16="http://schemas.microsoft.com/office/drawing/2014/main" id="{3A56F1DE-9C85-09FE-CC18-0DF9FF486222}"/>
              </a:ext>
            </a:extLst>
          </p:cNvPr>
          <p:cNvGrpSpPr/>
          <p:nvPr/>
        </p:nvGrpSpPr>
        <p:grpSpPr>
          <a:xfrm>
            <a:off x="5084607" y="3182978"/>
            <a:ext cx="4850758" cy="738276"/>
            <a:chOff x="4978655" y="4484424"/>
            <a:chExt cx="4850758" cy="738276"/>
          </a:xfrm>
        </p:grpSpPr>
        <p:grpSp>
          <p:nvGrpSpPr>
            <p:cNvPr id="25" name="组合 24">
              <a:extLst>
                <a:ext uri="{FF2B5EF4-FFF2-40B4-BE49-F238E27FC236}">
                  <a16:creationId xmlns:a16="http://schemas.microsoft.com/office/drawing/2014/main" id="{EDA2429D-F019-C77F-4911-7553562916FF}"/>
                </a:ext>
              </a:extLst>
            </p:cNvPr>
            <p:cNvGrpSpPr/>
            <p:nvPr/>
          </p:nvGrpSpPr>
          <p:grpSpPr>
            <a:xfrm>
              <a:off x="5126323" y="4484424"/>
              <a:ext cx="4499958" cy="738276"/>
              <a:chOff x="1271325" y="2212194"/>
              <a:chExt cx="1599331" cy="2535828"/>
            </a:xfrm>
          </p:grpSpPr>
          <p:sp>
            <p:nvSpPr>
              <p:cNvPr id="27" name="椭圆 2">
                <a:extLst>
                  <a:ext uri="{FF2B5EF4-FFF2-40B4-BE49-F238E27FC236}">
                    <a16:creationId xmlns:a16="http://schemas.microsoft.com/office/drawing/2014/main" id="{C796C602-C9FB-CF6F-5E7D-4E0AF58A59B6}"/>
                  </a:ext>
                </a:extLst>
              </p:cNvPr>
              <p:cNvSpPr/>
              <p:nvPr/>
            </p:nvSpPr>
            <p:spPr>
              <a:xfrm>
                <a:off x="1271325" y="2212194"/>
                <a:ext cx="1599331" cy="253582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28" name="椭圆 3">
                <a:extLst>
                  <a:ext uri="{FF2B5EF4-FFF2-40B4-BE49-F238E27FC236}">
                    <a16:creationId xmlns:a16="http://schemas.microsoft.com/office/drawing/2014/main" id="{4FEF60D0-5301-4DD2-463E-C0F28B3541FF}"/>
                  </a:ext>
                </a:extLst>
              </p:cNvPr>
              <p:cNvSpPr/>
              <p:nvPr/>
            </p:nvSpPr>
            <p:spPr>
              <a:xfrm>
                <a:off x="1310256" y="2380415"/>
                <a:ext cx="1521469" cy="2199387"/>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7" name="矩形 6">
              <a:extLst>
                <a:ext uri="{FF2B5EF4-FFF2-40B4-BE49-F238E27FC236}">
                  <a16:creationId xmlns:a16="http://schemas.microsoft.com/office/drawing/2014/main" id="{60090A75-D3CC-D739-AD1C-79BBEBBFAD47}"/>
                </a:ext>
              </a:extLst>
            </p:cNvPr>
            <p:cNvSpPr/>
            <p:nvPr/>
          </p:nvSpPr>
          <p:spPr>
            <a:xfrm>
              <a:off x="4978655" y="4501045"/>
              <a:ext cx="4850758" cy="707886"/>
            </a:xfrm>
            <a:prstGeom prst="rect">
              <a:avLst/>
            </a:prstGeom>
          </p:spPr>
          <p:txBody>
            <a:bodyPr wrap="square">
              <a:spAutoFit/>
            </a:bodyPr>
            <a:lstStyle/>
            <a:p>
              <a:pPr marL="360363"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Widely varied biodegradability and</a:t>
              </a:r>
            </a:p>
            <a:p>
              <a:pPr marL="360363"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hydrophobicity of the compounds</a:t>
              </a:r>
            </a:p>
          </p:txBody>
        </p:sp>
      </p:grpSp>
      <p:sp>
        <p:nvSpPr>
          <p:cNvPr id="20" name="箭头: 下 19">
            <a:extLst>
              <a:ext uri="{FF2B5EF4-FFF2-40B4-BE49-F238E27FC236}">
                <a16:creationId xmlns:a16="http://schemas.microsoft.com/office/drawing/2014/main" id="{1EEF9143-4B85-C6DF-6F10-66F597228C2F}"/>
              </a:ext>
            </a:extLst>
          </p:cNvPr>
          <p:cNvSpPr/>
          <p:nvPr/>
        </p:nvSpPr>
        <p:spPr>
          <a:xfrm>
            <a:off x="7227876" y="2811139"/>
            <a:ext cx="399623" cy="372702"/>
          </a:xfrm>
          <a:prstGeom prst="downArrow">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D7D31"/>
              </a:solidFill>
              <a:effectLst/>
              <a:uLnTx/>
              <a:uFillTx/>
              <a:latin typeface="等线" panose="020F0502020204030204"/>
              <a:ea typeface="等线" panose="02010600030101010101" pitchFamily="2" charset="-122"/>
              <a:cs typeface="+mn-cs"/>
            </a:endParaRPr>
          </a:p>
        </p:txBody>
      </p:sp>
      <p:sp>
        <p:nvSpPr>
          <p:cNvPr id="22" name="箭头: 下 21">
            <a:extLst>
              <a:ext uri="{FF2B5EF4-FFF2-40B4-BE49-F238E27FC236}">
                <a16:creationId xmlns:a16="http://schemas.microsoft.com/office/drawing/2014/main" id="{F2432211-B9AD-BBF2-E36E-AA50A14F31B6}"/>
              </a:ext>
            </a:extLst>
          </p:cNvPr>
          <p:cNvSpPr/>
          <p:nvPr/>
        </p:nvSpPr>
        <p:spPr>
          <a:xfrm>
            <a:off x="7227877" y="3953609"/>
            <a:ext cx="399622" cy="372702"/>
          </a:xfrm>
          <a:prstGeom prst="downArrow">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D7D31"/>
              </a:solidFill>
              <a:effectLst/>
              <a:uLnTx/>
              <a:uFillTx/>
              <a:latin typeface="等线" panose="020F0502020204030204"/>
              <a:ea typeface="等线" panose="02010600030101010101" pitchFamily="2" charset="-122"/>
              <a:cs typeface="+mn-cs"/>
            </a:endParaRPr>
          </a:p>
        </p:txBody>
      </p:sp>
      <p:grpSp>
        <p:nvGrpSpPr>
          <p:cNvPr id="34" name="组合 33">
            <a:extLst>
              <a:ext uri="{FF2B5EF4-FFF2-40B4-BE49-F238E27FC236}">
                <a16:creationId xmlns:a16="http://schemas.microsoft.com/office/drawing/2014/main" id="{99D05D5B-4FD6-A08E-8CE1-F603ECC73345}"/>
              </a:ext>
            </a:extLst>
          </p:cNvPr>
          <p:cNvGrpSpPr/>
          <p:nvPr/>
        </p:nvGrpSpPr>
        <p:grpSpPr>
          <a:xfrm>
            <a:off x="4909694" y="4356150"/>
            <a:ext cx="4921184" cy="658039"/>
            <a:chOff x="1307085" y="5361101"/>
            <a:chExt cx="5578551" cy="738276"/>
          </a:xfrm>
        </p:grpSpPr>
        <p:grpSp>
          <p:nvGrpSpPr>
            <p:cNvPr id="30" name="组合 29">
              <a:extLst>
                <a:ext uri="{FF2B5EF4-FFF2-40B4-BE49-F238E27FC236}">
                  <a16:creationId xmlns:a16="http://schemas.microsoft.com/office/drawing/2014/main" id="{54E4FA40-EB69-B483-2296-4C9D03EECDA8}"/>
                </a:ext>
              </a:extLst>
            </p:cNvPr>
            <p:cNvGrpSpPr/>
            <p:nvPr/>
          </p:nvGrpSpPr>
          <p:grpSpPr>
            <a:xfrm>
              <a:off x="1752962" y="5361101"/>
              <a:ext cx="5089486" cy="738276"/>
              <a:chOff x="1271325" y="2212194"/>
              <a:chExt cx="1765307" cy="2535828"/>
            </a:xfrm>
          </p:grpSpPr>
          <p:sp>
            <p:nvSpPr>
              <p:cNvPr id="31" name="椭圆 2">
                <a:extLst>
                  <a:ext uri="{FF2B5EF4-FFF2-40B4-BE49-F238E27FC236}">
                    <a16:creationId xmlns:a16="http://schemas.microsoft.com/office/drawing/2014/main" id="{F28DF026-FEC3-2340-7DF0-96CE1A3586E7}"/>
                  </a:ext>
                </a:extLst>
              </p:cNvPr>
              <p:cNvSpPr/>
              <p:nvPr/>
            </p:nvSpPr>
            <p:spPr>
              <a:xfrm>
                <a:off x="1271325" y="2212194"/>
                <a:ext cx="1765307" cy="253582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32" name="椭圆 3">
                <a:extLst>
                  <a:ext uri="{FF2B5EF4-FFF2-40B4-BE49-F238E27FC236}">
                    <a16:creationId xmlns:a16="http://schemas.microsoft.com/office/drawing/2014/main" id="{E76728B0-8E52-62C6-3CB7-1ED808605D3F}"/>
                  </a:ext>
                </a:extLst>
              </p:cNvPr>
              <p:cNvSpPr/>
              <p:nvPr/>
            </p:nvSpPr>
            <p:spPr>
              <a:xfrm>
                <a:off x="1310256" y="2380416"/>
                <a:ext cx="1682186" cy="2199388"/>
              </a:xfrm>
              <a:prstGeom prst="roundRect">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23" name="矩形 22">
              <a:extLst>
                <a:ext uri="{FF2B5EF4-FFF2-40B4-BE49-F238E27FC236}">
                  <a16:creationId xmlns:a16="http://schemas.microsoft.com/office/drawing/2014/main" id="{318D490F-CA76-BADA-B30B-41BF677E6660}"/>
                </a:ext>
              </a:extLst>
            </p:cNvPr>
            <p:cNvSpPr/>
            <p:nvPr/>
          </p:nvSpPr>
          <p:spPr>
            <a:xfrm>
              <a:off x="1307085" y="5509424"/>
              <a:ext cx="5578551" cy="448897"/>
            </a:xfrm>
            <a:prstGeom prst="rect">
              <a:avLst/>
            </a:prstGeom>
          </p:spPr>
          <p:txBody>
            <a:bodyPr wrap="square">
              <a:spAutoFit/>
            </a:bodyPr>
            <a:lstStyle/>
            <a:p>
              <a:pPr marL="360363" marR="0" lvl="1" indent="0" algn="l"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srgbClr val="C55A11"/>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Chemical structure of the compounds</a:t>
              </a:r>
            </a:p>
          </p:txBody>
        </p:sp>
      </p:grpSp>
      <p:pic>
        <p:nvPicPr>
          <p:cNvPr id="5" name="图片 4">
            <a:extLst>
              <a:ext uri="{FF2B5EF4-FFF2-40B4-BE49-F238E27FC236}">
                <a16:creationId xmlns:a16="http://schemas.microsoft.com/office/drawing/2014/main" id="{90B01D7D-AF38-FD1F-4491-6D4256982646}"/>
              </a:ext>
            </a:extLst>
          </p:cNvPr>
          <p:cNvPicPr>
            <a:picLocks noChangeAspect="1"/>
          </p:cNvPicPr>
          <p:nvPr/>
        </p:nvPicPr>
        <p:blipFill rotWithShape="1">
          <a:blip r:embed="rId4"/>
          <a:srcRect t="1561" b="951"/>
          <a:stretch/>
        </p:blipFill>
        <p:spPr>
          <a:xfrm>
            <a:off x="87518" y="1066755"/>
            <a:ext cx="3503563" cy="5382282"/>
          </a:xfrm>
          <a:prstGeom prst="rect">
            <a:avLst/>
          </a:prstGeom>
        </p:spPr>
      </p:pic>
      <p:grpSp>
        <p:nvGrpSpPr>
          <p:cNvPr id="15" name="组合 14">
            <a:extLst>
              <a:ext uri="{FF2B5EF4-FFF2-40B4-BE49-F238E27FC236}">
                <a16:creationId xmlns:a16="http://schemas.microsoft.com/office/drawing/2014/main" id="{16CD6C24-FA9F-55A7-8825-7DC9479AD74C}"/>
              </a:ext>
            </a:extLst>
          </p:cNvPr>
          <p:cNvGrpSpPr/>
          <p:nvPr/>
        </p:nvGrpSpPr>
        <p:grpSpPr>
          <a:xfrm>
            <a:off x="3173454" y="1076868"/>
            <a:ext cx="8488061" cy="1702605"/>
            <a:chOff x="3173454" y="1076868"/>
            <a:chExt cx="8488061" cy="1702605"/>
          </a:xfrm>
        </p:grpSpPr>
        <p:sp>
          <p:nvSpPr>
            <p:cNvPr id="11" name="矩形 10">
              <a:extLst>
                <a:ext uri="{FF2B5EF4-FFF2-40B4-BE49-F238E27FC236}">
                  <a16:creationId xmlns:a16="http://schemas.microsoft.com/office/drawing/2014/main" id="{97D6A8DB-150C-5C1D-1E59-773075BB6838}"/>
                </a:ext>
              </a:extLst>
            </p:cNvPr>
            <p:cNvSpPr/>
            <p:nvPr/>
          </p:nvSpPr>
          <p:spPr>
            <a:xfrm>
              <a:off x="3173454" y="1523952"/>
              <a:ext cx="8240597" cy="1220847"/>
            </a:xfrm>
            <a:prstGeom prst="rect">
              <a:avLst/>
            </a:prstGeom>
          </p:spPr>
          <p:txBody>
            <a:bodyPr wrap="square">
              <a:spAutoFit/>
            </a:bodyPr>
            <a:lstStyle/>
            <a:p>
              <a:pPr marL="995363" marR="0" lvl="2" indent="-17780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Half of the </a:t>
              </a:r>
              <a:r>
                <a:rPr kumimoji="0" lang="en-US" altLang="zh-CN" sz="2000" b="0" i="0" u="none" strike="noStrike" kern="12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TrOPs</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exhibited a high removal rate of over 95%</a:t>
              </a:r>
            </a:p>
            <a:p>
              <a:pPr marL="995363" marR="0" lvl="2" indent="-17780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Two thirds of the </a:t>
              </a:r>
              <a:r>
                <a:rPr kumimoji="0" lang="en-US" altLang="zh-CN" sz="2000" b="0" i="0" u="none" strike="noStrike" kern="12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TrOPs</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had a removal rate of over 80%</a:t>
              </a:r>
            </a:p>
            <a:p>
              <a:pPr marL="995363" marR="0" lvl="2" indent="-17780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 few PPCPs had a removal efficiency lower than 20%</a:t>
              </a:r>
            </a:p>
          </p:txBody>
        </p:sp>
        <p:grpSp>
          <p:nvGrpSpPr>
            <p:cNvPr id="10" name="组合 9">
              <a:extLst>
                <a:ext uri="{FF2B5EF4-FFF2-40B4-BE49-F238E27FC236}">
                  <a16:creationId xmlns:a16="http://schemas.microsoft.com/office/drawing/2014/main" id="{A9E03BE8-250B-8CBE-1EF9-70FC4D815697}"/>
                </a:ext>
              </a:extLst>
            </p:cNvPr>
            <p:cNvGrpSpPr/>
            <p:nvPr/>
          </p:nvGrpSpPr>
          <p:grpSpPr>
            <a:xfrm>
              <a:off x="3420918" y="1076868"/>
              <a:ext cx="8240597" cy="1702605"/>
              <a:chOff x="3420918" y="1076868"/>
              <a:chExt cx="8240597" cy="1702605"/>
            </a:xfrm>
          </p:grpSpPr>
          <p:grpSp>
            <p:nvGrpSpPr>
              <p:cNvPr id="29" name="组合 28">
                <a:extLst>
                  <a:ext uri="{FF2B5EF4-FFF2-40B4-BE49-F238E27FC236}">
                    <a16:creationId xmlns:a16="http://schemas.microsoft.com/office/drawing/2014/main" id="{A7F6A4C0-A56F-8BA4-890D-99DC208B9E2F}"/>
                  </a:ext>
                </a:extLst>
              </p:cNvPr>
              <p:cNvGrpSpPr/>
              <p:nvPr/>
            </p:nvGrpSpPr>
            <p:grpSpPr>
              <a:xfrm>
                <a:off x="3828885" y="1076868"/>
                <a:ext cx="7832630" cy="1702605"/>
                <a:chOff x="3989720" y="2621683"/>
                <a:chExt cx="7832630" cy="1702605"/>
              </a:xfrm>
            </p:grpSpPr>
            <p:sp>
              <p:nvSpPr>
                <p:cNvPr id="24" name="同侧圆角矩形 2">
                  <a:extLst>
                    <a:ext uri="{FF2B5EF4-FFF2-40B4-BE49-F238E27FC236}">
                      <a16:creationId xmlns:a16="http://schemas.microsoft.com/office/drawing/2014/main" id="{E2E55B9F-5B0A-098E-2896-6B3759D2BA03}"/>
                    </a:ext>
                  </a:extLst>
                </p:cNvPr>
                <p:cNvSpPr/>
                <p:nvPr/>
              </p:nvSpPr>
              <p:spPr>
                <a:xfrm flipH="1" flipV="1">
                  <a:off x="3989720" y="2621683"/>
                  <a:ext cx="7832630" cy="478505"/>
                </a:xfrm>
                <a:prstGeom prst="round2SameRect">
                  <a:avLst>
                    <a:gd name="adj1" fmla="val 16667"/>
                    <a:gd name="adj2"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矩形: 圆角 25">
                  <a:extLst>
                    <a:ext uri="{FF2B5EF4-FFF2-40B4-BE49-F238E27FC236}">
                      <a16:creationId xmlns:a16="http://schemas.microsoft.com/office/drawing/2014/main" id="{DF053FEB-EC58-FE5B-B5F6-5152F730256E}"/>
                    </a:ext>
                  </a:extLst>
                </p:cNvPr>
                <p:cNvSpPr/>
                <p:nvPr/>
              </p:nvSpPr>
              <p:spPr>
                <a:xfrm>
                  <a:off x="4015771" y="3058032"/>
                  <a:ext cx="7780527" cy="1266256"/>
                </a:xfrm>
                <a:prstGeom prst="roundRect">
                  <a:avLst>
                    <a:gd name="adj" fmla="val 1492"/>
                  </a:avLst>
                </a:prstGeom>
                <a:noFill/>
                <a:ln w="28575">
                  <a:solidFill>
                    <a:srgbClr val="ED7D3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3" name="矩形 2">
                <a:extLst>
                  <a:ext uri="{FF2B5EF4-FFF2-40B4-BE49-F238E27FC236}">
                    <a16:creationId xmlns:a16="http://schemas.microsoft.com/office/drawing/2014/main" id="{7793C9CF-E634-924B-8630-07D5C57B0C33}"/>
                  </a:ext>
                </a:extLst>
              </p:cNvPr>
              <p:cNvSpPr/>
              <p:nvPr/>
            </p:nvSpPr>
            <p:spPr>
              <a:xfrm>
                <a:off x="3420918" y="1105045"/>
                <a:ext cx="8240597" cy="400110"/>
              </a:xfrm>
              <a:prstGeom prst="rect">
                <a:avLst/>
              </a:prstGeom>
            </p:spPr>
            <p:txBody>
              <a:bodyPr wrap="square">
                <a:spAutoFit/>
              </a:bodyPr>
              <a:lstStyle/>
              <a:p>
                <a:pPr marL="360363" marR="0" lvl="1" indent="0" algn="l" defTabSz="914400" rtl="0" eaLnBrk="1" fontAlgn="auto" latinLnBrk="0" hangingPunct="1">
                  <a:lnSpc>
                    <a:spcPct val="100000"/>
                  </a:lnSpc>
                  <a:spcBef>
                    <a:spcPts val="80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The removal efficiencies of EDCs and PPCPs in full-scale MBRs </a:t>
                </a:r>
              </a:p>
            </p:txBody>
          </p:sp>
        </p:grpSp>
      </p:grpSp>
      <p:grpSp>
        <p:nvGrpSpPr>
          <p:cNvPr id="21" name="Group 15">
            <a:extLst>
              <a:ext uri="{FF2B5EF4-FFF2-40B4-BE49-F238E27FC236}">
                <a16:creationId xmlns:a16="http://schemas.microsoft.com/office/drawing/2014/main" id="{22ADDC57-41EF-1A8E-7574-D68BCA33EA93}"/>
              </a:ext>
            </a:extLst>
          </p:cNvPr>
          <p:cNvGrpSpPr/>
          <p:nvPr/>
        </p:nvGrpSpPr>
        <p:grpSpPr>
          <a:xfrm>
            <a:off x="8972536" y="417967"/>
            <a:ext cx="3121806" cy="447110"/>
            <a:chOff x="8844309" y="358006"/>
            <a:chExt cx="3121806" cy="447110"/>
          </a:xfrm>
        </p:grpSpPr>
        <p:grpSp>
          <p:nvGrpSpPr>
            <p:cNvPr id="33" name="组合 2">
              <a:extLst>
                <a:ext uri="{FF2B5EF4-FFF2-40B4-BE49-F238E27FC236}">
                  <a16:creationId xmlns:a16="http://schemas.microsoft.com/office/drawing/2014/main" id="{9F760C98-2A8B-A61D-FBED-4AF495523571}"/>
                </a:ext>
              </a:extLst>
            </p:cNvPr>
            <p:cNvGrpSpPr/>
            <p:nvPr/>
          </p:nvGrpSpPr>
          <p:grpSpPr>
            <a:xfrm>
              <a:off x="9715178" y="358006"/>
              <a:ext cx="2250937" cy="447110"/>
              <a:chOff x="9729466" y="157976"/>
              <a:chExt cx="2250937" cy="447110"/>
            </a:xfrm>
          </p:grpSpPr>
          <p:sp>
            <p:nvSpPr>
              <p:cNvPr id="37" name="TextBox 15">
                <a:extLst>
                  <a:ext uri="{FF2B5EF4-FFF2-40B4-BE49-F238E27FC236}">
                    <a16:creationId xmlns:a16="http://schemas.microsoft.com/office/drawing/2014/main" id="{1C2E843C-EB5B-5F4F-1250-09EDAC730E3A}"/>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38" name="直线连接符 9">
                <a:extLst>
                  <a:ext uri="{FF2B5EF4-FFF2-40B4-BE49-F238E27FC236}">
                    <a16:creationId xmlns:a16="http://schemas.microsoft.com/office/drawing/2014/main" id="{5FDEF13B-64EC-3C3D-C29B-BE106DAB3207}"/>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36" name="Picture 17">
              <a:extLst>
                <a:ext uri="{FF2B5EF4-FFF2-40B4-BE49-F238E27FC236}">
                  <a16:creationId xmlns:a16="http://schemas.microsoft.com/office/drawing/2014/main" id="{2C5A07FD-52ED-8829-37D1-0D95FDD506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457522225"/>
      </p:ext>
    </p:extLst>
  </p:cSld>
  <p:clrMapOvr>
    <a:masterClrMapping/>
  </p:clrMapOvr>
  <p:transition advTm="4192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par>
                                <p:cTn id="18" presetID="22" presetClass="entr" presetSubtype="1" fill="hold"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up)">
                                      <p:cBhvr>
                                        <p:cTn id="20" dur="500"/>
                                        <p:tgtEl>
                                          <p:spTgt spid="3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up)">
                                      <p:cBhvr>
                                        <p:cTn id="25" dur="500"/>
                                        <p:tgtEl>
                                          <p:spTgt spid="22"/>
                                        </p:tgtEl>
                                      </p:cBhvr>
                                    </p:animEffect>
                                  </p:childTnLst>
                                </p:cTn>
                              </p:par>
                              <p:par>
                                <p:cTn id="26" presetID="22" presetClass="entr" presetSubtype="1" fill="hold"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up)">
                                      <p:cBhvr>
                                        <p:cTn id="2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Emerging pollutant removal</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29" name="任意多边形: 形状 28">
            <a:extLst>
              <a:ext uri="{FF2B5EF4-FFF2-40B4-BE49-F238E27FC236}">
                <a16:creationId xmlns:a16="http://schemas.microsoft.com/office/drawing/2014/main" id="{F0BB211B-950B-FC89-DEA8-32D926C83A0D}"/>
              </a:ext>
            </a:extLst>
          </p:cNvPr>
          <p:cNvSpPr/>
          <p:nvPr/>
        </p:nvSpPr>
        <p:spPr bwMode="auto">
          <a:xfrm>
            <a:off x="778956" y="1349158"/>
            <a:ext cx="3171825" cy="4827588"/>
          </a:xfrm>
          <a:custGeom>
            <a:avLst/>
            <a:gdLst>
              <a:gd name="T0" fmla="*/ 0 w 2005"/>
              <a:gd name="T1" fmla="*/ 2975 h 3052"/>
              <a:gd name="T2" fmla="*/ 479 w 2005"/>
              <a:gd name="T3" fmla="*/ 3052 h 3052"/>
              <a:gd name="T4" fmla="*/ 2005 w 2005"/>
              <a:gd name="T5" fmla="*/ 1526 h 3052"/>
              <a:gd name="T6" fmla="*/ 479 w 2005"/>
              <a:gd name="T7" fmla="*/ 0 h 3052"/>
              <a:gd name="T8" fmla="*/ 0 w 2005"/>
              <a:gd name="T9" fmla="*/ 77 h 3052"/>
            </a:gdLst>
            <a:ahLst/>
            <a:cxnLst>
              <a:cxn ang="0">
                <a:pos x="T0" y="T1"/>
              </a:cxn>
              <a:cxn ang="0">
                <a:pos x="T2" y="T3"/>
              </a:cxn>
              <a:cxn ang="0">
                <a:pos x="T4" y="T5"/>
              </a:cxn>
              <a:cxn ang="0">
                <a:pos x="T6" y="T7"/>
              </a:cxn>
              <a:cxn ang="0">
                <a:pos x="T8" y="T9"/>
              </a:cxn>
            </a:cxnLst>
            <a:rect l="0" t="0" r="r" b="b"/>
            <a:pathLst>
              <a:path w="2005" h="3052">
                <a:moveTo>
                  <a:pt x="0" y="2975"/>
                </a:moveTo>
                <a:cubicBezTo>
                  <a:pt x="151" y="3025"/>
                  <a:pt x="312" y="3052"/>
                  <a:pt x="479" y="3052"/>
                </a:cubicBezTo>
                <a:cubicBezTo>
                  <a:pt x="1322" y="3052"/>
                  <a:pt x="2005" y="2369"/>
                  <a:pt x="2005" y="1526"/>
                </a:cubicBezTo>
                <a:cubicBezTo>
                  <a:pt x="2005" y="683"/>
                  <a:pt x="1322" y="0"/>
                  <a:pt x="479" y="0"/>
                </a:cubicBezTo>
                <a:cubicBezTo>
                  <a:pt x="312" y="0"/>
                  <a:pt x="151" y="27"/>
                  <a:pt x="0" y="77"/>
                </a:cubicBezTo>
              </a:path>
            </a:pathLst>
          </a:custGeom>
          <a:gradFill>
            <a:gsLst>
              <a:gs pos="19000">
                <a:srgbClr val="FFFDFB"/>
              </a:gs>
              <a:gs pos="100000">
                <a:srgbClr val="F7C5A3"/>
              </a:gs>
            </a:gsLst>
            <a:lin ang="0" scaled="0"/>
          </a:gra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30" name="矩形 29">
            <a:extLst>
              <a:ext uri="{FF2B5EF4-FFF2-40B4-BE49-F238E27FC236}">
                <a16:creationId xmlns:a16="http://schemas.microsoft.com/office/drawing/2014/main" id="{AF81BCF6-4F62-809B-6180-D57383103FE4}"/>
              </a:ext>
            </a:extLst>
          </p:cNvPr>
          <p:cNvSpPr/>
          <p:nvPr/>
        </p:nvSpPr>
        <p:spPr>
          <a:xfrm>
            <a:off x="467552" y="2177814"/>
            <a:ext cx="2493535" cy="30469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3200" b="1" i="0" u="none" strike="noStrike" kern="1200" cap="none" spc="0" normalizeH="0" baseline="0" noProof="0" dirty="0">
                <a:ln>
                  <a:noFill/>
                </a:ln>
                <a:solidFill>
                  <a:prstClr val="black"/>
                </a:solidFill>
                <a:effectLst/>
                <a:uLnTx/>
                <a:uFillTx/>
                <a:latin typeface="Arial" panose="020B0604020202020204" pitchFamily="34" charset="0"/>
                <a:ea typeface="等线 Light" panose="02010600030101010101" pitchFamily="2" charset="-122"/>
                <a:cs typeface="Arial" panose="020B0604020202020204" pitchFamily="34" charset="0"/>
              </a:rPr>
              <a:t>The process emerging pollutants undergo in the MBR</a:t>
            </a:r>
          </a:p>
        </p:txBody>
      </p:sp>
      <p:sp>
        <p:nvSpPr>
          <p:cNvPr id="31" name="文本框 30">
            <a:extLst>
              <a:ext uri="{FF2B5EF4-FFF2-40B4-BE49-F238E27FC236}">
                <a16:creationId xmlns:a16="http://schemas.microsoft.com/office/drawing/2014/main" id="{02571A29-B0FD-DBFC-D97D-ABBE11CB62F5}"/>
              </a:ext>
            </a:extLst>
          </p:cNvPr>
          <p:cNvSpPr txBox="1"/>
          <p:nvPr/>
        </p:nvSpPr>
        <p:spPr>
          <a:xfrm>
            <a:off x="2588522" y="1609882"/>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01</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32" name="文本框 31">
            <a:extLst>
              <a:ext uri="{FF2B5EF4-FFF2-40B4-BE49-F238E27FC236}">
                <a16:creationId xmlns:a16="http://schemas.microsoft.com/office/drawing/2014/main" id="{8AA81334-2598-A70B-5FB3-0A9B35FC943A}"/>
              </a:ext>
            </a:extLst>
          </p:cNvPr>
          <p:cNvSpPr txBox="1"/>
          <p:nvPr/>
        </p:nvSpPr>
        <p:spPr>
          <a:xfrm>
            <a:off x="3533786" y="2903195"/>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02</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33" name="文本框 32">
            <a:extLst>
              <a:ext uri="{FF2B5EF4-FFF2-40B4-BE49-F238E27FC236}">
                <a16:creationId xmlns:a16="http://schemas.microsoft.com/office/drawing/2014/main" id="{866A8B2C-5980-B3A6-6E2E-C00D3FDA83B4}"/>
              </a:ext>
            </a:extLst>
          </p:cNvPr>
          <p:cNvSpPr txBox="1"/>
          <p:nvPr/>
        </p:nvSpPr>
        <p:spPr>
          <a:xfrm>
            <a:off x="3479788" y="4269970"/>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03</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id="{D2932A89-55D7-3535-82BC-F1270C47FBDD}"/>
              </a:ext>
            </a:extLst>
          </p:cNvPr>
          <p:cNvCxnSpPr/>
          <p:nvPr/>
        </p:nvCxnSpPr>
        <p:spPr>
          <a:xfrm>
            <a:off x="3284167" y="1956082"/>
            <a:ext cx="1260000" cy="0"/>
          </a:xfrm>
          <a:prstGeom prst="line">
            <a:avLst/>
          </a:prstGeom>
          <a:ln w="19050">
            <a:solidFill>
              <a:srgbClr val="ED7D31">
                <a:alpha val="50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4E36BCFD-1994-9F01-8D71-0EAB788EAC1F}"/>
              </a:ext>
            </a:extLst>
          </p:cNvPr>
          <p:cNvCxnSpPr/>
          <p:nvPr/>
        </p:nvCxnSpPr>
        <p:spPr>
          <a:xfrm>
            <a:off x="4228223" y="3215047"/>
            <a:ext cx="1260000" cy="0"/>
          </a:xfrm>
          <a:prstGeom prst="line">
            <a:avLst/>
          </a:prstGeom>
          <a:ln w="19050">
            <a:solidFill>
              <a:srgbClr val="ED7D31">
                <a:alpha val="5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DCDFB28A-256B-2E45-C7DA-B78376FE4F91}"/>
              </a:ext>
            </a:extLst>
          </p:cNvPr>
          <p:cNvCxnSpPr/>
          <p:nvPr/>
        </p:nvCxnSpPr>
        <p:spPr>
          <a:xfrm>
            <a:off x="4045255" y="4637681"/>
            <a:ext cx="1260000" cy="0"/>
          </a:xfrm>
          <a:prstGeom prst="line">
            <a:avLst/>
          </a:prstGeom>
          <a:ln w="19050">
            <a:solidFill>
              <a:srgbClr val="ED7D31">
                <a:alpha val="50000"/>
              </a:srgbClr>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D84B27D9-F313-4E3E-AA6A-A31938E5D687}"/>
              </a:ext>
            </a:extLst>
          </p:cNvPr>
          <p:cNvSpPr txBox="1"/>
          <p:nvPr/>
        </p:nvSpPr>
        <p:spPr>
          <a:xfrm>
            <a:off x="2725253" y="5380712"/>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04</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cxnSp>
        <p:nvCxnSpPr>
          <p:cNvPr id="36" name="直接连接符 35">
            <a:extLst>
              <a:ext uri="{FF2B5EF4-FFF2-40B4-BE49-F238E27FC236}">
                <a16:creationId xmlns:a16="http://schemas.microsoft.com/office/drawing/2014/main" id="{78DE9C3B-84F1-7261-B32E-A9BFB346C12F}"/>
              </a:ext>
            </a:extLst>
          </p:cNvPr>
          <p:cNvCxnSpPr/>
          <p:nvPr/>
        </p:nvCxnSpPr>
        <p:spPr>
          <a:xfrm>
            <a:off x="3375658" y="5890746"/>
            <a:ext cx="1260000" cy="0"/>
          </a:xfrm>
          <a:prstGeom prst="line">
            <a:avLst/>
          </a:prstGeom>
          <a:ln w="12700">
            <a:solidFill>
              <a:srgbClr val="ED7D31">
                <a:alpha val="50000"/>
              </a:srgbClr>
            </a:solidFill>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id="{26D6D65A-0E25-DD08-BE34-129C23945FF1}"/>
              </a:ext>
            </a:extLst>
          </p:cNvPr>
          <p:cNvSpPr/>
          <p:nvPr/>
        </p:nvSpPr>
        <p:spPr>
          <a:xfrm>
            <a:off x="2961087" y="1586306"/>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Adsorption</a:t>
            </a:r>
          </a:p>
        </p:txBody>
      </p:sp>
      <p:sp>
        <p:nvSpPr>
          <p:cNvPr id="38" name="矩形 37">
            <a:extLst>
              <a:ext uri="{FF2B5EF4-FFF2-40B4-BE49-F238E27FC236}">
                <a16:creationId xmlns:a16="http://schemas.microsoft.com/office/drawing/2014/main" id="{B86A9259-D573-0551-8A48-03C511C5C431}"/>
              </a:ext>
            </a:extLst>
          </p:cNvPr>
          <p:cNvSpPr/>
          <p:nvPr/>
        </p:nvSpPr>
        <p:spPr>
          <a:xfrm>
            <a:off x="3748809" y="2792149"/>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Degradation</a:t>
            </a:r>
          </a:p>
        </p:txBody>
      </p:sp>
      <p:sp>
        <p:nvSpPr>
          <p:cNvPr id="39" name="矩形 38">
            <a:extLst>
              <a:ext uri="{FF2B5EF4-FFF2-40B4-BE49-F238E27FC236}">
                <a16:creationId xmlns:a16="http://schemas.microsoft.com/office/drawing/2014/main" id="{AEBEF79B-ACC0-2356-046E-BC07AE74C4EB}"/>
              </a:ext>
            </a:extLst>
          </p:cNvPr>
          <p:cNvSpPr/>
          <p:nvPr/>
        </p:nvSpPr>
        <p:spPr>
          <a:xfrm>
            <a:off x="3736103" y="4203817"/>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Rejection</a:t>
            </a:r>
          </a:p>
        </p:txBody>
      </p:sp>
      <p:sp>
        <p:nvSpPr>
          <p:cNvPr id="40" name="矩形 39">
            <a:extLst>
              <a:ext uri="{FF2B5EF4-FFF2-40B4-BE49-F238E27FC236}">
                <a16:creationId xmlns:a16="http://schemas.microsoft.com/office/drawing/2014/main" id="{0352A843-70EA-2CB6-5F90-31319BF1229C}"/>
              </a:ext>
            </a:extLst>
          </p:cNvPr>
          <p:cNvSpPr/>
          <p:nvPr/>
        </p:nvSpPr>
        <p:spPr>
          <a:xfrm>
            <a:off x="2975423" y="5442875"/>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Evaporation</a:t>
            </a:r>
          </a:p>
        </p:txBody>
      </p:sp>
      <p:grpSp>
        <p:nvGrpSpPr>
          <p:cNvPr id="10" name="Group 15">
            <a:extLst>
              <a:ext uri="{FF2B5EF4-FFF2-40B4-BE49-F238E27FC236}">
                <a16:creationId xmlns:a16="http://schemas.microsoft.com/office/drawing/2014/main" id="{E6EFC995-4135-299F-ACB3-7EB0E1D2DAB8}"/>
              </a:ext>
            </a:extLst>
          </p:cNvPr>
          <p:cNvGrpSpPr/>
          <p:nvPr/>
        </p:nvGrpSpPr>
        <p:grpSpPr>
          <a:xfrm>
            <a:off x="8972536" y="417967"/>
            <a:ext cx="3121806" cy="447110"/>
            <a:chOff x="8844309" y="358006"/>
            <a:chExt cx="3121806" cy="447110"/>
          </a:xfrm>
        </p:grpSpPr>
        <p:grpSp>
          <p:nvGrpSpPr>
            <p:cNvPr id="20" name="组合 2">
              <a:extLst>
                <a:ext uri="{FF2B5EF4-FFF2-40B4-BE49-F238E27FC236}">
                  <a16:creationId xmlns:a16="http://schemas.microsoft.com/office/drawing/2014/main" id="{CFBE034D-6356-6EA4-EDD3-7A47CD0D99B2}"/>
                </a:ext>
              </a:extLst>
            </p:cNvPr>
            <p:cNvGrpSpPr/>
            <p:nvPr/>
          </p:nvGrpSpPr>
          <p:grpSpPr>
            <a:xfrm>
              <a:off x="9715178" y="358006"/>
              <a:ext cx="2250937" cy="447110"/>
              <a:chOff x="9729466" y="157976"/>
              <a:chExt cx="2250937" cy="447110"/>
            </a:xfrm>
          </p:grpSpPr>
          <p:sp>
            <p:nvSpPr>
              <p:cNvPr id="22" name="TextBox 15">
                <a:extLst>
                  <a:ext uri="{FF2B5EF4-FFF2-40B4-BE49-F238E27FC236}">
                    <a16:creationId xmlns:a16="http://schemas.microsoft.com/office/drawing/2014/main" id="{A8DD2E6D-8733-2C6A-DBCE-1E236B7FB875}"/>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23" name="直线连接符 9">
                <a:extLst>
                  <a:ext uri="{FF2B5EF4-FFF2-40B4-BE49-F238E27FC236}">
                    <a16:creationId xmlns:a16="http://schemas.microsoft.com/office/drawing/2014/main" id="{FC447EB2-4D3C-38B6-BE88-AC0E3C5943F5}"/>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21" name="Picture 17">
              <a:extLst>
                <a:ext uri="{FF2B5EF4-FFF2-40B4-BE49-F238E27FC236}">
                  <a16:creationId xmlns:a16="http://schemas.microsoft.com/office/drawing/2014/main" id="{1C7DE17B-FD37-A884-844B-E306A9CB95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extLst>
      <p:ext uri="{BB962C8B-B14F-4D97-AF65-F5344CB8AC3E}">
        <p14:creationId xmlns:p14="http://schemas.microsoft.com/office/powerpoint/2010/main" val="3317822273"/>
      </p:ext>
    </p:extLst>
  </p:cSld>
  <p:clrMapOvr>
    <a:masterClrMapping/>
  </p:clrMapOvr>
  <p:transition advTm="15351"/>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a:extLst>
              <a:ext uri="{FF2B5EF4-FFF2-40B4-BE49-F238E27FC236}">
                <a16:creationId xmlns:a16="http://schemas.microsoft.com/office/drawing/2014/main" id="{C3C37415-9FC8-521C-B10F-6C6EAC6BDB6B}"/>
              </a:ext>
            </a:extLst>
          </p:cNvPr>
          <p:cNvGrpSpPr/>
          <p:nvPr/>
        </p:nvGrpSpPr>
        <p:grpSpPr>
          <a:xfrm>
            <a:off x="3088456" y="1586306"/>
            <a:ext cx="1924897" cy="438835"/>
            <a:chOff x="1271325" y="2212194"/>
            <a:chExt cx="1599331" cy="2535828"/>
          </a:xfrm>
        </p:grpSpPr>
        <p:sp>
          <p:nvSpPr>
            <p:cNvPr id="44" name="椭圆 2">
              <a:extLst>
                <a:ext uri="{FF2B5EF4-FFF2-40B4-BE49-F238E27FC236}">
                  <a16:creationId xmlns:a16="http://schemas.microsoft.com/office/drawing/2014/main" id="{6CB926DF-E965-76DD-F092-431019C89CAE}"/>
                </a:ext>
              </a:extLst>
            </p:cNvPr>
            <p:cNvSpPr/>
            <p:nvPr/>
          </p:nvSpPr>
          <p:spPr>
            <a:xfrm>
              <a:off x="1271325" y="2212194"/>
              <a:ext cx="1599331" cy="253582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45" name="椭圆 3">
              <a:extLst>
                <a:ext uri="{FF2B5EF4-FFF2-40B4-BE49-F238E27FC236}">
                  <a16:creationId xmlns:a16="http://schemas.microsoft.com/office/drawing/2014/main" id="{33C72CF5-F471-15AE-4680-2CB115AB9BD6}"/>
                </a:ext>
              </a:extLst>
            </p:cNvPr>
            <p:cNvSpPr/>
            <p:nvPr/>
          </p:nvSpPr>
          <p:spPr>
            <a:xfrm>
              <a:off x="1310256" y="2380415"/>
              <a:ext cx="1521469" cy="2199387"/>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Emerging pollutant removal</a:t>
            </a:r>
            <a:endParaRPr lang="zh-CN" altLang="en-US" sz="3600" b="1" dirty="0">
              <a:solidFill>
                <a:srgbClr val="323F50"/>
              </a:solidFill>
              <a:latin typeface="Arial" panose="020B0604020202020204" pitchFamily="34" charset="0"/>
              <a:cs typeface="Arial" panose="020B0604020202020204" pitchFamily="34" charset="0"/>
            </a:endParaRPr>
          </a:p>
        </p:txBody>
      </p:sp>
      <p:grpSp>
        <p:nvGrpSpPr>
          <p:cNvPr id="5" name="组合 4">
            <a:extLst>
              <a:ext uri="{FF2B5EF4-FFF2-40B4-BE49-F238E27FC236}">
                <a16:creationId xmlns:a16="http://schemas.microsoft.com/office/drawing/2014/main" id="{6C0FFA9C-E2EC-CD4C-B3B7-31B17390BE62}"/>
              </a:ext>
            </a:extLst>
          </p:cNvPr>
          <p:cNvGrpSpPr/>
          <p:nvPr/>
        </p:nvGrpSpPr>
        <p:grpSpPr>
          <a:xfrm>
            <a:off x="5020143" y="1354454"/>
            <a:ext cx="6091440" cy="2137709"/>
            <a:chOff x="5020143" y="1354454"/>
            <a:chExt cx="6091440" cy="2137709"/>
          </a:xfrm>
        </p:grpSpPr>
        <p:sp>
          <p:nvSpPr>
            <p:cNvPr id="3" name="矩形标注 4">
              <a:extLst>
                <a:ext uri="{FF2B5EF4-FFF2-40B4-BE49-F238E27FC236}">
                  <a16:creationId xmlns:a16="http://schemas.microsoft.com/office/drawing/2014/main" id="{C615AA6D-8FD0-83A6-6B42-58EC69D6BC43}"/>
                </a:ext>
              </a:extLst>
            </p:cNvPr>
            <p:cNvSpPr/>
            <p:nvPr/>
          </p:nvSpPr>
          <p:spPr>
            <a:xfrm>
              <a:off x="5741817" y="1354454"/>
              <a:ext cx="5369766" cy="2137709"/>
            </a:xfrm>
            <a:prstGeom prst="wedgeRectCallout">
              <a:avLst>
                <a:gd name="adj1" fmla="val -49381"/>
                <a:gd name="adj2" fmla="val 43975"/>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矩形 10">
              <a:extLst>
                <a:ext uri="{FF2B5EF4-FFF2-40B4-BE49-F238E27FC236}">
                  <a16:creationId xmlns:a16="http://schemas.microsoft.com/office/drawing/2014/main" id="{6ABC3855-AD36-1D58-1C37-EF4490538EE2}"/>
                </a:ext>
              </a:extLst>
            </p:cNvPr>
            <p:cNvSpPr/>
            <p:nvPr/>
          </p:nvSpPr>
          <p:spPr>
            <a:xfrm>
              <a:off x="5020143" y="1358983"/>
              <a:ext cx="5959447" cy="1426031"/>
            </a:xfrm>
            <a:prstGeom prst="rect">
              <a:avLst/>
            </a:prstGeom>
          </p:spPr>
          <p:txBody>
            <a:bodyPr wrap="square">
              <a:spAutoFit/>
            </a:bodyPr>
            <a:lstStyle/>
            <a:p>
              <a:pPr marL="1160463" marR="0" lvl="2" indent="-342900" algn="just"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Adsorbed by the bacterial cells, EPS, suspended solids, and colloids</a:t>
              </a:r>
            </a:p>
            <a:p>
              <a:pPr marL="1160463" marR="0" lvl="2" indent="-342900" algn="just"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Mainly determined by the hydrophobicity of </a:t>
              </a:r>
              <a:r>
                <a:rPr kumimoji="0" lang="en-US" altLang="zh-CN" sz="2000" b="0" i="0" u="none" strike="noStrike" kern="12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TrOPs</a:t>
              </a:r>
              <a:endPar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sp>
        <p:nvSpPr>
          <p:cNvPr id="29" name="任意多边形: 形状 28">
            <a:extLst>
              <a:ext uri="{FF2B5EF4-FFF2-40B4-BE49-F238E27FC236}">
                <a16:creationId xmlns:a16="http://schemas.microsoft.com/office/drawing/2014/main" id="{F0BB211B-950B-FC89-DEA8-32D926C83A0D}"/>
              </a:ext>
            </a:extLst>
          </p:cNvPr>
          <p:cNvSpPr/>
          <p:nvPr/>
        </p:nvSpPr>
        <p:spPr bwMode="auto">
          <a:xfrm>
            <a:off x="778956" y="1349158"/>
            <a:ext cx="3171825" cy="4827588"/>
          </a:xfrm>
          <a:custGeom>
            <a:avLst/>
            <a:gdLst>
              <a:gd name="T0" fmla="*/ 0 w 2005"/>
              <a:gd name="T1" fmla="*/ 2975 h 3052"/>
              <a:gd name="T2" fmla="*/ 479 w 2005"/>
              <a:gd name="T3" fmla="*/ 3052 h 3052"/>
              <a:gd name="T4" fmla="*/ 2005 w 2005"/>
              <a:gd name="T5" fmla="*/ 1526 h 3052"/>
              <a:gd name="T6" fmla="*/ 479 w 2005"/>
              <a:gd name="T7" fmla="*/ 0 h 3052"/>
              <a:gd name="T8" fmla="*/ 0 w 2005"/>
              <a:gd name="T9" fmla="*/ 77 h 3052"/>
            </a:gdLst>
            <a:ahLst/>
            <a:cxnLst>
              <a:cxn ang="0">
                <a:pos x="T0" y="T1"/>
              </a:cxn>
              <a:cxn ang="0">
                <a:pos x="T2" y="T3"/>
              </a:cxn>
              <a:cxn ang="0">
                <a:pos x="T4" y="T5"/>
              </a:cxn>
              <a:cxn ang="0">
                <a:pos x="T6" y="T7"/>
              </a:cxn>
              <a:cxn ang="0">
                <a:pos x="T8" y="T9"/>
              </a:cxn>
            </a:cxnLst>
            <a:rect l="0" t="0" r="r" b="b"/>
            <a:pathLst>
              <a:path w="2005" h="3052">
                <a:moveTo>
                  <a:pt x="0" y="2975"/>
                </a:moveTo>
                <a:cubicBezTo>
                  <a:pt x="151" y="3025"/>
                  <a:pt x="312" y="3052"/>
                  <a:pt x="479" y="3052"/>
                </a:cubicBezTo>
                <a:cubicBezTo>
                  <a:pt x="1322" y="3052"/>
                  <a:pt x="2005" y="2369"/>
                  <a:pt x="2005" y="1526"/>
                </a:cubicBezTo>
                <a:cubicBezTo>
                  <a:pt x="2005" y="683"/>
                  <a:pt x="1322" y="0"/>
                  <a:pt x="479" y="0"/>
                </a:cubicBezTo>
                <a:cubicBezTo>
                  <a:pt x="312" y="0"/>
                  <a:pt x="151" y="27"/>
                  <a:pt x="0" y="77"/>
                </a:cubicBezTo>
              </a:path>
            </a:pathLst>
          </a:custGeom>
          <a:gradFill>
            <a:gsLst>
              <a:gs pos="19000">
                <a:srgbClr val="FFFDFB"/>
              </a:gs>
              <a:gs pos="100000">
                <a:srgbClr val="F7C5A3"/>
              </a:gs>
            </a:gsLst>
            <a:lin ang="0" scaled="0"/>
          </a:gra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30" name="矩形 29">
            <a:extLst>
              <a:ext uri="{FF2B5EF4-FFF2-40B4-BE49-F238E27FC236}">
                <a16:creationId xmlns:a16="http://schemas.microsoft.com/office/drawing/2014/main" id="{AF81BCF6-4F62-809B-6180-D57383103FE4}"/>
              </a:ext>
            </a:extLst>
          </p:cNvPr>
          <p:cNvSpPr/>
          <p:nvPr/>
        </p:nvSpPr>
        <p:spPr>
          <a:xfrm>
            <a:off x="467552" y="2177814"/>
            <a:ext cx="2493535" cy="30469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3200" b="1" i="0" u="none" strike="noStrike" kern="1200" cap="none" spc="0" normalizeH="0" baseline="0" noProof="0" dirty="0">
                <a:ln>
                  <a:noFill/>
                </a:ln>
                <a:solidFill>
                  <a:prstClr val="black"/>
                </a:solidFill>
                <a:effectLst/>
                <a:uLnTx/>
                <a:uFillTx/>
                <a:latin typeface="Arial" panose="020B0604020202020204" pitchFamily="34" charset="0"/>
                <a:ea typeface="等线 Light" panose="02010600030101010101" pitchFamily="2" charset="-122"/>
                <a:cs typeface="Arial" panose="020B0604020202020204" pitchFamily="34" charset="0"/>
              </a:rPr>
              <a:t>The process emerging pollutants undergo in the MBR</a:t>
            </a:r>
          </a:p>
        </p:txBody>
      </p:sp>
      <p:sp>
        <p:nvSpPr>
          <p:cNvPr id="31" name="文本框 30">
            <a:extLst>
              <a:ext uri="{FF2B5EF4-FFF2-40B4-BE49-F238E27FC236}">
                <a16:creationId xmlns:a16="http://schemas.microsoft.com/office/drawing/2014/main" id="{02571A29-B0FD-DBFC-D97D-ABBE11CB62F5}"/>
              </a:ext>
            </a:extLst>
          </p:cNvPr>
          <p:cNvSpPr txBox="1"/>
          <p:nvPr/>
        </p:nvSpPr>
        <p:spPr>
          <a:xfrm>
            <a:off x="2588522" y="1609882"/>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01</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32" name="文本框 31">
            <a:extLst>
              <a:ext uri="{FF2B5EF4-FFF2-40B4-BE49-F238E27FC236}">
                <a16:creationId xmlns:a16="http://schemas.microsoft.com/office/drawing/2014/main" id="{8AA81334-2598-A70B-5FB3-0A9B35FC943A}"/>
              </a:ext>
            </a:extLst>
          </p:cNvPr>
          <p:cNvSpPr txBox="1"/>
          <p:nvPr/>
        </p:nvSpPr>
        <p:spPr>
          <a:xfrm>
            <a:off x="3533786" y="2903195"/>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02</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33" name="文本框 32">
            <a:extLst>
              <a:ext uri="{FF2B5EF4-FFF2-40B4-BE49-F238E27FC236}">
                <a16:creationId xmlns:a16="http://schemas.microsoft.com/office/drawing/2014/main" id="{866A8B2C-5980-B3A6-6E2E-C00D3FDA83B4}"/>
              </a:ext>
            </a:extLst>
          </p:cNvPr>
          <p:cNvSpPr txBox="1"/>
          <p:nvPr/>
        </p:nvSpPr>
        <p:spPr>
          <a:xfrm>
            <a:off x="3479788" y="4269970"/>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03</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id="{D2932A89-55D7-3535-82BC-F1270C47FBDD}"/>
              </a:ext>
            </a:extLst>
          </p:cNvPr>
          <p:cNvCxnSpPr/>
          <p:nvPr/>
        </p:nvCxnSpPr>
        <p:spPr>
          <a:xfrm>
            <a:off x="3284167" y="1956082"/>
            <a:ext cx="1260000" cy="0"/>
          </a:xfrm>
          <a:prstGeom prst="line">
            <a:avLst/>
          </a:prstGeom>
          <a:ln w="19050">
            <a:solidFill>
              <a:srgbClr val="ED7D31">
                <a:alpha val="50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4E36BCFD-1994-9F01-8D71-0EAB788EAC1F}"/>
              </a:ext>
            </a:extLst>
          </p:cNvPr>
          <p:cNvCxnSpPr/>
          <p:nvPr/>
        </p:nvCxnSpPr>
        <p:spPr>
          <a:xfrm>
            <a:off x="4228223" y="3215047"/>
            <a:ext cx="1260000" cy="0"/>
          </a:xfrm>
          <a:prstGeom prst="line">
            <a:avLst/>
          </a:prstGeom>
          <a:ln w="19050">
            <a:solidFill>
              <a:srgbClr val="ED7D31">
                <a:alpha val="5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DCDFB28A-256B-2E45-C7DA-B78376FE4F91}"/>
              </a:ext>
            </a:extLst>
          </p:cNvPr>
          <p:cNvCxnSpPr/>
          <p:nvPr/>
        </p:nvCxnSpPr>
        <p:spPr>
          <a:xfrm>
            <a:off x="4045255" y="4637681"/>
            <a:ext cx="1260000" cy="0"/>
          </a:xfrm>
          <a:prstGeom prst="line">
            <a:avLst/>
          </a:prstGeom>
          <a:ln w="19050">
            <a:solidFill>
              <a:srgbClr val="ED7D31">
                <a:alpha val="50000"/>
              </a:srgbClr>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D84B27D9-F313-4E3E-AA6A-A31938E5D687}"/>
              </a:ext>
            </a:extLst>
          </p:cNvPr>
          <p:cNvSpPr txBox="1"/>
          <p:nvPr/>
        </p:nvSpPr>
        <p:spPr>
          <a:xfrm>
            <a:off x="2725253" y="5380712"/>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04</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cxnSp>
        <p:nvCxnSpPr>
          <p:cNvPr id="36" name="直接连接符 35">
            <a:extLst>
              <a:ext uri="{FF2B5EF4-FFF2-40B4-BE49-F238E27FC236}">
                <a16:creationId xmlns:a16="http://schemas.microsoft.com/office/drawing/2014/main" id="{78DE9C3B-84F1-7261-B32E-A9BFB346C12F}"/>
              </a:ext>
            </a:extLst>
          </p:cNvPr>
          <p:cNvCxnSpPr/>
          <p:nvPr/>
        </p:nvCxnSpPr>
        <p:spPr>
          <a:xfrm>
            <a:off x="3375658" y="5890746"/>
            <a:ext cx="1260000" cy="0"/>
          </a:xfrm>
          <a:prstGeom prst="line">
            <a:avLst/>
          </a:prstGeom>
          <a:ln w="12700">
            <a:solidFill>
              <a:srgbClr val="ED7D31">
                <a:alpha val="50000"/>
              </a:srgbClr>
            </a:solidFill>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id="{26D6D65A-0E25-DD08-BE34-129C23945FF1}"/>
              </a:ext>
            </a:extLst>
          </p:cNvPr>
          <p:cNvSpPr/>
          <p:nvPr/>
        </p:nvSpPr>
        <p:spPr>
          <a:xfrm>
            <a:off x="2961087" y="1586306"/>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Adsorption</a:t>
            </a:r>
          </a:p>
        </p:txBody>
      </p:sp>
      <p:sp>
        <p:nvSpPr>
          <p:cNvPr id="38" name="矩形 37">
            <a:extLst>
              <a:ext uri="{FF2B5EF4-FFF2-40B4-BE49-F238E27FC236}">
                <a16:creationId xmlns:a16="http://schemas.microsoft.com/office/drawing/2014/main" id="{B86A9259-D573-0551-8A48-03C511C5C431}"/>
              </a:ext>
            </a:extLst>
          </p:cNvPr>
          <p:cNvSpPr/>
          <p:nvPr/>
        </p:nvSpPr>
        <p:spPr>
          <a:xfrm>
            <a:off x="3748809" y="2792149"/>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Degradation</a:t>
            </a:r>
          </a:p>
        </p:txBody>
      </p:sp>
      <p:sp>
        <p:nvSpPr>
          <p:cNvPr id="39" name="矩形 38">
            <a:extLst>
              <a:ext uri="{FF2B5EF4-FFF2-40B4-BE49-F238E27FC236}">
                <a16:creationId xmlns:a16="http://schemas.microsoft.com/office/drawing/2014/main" id="{AEBEF79B-ACC0-2356-046E-BC07AE74C4EB}"/>
              </a:ext>
            </a:extLst>
          </p:cNvPr>
          <p:cNvSpPr/>
          <p:nvPr/>
        </p:nvSpPr>
        <p:spPr>
          <a:xfrm>
            <a:off x="3736103" y="4203817"/>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Rejection</a:t>
            </a:r>
          </a:p>
        </p:txBody>
      </p:sp>
      <p:sp>
        <p:nvSpPr>
          <p:cNvPr id="40" name="矩形 39">
            <a:extLst>
              <a:ext uri="{FF2B5EF4-FFF2-40B4-BE49-F238E27FC236}">
                <a16:creationId xmlns:a16="http://schemas.microsoft.com/office/drawing/2014/main" id="{0352A843-70EA-2CB6-5F90-31319BF1229C}"/>
              </a:ext>
            </a:extLst>
          </p:cNvPr>
          <p:cNvSpPr/>
          <p:nvPr/>
        </p:nvSpPr>
        <p:spPr>
          <a:xfrm>
            <a:off x="2975423" y="5442875"/>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Evaporation</a:t>
            </a:r>
          </a:p>
        </p:txBody>
      </p:sp>
      <p:pic>
        <p:nvPicPr>
          <p:cNvPr id="84" name="图片 83">
            <a:extLst>
              <a:ext uri="{FF2B5EF4-FFF2-40B4-BE49-F238E27FC236}">
                <a16:creationId xmlns:a16="http://schemas.microsoft.com/office/drawing/2014/main" id="{0B22A035-4AE1-DEC8-669E-2C6662BB87C7}"/>
              </a:ext>
            </a:extLst>
          </p:cNvPr>
          <p:cNvPicPr>
            <a:picLocks noChangeAspect="1"/>
          </p:cNvPicPr>
          <p:nvPr/>
        </p:nvPicPr>
        <p:blipFill>
          <a:blip r:embed="rId4"/>
          <a:stretch>
            <a:fillRect/>
          </a:stretch>
        </p:blipFill>
        <p:spPr>
          <a:xfrm>
            <a:off x="5597627" y="3618873"/>
            <a:ext cx="4958331" cy="2072931"/>
          </a:xfrm>
          <a:prstGeom prst="rect">
            <a:avLst/>
          </a:prstGeom>
        </p:spPr>
      </p:pic>
      <p:grpSp>
        <p:nvGrpSpPr>
          <p:cNvPr id="10" name="Group 15">
            <a:extLst>
              <a:ext uri="{FF2B5EF4-FFF2-40B4-BE49-F238E27FC236}">
                <a16:creationId xmlns:a16="http://schemas.microsoft.com/office/drawing/2014/main" id="{E6EFC995-4135-299F-ACB3-7EB0E1D2DAB8}"/>
              </a:ext>
            </a:extLst>
          </p:cNvPr>
          <p:cNvGrpSpPr/>
          <p:nvPr/>
        </p:nvGrpSpPr>
        <p:grpSpPr>
          <a:xfrm>
            <a:off x="8972536" y="417967"/>
            <a:ext cx="3121806" cy="447110"/>
            <a:chOff x="8844309" y="358006"/>
            <a:chExt cx="3121806" cy="447110"/>
          </a:xfrm>
        </p:grpSpPr>
        <p:grpSp>
          <p:nvGrpSpPr>
            <p:cNvPr id="20" name="组合 2">
              <a:extLst>
                <a:ext uri="{FF2B5EF4-FFF2-40B4-BE49-F238E27FC236}">
                  <a16:creationId xmlns:a16="http://schemas.microsoft.com/office/drawing/2014/main" id="{CFBE034D-6356-6EA4-EDD3-7A47CD0D99B2}"/>
                </a:ext>
              </a:extLst>
            </p:cNvPr>
            <p:cNvGrpSpPr/>
            <p:nvPr/>
          </p:nvGrpSpPr>
          <p:grpSpPr>
            <a:xfrm>
              <a:off x="9715178" y="358006"/>
              <a:ext cx="2250937" cy="447110"/>
              <a:chOff x="9729466" y="157976"/>
              <a:chExt cx="2250937" cy="447110"/>
            </a:xfrm>
          </p:grpSpPr>
          <p:sp>
            <p:nvSpPr>
              <p:cNvPr id="22" name="TextBox 15">
                <a:extLst>
                  <a:ext uri="{FF2B5EF4-FFF2-40B4-BE49-F238E27FC236}">
                    <a16:creationId xmlns:a16="http://schemas.microsoft.com/office/drawing/2014/main" id="{A8DD2E6D-8733-2C6A-DBCE-1E236B7FB875}"/>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23" name="直线连接符 9">
                <a:extLst>
                  <a:ext uri="{FF2B5EF4-FFF2-40B4-BE49-F238E27FC236}">
                    <a16:creationId xmlns:a16="http://schemas.microsoft.com/office/drawing/2014/main" id="{FC447EB2-4D3C-38B6-BE88-AC0E3C5943F5}"/>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21" name="Picture 17">
              <a:extLst>
                <a:ext uri="{FF2B5EF4-FFF2-40B4-BE49-F238E27FC236}">
                  <a16:creationId xmlns:a16="http://schemas.microsoft.com/office/drawing/2014/main" id="{1C7DE17B-FD37-A884-844B-E306A9CB95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609029617"/>
      </p:ext>
    </p:extLst>
  </p:cSld>
  <p:clrMapOvr>
    <a:masterClrMapping/>
  </p:clrMapOvr>
  <p:transition advTm="39511"/>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wipe(left)">
                                      <p:cBhvr>
                                        <p:cTn id="11"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a:extLst>
              <a:ext uri="{FF2B5EF4-FFF2-40B4-BE49-F238E27FC236}">
                <a16:creationId xmlns:a16="http://schemas.microsoft.com/office/drawing/2014/main" id="{C3C37415-9FC8-521C-B10F-6C6EAC6BDB6B}"/>
              </a:ext>
            </a:extLst>
          </p:cNvPr>
          <p:cNvGrpSpPr/>
          <p:nvPr/>
        </p:nvGrpSpPr>
        <p:grpSpPr>
          <a:xfrm>
            <a:off x="3088456" y="1586306"/>
            <a:ext cx="1924897" cy="438835"/>
            <a:chOff x="1271325" y="2212194"/>
            <a:chExt cx="1599331" cy="2535828"/>
          </a:xfrm>
        </p:grpSpPr>
        <p:sp>
          <p:nvSpPr>
            <p:cNvPr id="44" name="椭圆 2">
              <a:extLst>
                <a:ext uri="{FF2B5EF4-FFF2-40B4-BE49-F238E27FC236}">
                  <a16:creationId xmlns:a16="http://schemas.microsoft.com/office/drawing/2014/main" id="{6CB926DF-E965-76DD-F092-431019C89CAE}"/>
                </a:ext>
              </a:extLst>
            </p:cNvPr>
            <p:cNvSpPr/>
            <p:nvPr/>
          </p:nvSpPr>
          <p:spPr>
            <a:xfrm>
              <a:off x="1271325" y="2212194"/>
              <a:ext cx="1599331" cy="253582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45" name="椭圆 3">
              <a:extLst>
                <a:ext uri="{FF2B5EF4-FFF2-40B4-BE49-F238E27FC236}">
                  <a16:creationId xmlns:a16="http://schemas.microsoft.com/office/drawing/2014/main" id="{33C72CF5-F471-15AE-4680-2CB115AB9BD6}"/>
                </a:ext>
              </a:extLst>
            </p:cNvPr>
            <p:cNvSpPr/>
            <p:nvPr/>
          </p:nvSpPr>
          <p:spPr>
            <a:xfrm>
              <a:off x="1310256" y="2380415"/>
              <a:ext cx="1521469" cy="2199387"/>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Emerging pollutant removal</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3" name="矩形标注 4">
            <a:extLst>
              <a:ext uri="{FF2B5EF4-FFF2-40B4-BE49-F238E27FC236}">
                <a16:creationId xmlns:a16="http://schemas.microsoft.com/office/drawing/2014/main" id="{C615AA6D-8FD0-83A6-6B42-58EC69D6BC43}"/>
              </a:ext>
            </a:extLst>
          </p:cNvPr>
          <p:cNvSpPr/>
          <p:nvPr/>
        </p:nvSpPr>
        <p:spPr>
          <a:xfrm>
            <a:off x="5741817" y="1354454"/>
            <a:ext cx="5369766" cy="2137709"/>
          </a:xfrm>
          <a:prstGeom prst="wedgeRectCallout">
            <a:avLst>
              <a:gd name="adj1" fmla="val -49381"/>
              <a:gd name="adj2" fmla="val 43975"/>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矩形 10">
            <a:extLst>
              <a:ext uri="{FF2B5EF4-FFF2-40B4-BE49-F238E27FC236}">
                <a16:creationId xmlns:a16="http://schemas.microsoft.com/office/drawing/2014/main" id="{6ABC3855-AD36-1D58-1C37-EF4490538EE2}"/>
              </a:ext>
            </a:extLst>
          </p:cNvPr>
          <p:cNvSpPr/>
          <p:nvPr/>
        </p:nvSpPr>
        <p:spPr>
          <a:xfrm>
            <a:off x="5020143" y="1358983"/>
            <a:ext cx="5959447" cy="2144177"/>
          </a:xfrm>
          <a:prstGeom prst="rect">
            <a:avLst/>
          </a:prstGeom>
        </p:spPr>
        <p:txBody>
          <a:bodyPr wrap="square">
            <a:spAutoFit/>
          </a:bodyPr>
          <a:lstStyle/>
          <a:p>
            <a:pPr marL="1160463" marR="0" lvl="2" indent="-342900" algn="just"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Adsorbed by the bacterial cells, EPS, suspended solids, and colloids</a:t>
            </a:r>
          </a:p>
          <a:p>
            <a:pPr marL="1160463" marR="0" lvl="2" indent="-342900" algn="just"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Mainly determined by the hydrophobicity of </a:t>
            </a:r>
            <a:r>
              <a:rPr kumimoji="0" lang="en-US" altLang="zh-CN" sz="2000" b="0" i="0" u="none" strike="noStrike" kern="12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TrOPs</a:t>
            </a:r>
            <a:endPar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1160463" marR="0" lvl="2" indent="-342900" algn="just"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Be strengthened by adding adsorbents (e.g. powdered activated carbon) </a:t>
            </a:r>
          </a:p>
        </p:txBody>
      </p:sp>
      <p:sp>
        <p:nvSpPr>
          <p:cNvPr id="29" name="任意多边形: 形状 28">
            <a:extLst>
              <a:ext uri="{FF2B5EF4-FFF2-40B4-BE49-F238E27FC236}">
                <a16:creationId xmlns:a16="http://schemas.microsoft.com/office/drawing/2014/main" id="{F0BB211B-950B-FC89-DEA8-32D926C83A0D}"/>
              </a:ext>
            </a:extLst>
          </p:cNvPr>
          <p:cNvSpPr/>
          <p:nvPr/>
        </p:nvSpPr>
        <p:spPr bwMode="auto">
          <a:xfrm>
            <a:off x="778956" y="1349158"/>
            <a:ext cx="3171825" cy="4827588"/>
          </a:xfrm>
          <a:custGeom>
            <a:avLst/>
            <a:gdLst>
              <a:gd name="T0" fmla="*/ 0 w 2005"/>
              <a:gd name="T1" fmla="*/ 2975 h 3052"/>
              <a:gd name="T2" fmla="*/ 479 w 2005"/>
              <a:gd name="T3" fmla="*/ 3052 h 3052"/>
              <a:gd name="T4" fmla="*/ 2005 w 2005"/>
              <a:gd name="T5" fmla="*/ 1526 h 3052"/>
              <a:gd name="T6" fmla="*/ 479 w 2005"/>
              <a:gd name="T7" fmla="*/ 0 h 3052"/>
              <a:gd name="T8" fmla="*/ 0 w 2005"/>
              <a:gd name="T9" fmla="*/ 77 h 3052"/>
            </a:gdLst>
            <a:ahLst/>
            <a:cxnLst>
              <a:cxn ang="0">
                <a:pos x="T0" y="T1"/>
              </a:cxn>
              <a:cxn ang="0">
                <a:pos x="T2" y="T3"/>
              </a:cxn>
              <a:cxn ang="0">
                <a:pos x="T4" y="T5"/>
              </a:cxn>
              <a:cxn ang="0">
                <a:pos x="T6" y="T7"/>
              </a:cxn>
              <a:cxn ang="0">
                <a:pos x="T8" y="T9"/>
              </a:cxn>
            </a:cxnLst>
            <a:rect l="0" t="0" r="r" b="b"/>
            <a:pathLst>
              <a:path w="2005" h="3052">
                <a:moveTo>
                  <a:pt x="0" y="2975"/>
                </a:moveTo>
                <a:cubicBezTo>
                  <a:pt x="151" y="3025"/>
                  <a:pt x="312" y="3052"/>
                  <a:pt x="479" y="3052"/>
                </a:cubicBezTo>
                <a:cubicBezTo>
                  <a:pt x="1322" y="3052"/>
                  <a:pt x="2005" y="2369"/>
                  <a:pt x="2005" y="1526"/>
                </a:cubicBezTo>
                <a:cubicBezTo>
                  <a:pt x="2005" y="683"/>
                  <a:pt x="1322" y="0"/>
                  <a:pt x="479" y="0"/>
                </a:cubicBezTo>
                <a:cubicBezTo>
                  <a:pt x="312" y="0"/>
                  <a:pt x="151" y="27"/>
                  <a:pt x="0" y="77"/>
                </a:cubicBezTo>
              </a:path>
            </a:pathLst>
          </a:custGeom>
          <a:gradFill>
            <a:gsLst>
              <a:gs pos="19000">
                <a:srgbClr val="FFFDFB"/>
              </a:gs>
              <a:gs pos="100000">
                <a:srgbClr val="F7C5A3"/>
              </a:gs>
            </a:gsLst>
            <a:lin ang="0" scaled="0"/>
          </a:gra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30" name="矩形 29">
            <a:extLst>
              <a:ext uri="{FF2B5EF4-FFF2-40B4-BE49-F238E27FC236}">
                <a16:creationId xmlns:a16="http://schemas.microsoft.com/office/drawing/2014/main" id="{AF81BCF6-4F62-809B-6180-D57383103FE4}"/>
              </a:ext>
            </a:extLst>
          </p:cNvPr>
          <p:cNvSpPr/>
          <p:nvPr/>
        </p:nvSpPr>
        <p:spPr>
          <a:xfrm>
            <a:off x="467552" y="2177814"/>
            <a:ext cx="2493535" cy="30469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3200" b="1" i="0" u="none" strike="noStrike" kern="1200" cap="none" spc="0" normalizeH="0" baseline="0" noProof="0" dirty="0">
                <a:ln>
                  <a:noFill/>
                </a:ln>
                <a:solidFill>
                  <a:prstClr val="black"/>
                </a:solidFill>
                <a:effectLst/>
                <a:uLnTx/>
                <a:uFillTx/>
                <a:latin typeface="Arial" panose="020B0604020202020204" pitchFamily="34" charset="0"/>
                <a:ea typeface="等线 Light" panose="02010600030101010101" pitchFamily="2" charset="-122"/>
                <a:cs typeface="Arial" panose="020B0604020202020204" pitchFamily="34" charset="0"/>
              </a:rPr>
              <a:t>The process emerging pollutants undergo in the MBR</a:t>
            </a:r>
          </a:p>
        </p:txBody>
      </p:sp>
      <p:sp>
        <p:nvSpPr>
          <p:cNvPr id="31" name="文本框 30">
            <a:extLst>
              <a:ext uri="{FF2B5EF4-FFF2-40B4-BE49-F238E27FC236}">
                <a16:creationId xmlns:a16="http://schemas.microsoft.com/office/drawing/2014/main" id="{02571A29-B0FD-DBFC-D97D-ABBE11CB62F5}"/>
              </a:ext>
            </a:extLst>
          </p:cNvPr>
          <p:cNvSpPr txBox="1"/>
          <p:nvPr/>
        </p:nvSpPr>
        <p:spPr>
          <a:xfrm>
            <a:off x="2588522" y="1609882"/>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01</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32" name="文本框 31">
            <a:extLst>
              <a:ext uri="{FF2B5EF4-FFF2-40B4-BE49-F238E27FC236}">
                <a16:creationId xmlns:a16="http://schemas.microsoft.com/office/drawing/2014/main" id="{8AA81334-2598-A70B-5FB3-0A9B35FC943A}"/>
              </a:ext>
            </a:extLst>
          </p:cNvPr>
          <p:cNvSpPr txBox="1"/>
          <p:nvPr/>
        </p:nvSpPr>
        <p:spPr>
          <a:xfrm>
            <a:off x="3533786" y="2903195"/>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02</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33" name="文本框 32">
            <a:extLst>
              <a:ext uri="{FF2B5EF4-FFF2-40B4-BE49-F238E27FC236}">
                <a16:creationId xmlns:a16="http://schemas.microsoft.com/office/drawing/2014/main" id="{866A8B2C-5980-B3A6-6E2E-C00D3FDA83B4}"/>
              </a:ext>
            </a:extLst>
          </p:cNvPr>
          <p:cNvSpPr txBox="1"/>
          <p:nvPr/>
        </p:nvSpPr>
        <p:spPr>
          <a:xfrm>
            <a:off x="3479788" y="4269970"/>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03</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id="{D2932A89-55D7-3535-82BC-F1270C47FBDD}"/>
              </a:ext>
            </a:extLst>
          </p:cNvPr>
          <p:cNvCxnSpPr/>
          <p:nvPr/>
        </p:nvCxnSpPr>
        <p:spPr>
          <a:xfrm>
            <a:off x="3284167" y="1956082"/>
            <a:ext cx="1260000" cy="0"/>
          </a:xfrm>
          <a:prstGeom prst="line">
            <a:avLst/>
          </a:prstGeom>
          <a:ln w="19050">
            <a:solidFill>
              <a:srgbClr val="ED7D31">
                <a:alpha val="50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4E36BCFD-1994-9F01-8D71-0EAB788EAC1F}"/>
              </a:ext>
            </a:extLst>
          </p:cNvPr>
          <p:cNvCxnSpPr/>
          <p:nvPr/>
        </p:nvCxnSpPr>
        <p:spPr>
          <a:xfrm>
            <a:off x="4228223" y="3215047"/>
            <a:ext cx="1260000" cy="0"/>
          </a:xfrm>
          <a:prstGeom prst="line">
            <a:avLst/>
          </a:prstGeom>
          <a:ln w="19050">
            <a:solidFill>
              <a:srgbClr val="ED7D31">
                <a:alpha val="5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DCDFB28A-256B-2E45-C7DA-B78376FE4F91}"/>
              </a:ext>
            </a:extLst>
          </p:cNvPr>
          <p:cNvCxnSpPr/>
          <p:nvPr/>
        </p:nvCxnSpPr>
        <p:spPr>
          <a:xfrm>
            <a:off x="4045255" y="4637681"/>
            <a:ext cx="1260000" cy="0"/>
          </a:xfrm>
          <a:prstGeom prst="line">
            <a:avLst/>
          </a:prstGeom>
          <a:ln w="19050">
            <a:solidFill>
              <a:srgbClr val="ED7D31">
                <a:alpha val="50000"/>
              </a:srgbClr>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D84B27D9-F313-4E3E-AA6A-A31938E5D687}"/>
              </a:ext>
            </a:extLst>
          </p:cNvPr>
          <p:cNvSpPr txBox="1"/>
          <p:nvPr/>
        </p:nvSpPr>
        <p:spPr>
          <a:xfrm>
            <a:off x="2725253" y="5380712"/>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04</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cxnSp>
        <p:nvCxnSpPr>
          <p:cNvPr id="36" name="直接连接符 35">
            <a:extLst>
              <a:ext uri="{FF2B5EF4-FFF2-40B4-BE49-F238E27FC236}">
                <a16:creationId xmlns:a16="http://schemas.microsoft.com/office/drawing/2014/main" id="{78DE9C3B-84F1-7261-B32E-A9BFB346C12F}"/>
              </a:ext>
            </a:extLst>
          </p:cNvPr>
          <p:cNvCxnSpPr/>
          <p:nvPr/>
        </p:nvCxnSpPr>
        <p:spPr>
          <a:xfrm>
            <a:off x="3375658" y="5890746"/>
            <a:ext cx="1260000" cy="0"/>
          </a:xfrm>
          <a:prstGeom prst="line">
            <a:avLst/>
          </a:prstGeom>
          <a:ln w="12700">
            <a:solidFill>
              <a:srgbClr val="ED7D31">
                <a:alpha val="50000"/>
              </a:srgbClr>
            </a:solidFill>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id="{26D6D65A-0E25-DD08-BE34-129C23945FF1}"/>
              </a:ext>
            </a:extLst>
          </p:cNvPr>
          <p:cNvSpPr/>
          <p:nvPr/>
        </p:nvSpPr>
        <p:spPr>
          <a:xfrm>
            <a:off x="2961087" y="1586306"/>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Adsorption</a:t>
            </a:r>
          </a:p>
        </p:txBody>
      </p:sp>
      <p:sp>
        <p:nvSpPr>
          <p:cNvPr id="38" name="矩形 37">
            <a:extLst>
              <a:ext uri="{FF2B5EF4-FFF2-40B4-BE49-F238E27FC236}">
                <a16:creationId xmlns:a16="http://schemas.microsoft.com/office/drawing/2014/main" id="{B86A9259-D573-0551-8A48-03C511C5C431}"/>
              </a:ext>
            </a:extLst>
          </p:cNvPr>
          <p:cNvSpPr/>
          <p:nvPr/>
        </p:nvSpPr>
        <p:spPr>
          <a:xfrm>
            <a:off x="3748809" y="2792149"/>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Degradation</a:t>
            </a:r>
          </a:p>
        </p:txBody>
      </p:sp>
      <p:sp>
        <p:nvSpPr>
          <p:cNvPr id="39" name="矩形 38">
            <a:extLst>
              <a:ext uri="{FF2B5EF4-FFF2-40B4-BE49-F238E27FC236}">
                <a16:creationId xmlns:a16="http://schemas.microsoft.com/office/drawing/2014/main" id="{AEBEF79B-ACC0-2356-046E-BC07AE74C4EB}"/>
              </a:ext>
            </a:extLst>
          </p:cNvPr>
          <p:cNvSpPr/>
          <p:nvPr/>
        </p:nvSpPr>
        <p:spPr>
          <a:xfrm>
            <a:off x="3736103" y="4203817"/>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Rejection</a:t>
            </a:r>
          </a:p>
        </p:txBody>
      </p:sp>
      <p:sp>
        <p:nvSpPr>
          <p:cNvPr id="40" name="矩形 39">
            <a:extLst>
              <a:ext uri="{FF2B5EF4-FFF2-40B4-BE49-F238E27FC236}">
                <a16:creationId xmlns:a16="http://schemas.microsoft.com/office/drawing/2014/main" id="{0352A843-70EA-2CB6-5F90-31319BF1229C}"/>
              </a:ext>
            </a:extLst>
          </p:cNvPr>
          <p:cNvSpPr/>
          <p:nvPr/>
        </p:nvSpPr>
        <p:spPr>
          <a:xfrm>
            <a:off x="2975423" y="5442875"/>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Evaporation</a:t>
            </a:r>
          </a:p>
        </p:txBody>
      </p:sp>
      <p:pic>
        <p:nvPicPr>
          <p:cNvPr id="84" name="图片 83">
            <a:extLst>
              <a:ext uri="{FF2B5EF4-FFF2-40B4-BE49-F238E27FC236}">
                <a16:creationId xmlns:a16="http://schemas.microsoft.com/office/drawing/2014/main" id="{0B22A035-4AE1-DEC8-669E-2C6662BB87C7}"/>
              </a:ext>
            </a:extLst>
          </p:cNvPr>
          <p:cNvPicPr>
            <a:picLocks noChangeAspect="1"/>
          </p:cNvPicPr>
          <p:nvPr/>
        </p:nvPicPr>
        <p:blipFill>
          <a:blip r:embed="rId4"/>
          <a:stretch>
            <a:fillRect/>
          </a:stretch>
        </p:blipFill>
        <p:spPr>
          <a:xfrm>
            <a:off x="5597627" y="3618873"/>
            <a:ext cx="4958331" cy="2072931"/>
          </a:xfrm>
          <a:prstGeom prst="rect">
            <a:avLst/>
          </a:prstGeom>
        </p:spPr>
      </p:pic>
      <p:grpSp>
        <p:nvGrpSpPr>
          <p:cNvPr id="10" name="Group 15">
            <a:extLst>
              <a:ext uri="{FF2B5EF4-FFF2-40B4-BE49-F238E27FC236}">
                <a16:creationId xmlns:a16="http://schemas.microsoft.com/office/drawing/2014/main" id="{E6EFC995-4135-299F-ACB3-7EB0E1D2DAB8}"/>
              </a:ext>
            </a:extLst>
          </p:cNvPr>
          <p:cNvGrpSpPr/>
          <p:nvPr/>
        </p:nvGrpSpPr>
        <p:grpSpPr>
          <a:xfrm>
            <a:off x="8972536" y="417967"/>
            <a:ext cx="3121806" cy="447110"/>
            <a:chOff x="8844309" y="358006"/>
            <a:chExt cx="3121806" cy="447110"/>
          </a:xfrm>
        </p:grpSpPr>
        <p:grpSp>
          <p:nvGrpSpPr>
            <p:cNvPr id="20" name="组合 2">
              <a:extLst>
                <a:ext uri="{FF2B5EF4-FFF2-40B4-BE49-F238E27FC236}">
                  <a16:creationId xmlns:a16="http://schemas.microsoft.com/office/drawing/2014/main" id="{CFBE034D-6356-6EA4-EDD3-7A47CD0D99B2}"/>
                </a:ext>
              </a:extLst>
            </p:cNvPr>
            <p:cNvGrpSpPr/>
            <p:nvPr/>
          </p:nvGrpSpPr>
          <p:grpSpPr>
            <a:xfrm>
              <a:off x="9715178" y="358006"/>
              <a:ext cx="2250937" cy="447110"/>
              <a:chOff x="9729466" y="157976"/>
              <a:chExt cx="2250937" cy="447110"/>
            </a:xfrm>
          </p:grpSpPr>
          <p:sp>
            <p:nvSpPr>
              <p:cNvPr id="22" name="TextBox 15">
                <a:extLst>
                  <a:ext uri="{FF2B5EF4-FFF2-40B4-BE49-F238E27FC236}">
                    <a16:creationId xmlns:a16="http://schemas.microsoft.com/office/drawing/2014/main" id="{A8DD2E6D-8733-2C6A-DBCE-1E236B7FB875}"/>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23" name="直线连接符 9">
                <a:extLst>
                  <a:ext uri="{FF2B5EF4-FFF2-40B4-BE49-F238E27FC236}">
                    <a16:creationId xmlns:a16="http://schemas.microsoft.com/office/drawing/2014/main" id="{FC447EB2-4D3C-38B6-BE88-AC0E3C5943F5}"/>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21" name="Picture 17">
              <a:extLst>
                <a:ext uri="{FF2B5EF4-FFF2-40B4-BE49-F238E27FC236}">
                  <a16:creationId xmlns:a16="http://schemas.microsoft.com/office/drawing/2014/main" id="{1C7DE17B-FD37-A884-844B-E306A9CB95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3684032330"/>
      </p:ext>
    </p:extLst>
  </p:cSld>
  <p:clrMapOvr>
    <a:masterClrMapping/>
  </p:clrMapOvr>
  <p:transition advTm="8691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animEffect transition="in" filter="fade">
                                      <p:cBhvr>
                                        <p:cTn id="7"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Emerging pollutant removal</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29" name="任意多边形: 形状 28">
            <a:extLst>
              <a:ext uri="{FF2B5EF4-FFF2-40B4-BE49-F238E27FC236}">
                <a16:creationId xmlns:a16="http://schemas.microsoft.com/office/drawing/2014/main" id="{F0BB211B-950B-FC89-DEA8-32D926C83A0D}"/>
              </a:ext>
            </a:extLst>
          </p:cNvPr>
          <p:cNvSpPr/>
          <p:nvPr/>
        </p:nvSpPr>
        <p:spPr bwMode="auto">
          <a:xfrm>
            <a:off x="778956" y="1349158"/>
            <a:ext cx="3171825" cy="4827588"/>
          </a:xfrm>
          <a:custGeom>
            <a:avLst/>
            <a:gdLst>
              <a:gd name="T0" fmla="*/ 0 w 2005"/>
              <a:gd name="T1" fmla="*/ 2975 h 3052"/>
              <a:gd name="T2" fmla="*/ 479 w 2005"/>
              <a:gd name="T3" fmla="*/ 3052 h 3052"/>
              <a:gd name="T4" fmla="*/ 2005 w 2005"/>
              <a:gd name="T5" fmla="*/ 1526 h 3052"/>
              <a:gd name="T6" fmla="*/ 479 w 2005"/>
              <a:gd name="T7" fmla="*/ 0 h 3052"/>
              <a:gd name="T8" fmla="*/ 0 w 2005"/>
              <a:gd name="T9" fmla="*/ 77 h 3052"/>
            </a:gdLst>
            <a:ahLst/>
            <a:cxnLst>
              <a:cxn ang="0">
                <a:pos x="T0" y="T1"/>
              </a:cxn>
              <a:cxn ang="0">
                <a:pos x="T2" y="T3"/>
              </a:cxn>
              <a:cxn ang="0">
                <a:pos x="T4" y="T5"/>
              </a:cxn>
              <a:cxn ang="0">
                <a:pos x="T6" y="T7"/>
              </a:cxn>
              <a:cxn ang="0">
                <a:pos x="T8" y="T9"/>
              </a:cxn>
            </a:cxnLst>
            <a:rect l="0" t="0" r="r" b="b"/>
            <a:pathLst>
              <a:path w="2005" h="3052">
                <a:moveTo>
                  <a:pt x="0" y="2975"/>
                </a:moveTo>
                <a:cubicBezTo>
                  <a:pt x="151" y="3025"/>
                  <a:pt x="312" y="3052"/>
                  <a:pt x="479" y="3052"/>
                </a:cubicBezTo>
                <a:cubicBezTo>
                  <a:pt x="1322" y="3052"/>
                  <a:pt x="2005" y="2369"/>
                  <a:pt x="2005" y="1526"/>
                </a:cubicBezTo>
                <a:cubicBezTo>
                  <a:pt x="2005" y="683"/>
                  <a:pt x="1322" y="0"/>
                  <a:pt x="479" y="0"/>
                </a:cubicBezTo>
                <a:cubicBezTo>
                  <a:pt x="312" y="0"/>
                  <a:pt x="151" y="27"/>
                  <a:pt x="0" y="77"/>
                </a:cubicBezTo>
              </a:path>
            </a:pathLst>
          </a:custGeom>
          <a:gradFill>
            <a:gsLst>
              <a:gs pos="19000">
                <a:srgbClr val="FFFDFB"/>
              </a:gs>
              <a:gs pos="100000">
                <a:srgbClr val="F7C5A3"/>
              </a:gs>
            </a:gsLst>
            <a:lin ang="0" scaled="0"/>
          </a:gra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30" name="矩形 29">
            <a:extLst>
              <a:ext uri="{FF2B5EF4-FFF2-40B4-BE49-F238E27FC236}">
                <a16:creationId xmlns:a16="http://schemas.microsoft.com/office/drawing/2014/main" id="{AF81BCF6-4F62-809B-6180-D57383103FE4}"/>
              </a:ext>
            </a:extLst>
          </p:cNvPr>
          <p:cNvSpPr/>
          <p:nvPr/>
        </p:nvSpPr>
        <p:spPr>
          <a:xfrm>
            <a:off x="467552" y="2177814"/>
            <a:ext cx="2403611" cy="30469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3200" b="1" i="0" u="none" strike="noStrike" kern="1200" cap="none" spc="0" normalizeH="0" baseline="0" noProof="0" dirty="0">
                <a:ln>
                  <a:noFill/>
                </a:ln>
                <a:solidFill>
                  <a:prstClr val="black"/>
                </a:solidFill>
                <a:effectLst/>
                <a:uLnTx/>
                <a:uFillTx/>
                <a:latin typeface="Arial" panose="020B0604020202020204" pitchFamily="34" charset="0"/>
                <a:ea typeface="等线 Light" panose="02010600030101010101" pitchFamily="2" charset="-122"/>
                <a:cs typeface="Arial" panose="020B0604020202020204" pitchFamily="34" charset="0"/>
              </a:rPr>
              <a:t>The process emerging pollutants undergo in the MBR</a:t>
            </a:r>
          </a:p>
        </p:txBody>
      </p:sp>
      <p:sp>
        <p:nvSpPr>
          <p:cNvPr id="31" name="文本框 30">
            <a:extLst>
              <a:ext uri="{FF2B5EF4-FFF2-40B4-BE49-F238E27FC236}">
                <a16:creationId xmlns:a16="http://schemas.microsoft.com/office/drawing/2014/main" id="{02571A29-B0FD-DBFC-D97D-ABBE11CB62F5}"/>
              </a:ext>
            </a:extLst>
          </p:cNvPr>
          <p:cNvSpPr txBox="1"/>
          <p:nvPr/>
        </p:nvSpPr>
        <p:spPr>
          <a:xfrm>
            <a:off x="2588522" y="1609882"/>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01</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32" name="文本框 31">
            <a:extLst>
              <a:ext uri="{FF2B5EF4-FFF2-40B4-BE49-F238E27FC236}">
                <a16:creationId xmlns:a16="http://schemas.microsoft.com/office/drawing/2014/main" id="{8AA81334-2598-A70B-5FB3-0A9B35FC943A}"/>
              </a:ext>
            </a:extLst>
          </p:cNvPr>
          <p:cNvSpPr txBox="1"/>
          <p:nvPr/>
        </p:nvSpPr>
        <p:spPr>
          <a:xfrm>
            <a:off x="3533786" y="2903195"/>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02</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33" name="文本框 32">
            <a:extLst>
              <a:ext uri="{FF2B5EF4-FFF2-40B4-BE49-F238E27FC236}">
                <a16:creationId xmlns:a16="http://schemas.microsoft.com/office/drawing/2014/main" id="{866A8B2C-5980-B3A6-6E2E-C00D3FDA83B4}"/>
              </a:ext>
            </a:extLst>
          </p:cNvPr>
          <p:cNvSpPr txBox="1"/>
          <p:nvPr/>
        </p:nvSpPr>
        <p:spPr>
          <a:xfrm>
            <a:off x="3479788" y="4269970"/>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03</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id="{D2932A89-55D7-3535-82BC-F1270C47FBDD}"/>
              </a:ext>
            </a:extLst>
          </p:cNvPr>
          <p:cNvCxnSpPr/>
          <p:nvPr/>
        </p:nvCxnSpPr>
        <p:spPr>
          <a:xfrm>
            <a:off x="3284167" y="1956082"/>
            <a:ext cx="1260000" cy="0"/>
          </a:xfrm>
          <a:prstGeom prst="line">
            <a:avLst/>
          </a:prstGeom>
          <a:ln w="19050">
            <a:solidFill>
              <a:srgbClr val="ED7D31">
                <a:alpha val="5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DCDFB28A-256B-2E45-C7DA-B78376FE4F91}"/>
              </a:ext>
            </a:extLst>
          </p:cNvPr>
          <p:cNvCxnSpPr/>
          <p:nvPr/>
        </p:nvCxnSpPr>
        <p:spPr>
          <a:xfrm>
            <a:off x="4045255" y="4637681"/>
            <a:ext cx="1260000" cy="0"/>
          </a:xfrm>
          <a:prstGeom prst="line">
            <a:avLst/>
          </a:prstGeom>
          <a:ln w="19050">
            <a:solidFill>
              <a:srgbClr val="ED7D31">
                <a:alpha val="50000"/>
              </a:srgbClr>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FDBE1FDF-2BA2-C933-BAE5-4EC911EBCF62}"/>
              </a:ext>
            </a:extLst>
          </p:cNvPr>
          <p:cNvGrpSpPr/>
          <p:nvPr/>
        </p:nvGrpSpPr>
        <p:grpSpPr>
          <a:xfrm>
            <a:off x="5247694" y="2383212"/>
            <a:ext cx="6836249" cy="2678660"/>
            <a:chOff x="5247694" y="2383212"/>
            <a:chExt cx="6836249" cy="2678660"/>
          </a:xfrm>
        </p:grpSpPr>
        <p:sp>
          <p:nvSpPr>
            <p:cNvPr id="3" name="矩形标注 4">
              <a:extLst>
                <a:ext uri="{FF2B5EF4-FFF2-40B4-BE49-F238E27FC236}">
                  <a16:creationId xmlns:a16="http://schemas.microsoft.com/office/drawing/2014/main" id="{EAAE7276-5194-CA11-EFEF-419100AA60EE}"/>
                </a:ext>
              </a:extLst>
            </p:cNvPr>
            <p:cNvSpPr/>
            <p:nvPr/>
          </p:nvSpPr>
          <p:spPr>
            <a:xfrm>
              <a:off x="5809436" y="2670921"/>
              <a:ext cx="6274507" cy="2390951"/>
            </a:xfrm>
            <a:prstGeom prst="wedgeRectCallout">
              <a:avLst>
                <a:gd name="adj1" fmla="val -49381"/>
                <a:gd name="adj2" fmla="val 43975"/>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 name="矩形 33">
              <a:extLst>
                <a:ext uri="{FF2B5EF4-FFF2-40B4-BE49-F238E27FC236}">
                  <a16:creationId xmlns:a16="http://schemas.microsoft.com/office/drawing/2014/main" id="{884505F7-EDA2-BDA1-09A6-1AE6D8B6D3CA}"/>
                </a:ext>
              </a:extLst>
            </p:cNvPr>
            <p:cNvSpPr/>
            <p:nvPr/>
          </p:nvSpPr>
          <p:spPr>
            <a:xfrm>
              <a:off x="5247694" y="2383212"/>
              <a:ext cx="6748912" cy="2554545"/>
            </a:xfrm>
            <a:prstGeom prst="rect">
              <a:avLst/>
            </a:prstGeom>
          </p:spPr>
          <p:txBody>
            <a:bodyPr wrap="square">
              <a:spAutoFit/>
            </a:bodyPr>
            <a:lstStyle/>
            <a:p>
              <a:pPr marL="1160463" marR="0" lvl="2" indent="-342900" algn="just"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endPar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1160463" marR="0" lvl="2" indent="-342900" algn="just"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 removal efficiencies by MBR and CAS are comparable for readily degradable </a:t>
              </a:r>
              <a:r>
                <a:rPr kumimoji="0" lang="en-US" altLang="zh-CN" sz="2000" b="0" i="0" u="none" strike="noStrike" kern="12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TrOPs</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p>
            <a:p>
              <a:pPr marL="1160463" marR="0" lvl="2" indent="-342900" algn="just"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Be more effective in biological degradation than CAS for refractory </a:t>
              </a:r>
              <a:r>
                <a:rPr kumimoji="0" lang="en-US" altLang="zh-CN" sz="2000" b="0" i="0" u="none" strike="noStrike" kern="12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TrOPs</a:t>
              </a:r>
              <a:endPar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1160463" marR="0" lvl="2" indent="-342900" algn="just"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Be mainly dependent on their biodegradability and hydrophobicity</a:t>
              </a:r>
            </a:p>
          </p:txBody>
        </p:sp>
      </p:grpSp>
      <p:sp>
        <p:nvSpPr>
          <p:cNvPr id="35" name="文本框 34">
            <a:extLst>
              <a:ext uri="{FF2B5EF4-FFF2-40B4-BE49-F238E27FC236}">
                <a16:creationId xmlns:a16="http://schemas.microsoft.com/office/drawing/2014/main" id="{D84B27D9-F313-4E3E-AA6A-A31938E5D687}"/>
              </a:ext>
            </a:extLst>
          </p:cNvPr>
          <p:cNvSpPr txBox="1"/>
          <p:nvPr/>
        </p:nvSpPr>
        <p:spPr>
          <a:xfrm>
            <a:off x="2725253" y="5380712"/>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04</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cxnSp>
        <p:nvCxnSpPr>
          <p:cNvPr id="36" name="直接连接符 35">
            <a:extLst>
              <a:ext uri="{FF2B5EF4-FFF2-40B4-BE49-F238E27FC236}">
                <a16:creationId xmlns:a16="http://schemas.microsoft.com/office/drawing/2014/main" id="{78DE9C3B-84F1-7261-B32E-A9BFB346C12F}"/>
              </a:ext>
            </a:extLst>
          </p:cNvPr>
          <p:cNvCxnSpPr/>
          <p:nvPr/>
        </p:nvCxnSpPr>
        <p:spPr>
          <a:xfrm>
            <a:off x="3375658" y="5890746"/>
            <a:ext cx="1260000" cy="0"/>
          </a:xfrm>
          <a:prstGeom prst="line">
            <a:avLst/>
          </a:prstGeom>
          <a:ln w="12700">
            <a:solidFill>
              <a:srgbClr val="ED7D31">
                <a:alpha val="50000"/>
              </a:srgbClr>
            </a:solidFill>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id="{26D6D65A-0E25-DD08-BE34-129C23945FF1}"/>
              </a:ext>
            </a:extLst>
          </p:cNvPr>
          <p:cNvSpPr/>
          <p:nvPr/>
        </p:nvSpPr>
        <p:spPr>
          <a:xfrm>
            <a:off x="2851241" y="1527840"/>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Adsorption</a:t>
            </a:r>
          </a:p>
        </p:txBody>
      </p:sp>
      <p:grpSp>
        <p:nvGrpSpPr>
          <p:cNvPr id="23" name="组合 22">
            <a:extLst>
              <a:ext uri="{FF2B5EF4-FFF2-40B4-BE49-F238E27FC236}">
                <a16:creationId xmlns:a16="http://schemas.microsoft.com/office/drawing/2014/main" id="{DAFFFFD9-63E2-FD4A-4F65-D93B06D51721}"/>
              </a:ext>
            </a:extLst>
          </p:cNvPr>
          <p:cNvGrpSpPr/>
          <p:nvPr/>
        </p:nvGrpSpPr>
        <p:grpSpPr>
          <a:xfrm>
            <a:off x="3850172" y="2933380"/>
            <a:ext cx="2045983" cy="438835"/>
            <a:chOff x="3748572" y="2705717"/>
            <a:chExt cx="2045983" cy="438835"/>
          </a:xfrm>
        </p:grpSpPr>
        <p:grpSp>
          <p:nvGrpSpPr>
            <p:cNvPr id="5" name="组合 4">
              <a:extLst>
                <a:ext uri="{FF2B5EF4-FFF2-40B4-BE49-F238E27FC236}">
                  <a16:creationId xmlns:a16="http://schemas.microsoft.com/office/drawing/2014/main" id="{63D84C04-9A1E-FAA2-4AAF-A35A65982706}"/>
                </a:ext>
              </a:extLst>
            </p:cNvPr>
            <p:cNvGrpSpPr/>
            <p:nvPr/>
          </p:nvGrpSpPr>
          <p:grpSpPr>
            <a:xfrm>
              <a:off x="4022477" y="2705717"/>
              <a:ext cx="1701373" cy="438835"/>
              <a:chOff x="1271325" y="2212194"/>
              <a:chExt cx="1599331" cy="2535828"/>
            </a:xfrm>
          </p:grpSpPr>
          <p:sp>
            <p:nvSpPr>
              <p:cNvPr id="21" name="椭圆 2">
                <a:extLst>
                  <a:ext uri="{FF2B5EF4-FFF2-40B4-BE49-F238E27FC236}">
                    <a16:creationId xmlns:a16="http://schemas.microsoft.com/office/drawing/2014/main" id="{790AE942-03EA-C727-3B76-E92C590A4170}"/>
                  </a:ext>
                </a:extLst>
              </p:cNvPr>
              <p:cNvSpPr/>
              <p:nvPr/>
            </p:nvSpPr>
            <p:spPr>
              <a:xfrm>
                <a:off x="1271325" y="2212194"/>
                <a:ext cx="1599331" cy="253582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22" name="椭圆 3">
                <a:extLst>
                  <a:ext uri="{FF2B5EF4-FFF2-40B4-BE49-F238E27FC236}">
                    <a16:creationId xmlns:a16="http://schemas.microsoft.com/office/drawing/2014/main" id="{AA3ACCD4-B531-681A-5814-3FBF68BE6C78}"/>
                  </a:ext>
                </a:extLst>
              </p:cNvPr>
              <p:cNvSpPr/>
              <p:nvPr/>
            </p:nvSpPr>
            <p:spPr>
              <a:xfrm>
                <a:off x="1310256" y="2380415"/>
                <a:ext cx="1521469" cy="2199387"/>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38" name="矩形 37">
              <a:extLst>
                <a:ext uri="{FF2B5EF4-FFF2-40B4-BE49-F238E27FC236}">
                  <a16:creationId xmlns:a16="http://schemas.microsoft.com/office/drawing/2014/main" id="{B86A9259-D573-0551-8A48-03C511C5C431}"/>
                </a:ext>
              </a:extLst>
            </p:cNvPr>
            <p:cNvSpPr/>
            <p:nvPr/>
          </p:nvSpPr>
          <p:spPr>
            <a:xfrm>
              <a:off x="3748572" y="2725079"/>
              <a:ext cx="2045983"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Degradation</a:t>
              </a:r>
            </a:p>
          </p:txBody>
        </p:sp>
      </p:grpSp>
      <p:sp>
        <p:nvSpPr>
          <p:cNvPr id="39" name="矩形 38">
            <a:extLst>
              <a:ext uri="{FF2B5EF4-FFF2-40B4-BE49-F238E27FC236}">
                <a16:creationId xmlns:a16="http://schemas.microsoft.com/office/drawing/2014/main" id="{AEBEF79B-ACC0-2356-046E-BC07AE74C4EB}"/>
              </a:ext>
            </a:extLst>
          </p:cNvPr>
          <p:cNvSpPr/>
          <p:nvPr/>
        </p:nvSpPr>
        <p:spPr>
          <a:xfrm>
            <a:off x="3736103" y="4203817"/>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Rejection</a:t>
            </a:r>
          </a:p>
        </p:txBody>
      </p:sp>
      <p:sp>
        <p:nvSpPr>
          <p:cNvPr id="40" name="矩形 39">
            <a:extLst>
              <a:ext uri="{FF2B5EF4-FFF2-40B4-BE49-F238E27FC236}">
                <a16:creationId xmlns:a16="http://schemas.microsoft.com/office/drawing/2014/main" id="{0352A843-70EA-2CB6-5F90-31319BF1229C}"/>
              </a:ext>
            </a:extLst>
          </p:cNvPr>
          <p:cNvSpPr/>
          <p:nvPr/>
        </p:nvSpPr>
        <p:spPr>
          <a:xfrm>
            <a:off x="2975423" y="5442875"/>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Evaporation</a:t>
            </a:r>
          </a:p>
        </p:txBody>
      </p:sp>
      <p:grpSp>
        <p:nvGrpSpPr>
          <p:cNvPr id="84" name="组合 83">
            <a:extLst>
              <a:ext uri="{FF2B5EF4-FFF2-40B4-BE49-F238E27FC236}">
                <a16:creationId xmlns:a16="http://schemas.microsoft.com/office/drawing/2014/main" id="{9A1B3B33-8C7E-5A2A-D1D4-DAD21E746476}"/>
              </a:ext>
            </a:extLst>
          </p:cNvPr>
          <p:cNvGrpSpPr/>
          <p:nvPr/>
        </p:nvGrpSpPr>
        <p:grpSpPr>
          <a:xfrm>
            <a:off x="6911337" y="1092986"/>
            <a:ext cx="4501707" cy="1617925"/>
            <a:chOff x="457348" y="405103"/>
            <a:chExt cx="4501707" cy="1617925"/>
          </a:xfrm>
        </p:grpSpPr>
        <p:cxnSp>
          <p:nvCxnSpPr>
            <p:cNvPr id="85" name="直接连接符 84">
              <a:extLst>
                <a:ext uri="{FF2B5EF4-FFF2-40B4-BE49-F238E27FC236}">
                  <a16:creationId xmlns:a16="http://schemas.microsoft.com/office/drawing/2014/main" id="{5150EA2F-CF1C-87E5-AD0E-9D56A5F562FC}"/>
                </a:ext>
              </a:extLst>
            </p:cNvPr>
            <p:cNvCxnSpPr>
              <a:cxnSpLocks/>
            </p:cNvCxnSpPr>
            <p:nvPr/>
          </p:nvCxnSpPr>
          <p:spPr>
            <a:xfrm>
              <a:off x="2991312" y="1627996"/>
              <a:ext cx="311519" cy="14666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86" name="文本框 85">
              <a:extLst>
                <a:ext uri="{FF2B5EF4-FFF2-40B4-BE49-F238E27FC236}">
                  <a16:creationId xmlns:a16="http://schemas.microsoft.com/office/drawing/2014/main" id="{A9BE4783-E2EA-33B3-5E62-970E060B9D25}"/>
                </a:ext>
              </a:extLst>
            </p:cNvPr>
            <p:cNvSpPr txBox="1"/>
            <p:nvPr/>
          </p:nvSpPr>
          <p:spPr>
            <a:xfrm>
              <a:off x="3237458" y="1610085"/>
              <a:ext cx="172159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srgbClr val="ED7D31"/>
                  </a:solidFill>
                  <a:effectLst/>
                  <a:uLnTx/>
                  <a:uFillTx/>
                  <a:latin typeface="Arial" panose="020B0604020202020204" pitchFamily="34" charset="0"/>
                  <a:ea typeface="等线" panose="02010600030101010101" pitchFamily="2" charset="-122"/>
                  <a:cs typeface="Arial" panose="020B0604020202020204" pitchFamily="34" charset="0"/>
                </a:rPr>
                <a:t>TrOPs</a:t>
              </a:r>
              <a:endParaRPr kumimoji="0" lang="en-US" altLang="zh-CN" sz="1800" b="0" i="0" u="none" strike="noStrike" kern="1200" cap="none" spc="0" normalizeH="0" baseline="0" noProof="0" dirty="0">
                <a:ln>
                  <a:noFill/>
                </a:ln>
                <a:solidFill>
                  <a:srgbClr val="ED7D31"/>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87" name="椭圆 86">
              <a:extLst>
                <a:ext uri="{FF2B5EF4-FFF2-40B4-BE49-F238E27FC236}">
                  <a16:creationId xmlns:a16="http://schemas.microsoft.com/office/drawing/2014/main" id="{330113A1-565A-25C2-9AAE-90A9F7D30DCA}"/>
                </a:ext>
              </a:extLst>
            </p:cNvPr>
            <p:cNvSpPr/>
            <p:nvPr/>
          </p:nvSpPr>
          <p:spPr>
            <a:xfrm>
              <a:off x="2363923" y="1268698"/>
              <a:ext cx="171698" cy="175159"/>
            </a:xfrm>
            <a:prstGeom prst="ellipse">
              <a:avLst/>
            </a:prstGeom>
            <a:gradFill flip="none" rotWithShape="1">
              <a:gsLst>
                <a:gs pos="0">
                  <a:schemeClr val="accent1">
                    <a:lumMod val="5000"/>
                    <a:lumOff val="95000"/>
                  </a:schemeClr>
                </a:gs>
                <a:gs pos="74000">
                  <a:schemeClr val="accent2">
                    <a:lumMod val="60000"/>
                    <a:lumOff val="40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88" name="组合 87">
              <a:extLst>
                <a:ext uri="{FF2B5EF4-FFF2-40B4-BE49-F238E27FC236}">
                  <a16:creationId xmlns:a16="http://schemas.microsoft.com/office/drawing/2014/main" id="{36B8B8EB-7825-5832-1891-1BC4F5C3249E}"/>
                </a:ext>
              </a:extLst>
            </p:cNvPr>
            <p:cNvGrpSpPr/>
            <p:nvPr/>
          </p:nvGrpSpPr>
          <p:grpSpPr>
            <a:xfrm>
              <a:off x="457348" y="503504"/>
              <a:ext cx="2134911" cy="1519524"/>
              <a:chOff x="9158207" y="2265038"/>
              <a:chExt cx="2134911" cy="1519524"/>
            </a:xfrm>
          </p:grpSpPr>
          <p:sp>
            <p:nvSpPr>
              <p:cNvPr id="107" name="矩形 106">
                <a:extLst>
                  <a:ext uri="{FF2B5EF4-FFF2-40B4-BE49-F238E27FC236}">
                    <a16:creationId xmlns:a16="http://schemas.microsoft.com/office/drawing/2014/main" id="{638870B3-70B7-C70F-CF99-236EB55942B0}"/>
                  </a:ext>
                </a:extLst>
              </p:cNvPr>
              <p:cNvSpPr/>
              <p:nvPr/>
            </p:nvSpPr>
            <p:spPr>
              <a:xfrm>
                <a:off x="9464115" y="2491099"/>
                <a:ext cx="1322637" cy="982979"/>
              </a:xfrm>
              <a:prstGeom prst="rect">
                <a:avLst/>
              </a:prstGeom>
              <a:gradFill>
                <a:gsLst>
                  <a:gs pos="83000">
                    <a:srgbClr val="F4DED0"/>
                  </a:gs>
                  <a:gs pos="64000">
                    <a:srgbClr val="D8E9F8"/>
                  </a:gs>
                  <a:gs pos="32000">
                    <a:srgbClr val="C4DDF4"/>
                  </a:gs>
                  <a:gs pos="100000">
                    <a:srgbClr val="F4AF80"/>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08" name="组合 107">
                <a:extLst>
                  <a:ext uri="{FF2B5EF4-FFF2-40B4-BE49-F238E27FC236}">
                    <a16:creationId xmlns:a16="http://schemas.microsoft.com/office/drawing/2014/main" id="{50163E33-118D-3067-2F5E-A77669D751FD}"/>
                  </a:ext>
                </a:extLst>
              </p:cNvPr>
              <p:cNvGrpSpPr/>
              <p:nvPr/>
            </p:nvGrpSpPr>
            <p:grpSpPr>
              <a:xfrm>
                <a:off x="9633094" y="2586510"/>
                <a:ext cx="914400" cy="791205"/>
                <a:chOff x="8991815" y="1115060"/>
                <a:chExt cx="914400" cy="791205"/>
              </a:xfrm>
            </p:grpSpPr>
            <p:cxnSp>
              <p:nvCxnSpPr>
                <p:cNvPr id="135" name="直接连接符 134">
                  <a:extLst>
                    <a:ext uri="{FF2B5EF4-FFF2-40B4-BE49-F238E27FC236}">
                      <a16:creationId xmlns:a16="http://schemas.microsoft.com/office/drawing/2014/main" id="{C1355617-8BBF-9723-8981-C65F0F02AAB5}"/>
                    </a:ext>
                  </a:extLst>
                </p:cNvPr>
                <p:cNvCxnSpPr>
                  <a:cxnSpLocks/>
                </p:cNvCxnSpPr>
                <p:nvPr/>
              </p:nvCxnSpPr>
              <p:spPr>
                <a:xfrm>
                  <a:off x="9097433"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5339BCFF-4B3B-7BBB-A8B3-DA0CAB778A93}"/>
                    </a:ext>
                  </a:extLst>
                </p:cNvPr>
                <p:cNvCxnSpPr>
                  <a:cxnSpLocks/>
                </p:cNvCxnSpPr>
                <p:nvPr/>
              </p:nvCxnSpPr>
              <p:spPr>
                <a:xfrm>
                  <a:off x="9145072"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6C0A9645-08A9-BCA2-3750-EEF69777D194}"/>
                    </a:ext>
                  </a:extLst>
                </p:cNvPr>
                <p:cNvCxnSpPr>
                  <a:cxnSpLocks/>
                </p:cNvCxnSpPr>
                <p:nvPr/>
              </p:nvCxnSpPr>
              <p:spPr>
                <a:xfrm>
                  <a:off x="9192711"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id="{BC776922-C935-A517-1313-77FD5CA26087}"/>
                    </a:ext>
                  </a:extLst>
                </p:cNvPr>
                <p:cNvCxnSpPr>
                  <a:cxnSpLocks/>
                </p:cNvCxnSpPr>
                <p:nvPr/>
              </p:nvCxnSpPr>
              <p:spPr>
                <a:xfrm>
                  <a:off x="9240350"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id="{DE85CFD3-9AE6-973B-5B0E-75205B6D37EC}"/>
                    </a:ext>
                  </a:extLst>
                </p:cNvPr>
                <p:cNvCxnSpPr>
                  <a:cxnSpLocks/>
                </p:cNvCxnSpPr>
                <p:nvPr/>
              </p:nvCxnSpPr>
              <p:spPr>
                <a:xfrm>
                  <a:off x="9287989"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F755BFB2-C26D-F766-49E3-46026FEAB3D7}"/>
                    </a:ext>
                  </a:extLst>
                </p:cNvPr>
                <p:cNvCxnSpPr>
                  <a:cxnSpLocks/>
                </p:cNvCxnSpPr>
                <p:nvPr/>
              </p:nvCxnSpPr>
              <p:spPr>
                <a:xfrm>
                  <a:off x="9335628"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A4A374FB-4CF2-CBD9-34F6-6AB219ACB2F0}"/>
                    </a:ext>
                  </a:extLst>
                </p:cNvPr>
                <p:cNvCxnSpPr>
                  <a:cxnSpLocks/>
                </p:cNvCxnSpPr>
                <p:nvPr/>
              </p:nvCxnSpPr>
              <p:spPr>
                <a:xfrm>
                  <a:off x="9383267"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B344462F-5A1D-00EA-B4B0-546EB02BAC3F}"/>
                    </a:ext>
                  </a:extLst>
                </p:cNvPr>
                <p:cNvCxnSpPr>
                  <a:cxnSpLocks/>
                </p:cNvCxnSpPr>
                <p:nvPr/>
              </p:nvCxnSpPr>
              <p:spPr>
                <a:xfrm>
                  <a:off x="9430906"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81A1A6C9-C4AA-47F1-028B-FF51AFA37723}"/>
                    </a:ext>
                  </a:extLst>
                </p:cNvPr>
                <p:cNvCxnSpPr>
                  <a:cxnSpLocks/>
                </p:cNvCxnSpPr>
                <p:nvPr/>
              </p:nvCxnSpPr>
              <p:spPr>
                <a:xfrm>
                  <a:off x="9478545"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id="{3522BA2C-059D-8F78-46C6-92E6313366E4}"/>
                    </a:ext>
                  </a:extLst>
                </p:cNvPr>
                <p:cNvCxnSpPr>
                  <a:cxnSpLocks/>
                </p:cNvCxnSpPr>
                <p:nvPr/>
              </p:nvCxnSpPr>
              <p:spPr>
                <a:xfrm>
                  <a:off x="9526184"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FF10EDA5-EAE8-2712-B9E5-E706EAE4A764}"/>
                    </a:ext>
                  </a:extLst>
                </p:cNvPr>
                <p:cNvCxnSpPr>
                  <a:cxnSpLocks/>
                </p:cNvCxnSpPr>
                <p:nvPr/>
              </p:nvCxnSpPr>
              <p:spPr>
                <a:xfrm>
                  <a:off x="9573823"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id="{194004E1-99CD-94CF-098B-3DB1A9CBE3A1}"/>
                    </a:ext>
                  </a:extLst>
                </p:cNvPr>
                <p:cNvCxnSpPr>
                  <a:cxnSpLocks/>
                </p:cNvCxnSpPr>
                <p:nvPr/>
              </p:nvCxnSpPr>
              <p:spPr>
                <a:xfrm>
                  <a:off x="9621462"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id="{C4D3E1FA-E270-89A5-A714-4A94E4E22D0A}"/>
                    </a:ext>
                  </a:extLst>
                </p:cNvPr>
                <p:cNvCxnSpPr>
                  <a:cxnSpLocks/>
                </p:cNvCxnSpPr>
                <p:nvPr/>
              </p:nvCxnSpPr>
              <p:spPr>
                <a:xfrm>
                  <a:off x="9669101"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id="{6D9DED28-CF3B-3421-C70D-4EA50DEAF8B1}"/>
                    </a:ext>
                  </a:extLst>
                </p:cNvPr>
                <p:cNvCxnSpPr>
                  <a:cxnSpLocks/>
                </p:cNvCxnSpPr>
                <p:nvPr/>
              </p:nvCxnSpPr>
              <p:spPr>
                <a:xfrm>
                  <a:off x="9716740"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B0BE32F8-691C-CB3E-27F3-6F6F56AC5563}"/>
                    </a:ext>
                  </a:extLst>
                </p:cNvPr>
                <p:cNvCxnSpPr>
                  <a:cxnSpLocks/>
                </p:cNvCxnSpPr>
                <p:nvPr/>
              </p:nvCxnSpPr>
              <p:spPr>
                <a:xfrm>
                  <a:off x="9764379"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id="{1EE82602-1237-FAF6-2263-A9D31A15985D}"/>
                    </a:ext>
                  </a:extLst>
                </p:cNvPr>
                <p:cNvCxnSpPr>
                  <a:cxnSpLocks/>
                </p:cNvCxnSpPr>
                <p:nvPr/>
              </p:nvCxnSpPr>
              <p:spPr>
                <a:xfrm>
                  <a:off x="9812021"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sp>
              <p:nvSpPr>
                <p:cNvPr id="151" name="矩形: 圆角 150">
                  <a:extLst>
                    <a:ext uri="{FF2B5EF4-FFF2-40B4-BE49-F238E27FC236}">
                      <a16:creationId xmlns:a16="http://schemas.microsoft.com/office/drawing/2014/main" id="{4838462C-D42B-7139-A063-D44BCAA110A6}"/>
                    </a:ext>
                  </a:extLst>
                </p:cNvPr>
                <p:cNvSpPr/>
                <p:nvPr/>
              </p:nvSpPr>
              <p:spPr>
                <a:xfrm>
                  <a:off x="8991815" y="1115060"/>
                  <a:ext cx="914400" cy="127000"/>
                </a:xfrm>
                <a:prstGeom prst="roundRect">
                  <a:avLst>
                    <a:gd name="adj" fmla="val 10000"/>
                  </a:avLst>
                </a:prstGeom>
                <a:gradFill>
                  <a:gsLst>
                    <a:gs pos="32000">
                      <a:srgbClr val="ECECEC"/>
                    </a:gs>
                    <a:gs pos="100000">
                      <a:schemeClr val="bg2">
                        <a:lumMod val="75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2" name="矩形: 圆角 151">
                  <a:extLst>
                    <a:ext uri="{FF2B5EF4-FFF2-40B4-BE49-F238E27FC236}">
                      <a16:creationId xmlns:a16="http://schemas.microsoft.com/office/drawing/2014/main" id="{EBFB2497-C28A-9F02-CE48-90D6570FFB2C}"/>
                    </a:ext>
                  </a:extLst>
                </p:cNvPr>
                <p:cNvSpPr/>
                <p:nvPr/>
              </p:nvSpPr>
              <p:spPr>
                <a:xfrm>
                  <a:off x="8991815" y="1824138"/>
                  <a:ext cx="914400" cy="82127"/>
                </a:xfrm>
                <a:prstGeom prst="roundRect">
                  <a:avLst>
                    <a:gd name="adj" fmla="val 10000"/>
                  </a:avLst>
                </a:prstGeom>
                <a:gradFill>
                  <a:gsLst>
                    <a:gs pos="32000">
                      <a:srgbClr val="ECECEC"/>
                    </a:gs>
                    <a:gs pos="100000">
                      <a:schemeClr val="bg2">
                        <a:lumMod val="75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109" name="直接连接符 108">
                <a:extLst>
                  <a:ext uri="{FF2B5EF4-FFF2-40B4-BE49-F238E27FC236}">
                    <a16:creationId xmlns:a16="http://schemas.microsoft.com/office/drawing/2014/main" id="{81226C92-1115-1633-84AD-F7D21EA36004}"/>
                  </a:ext>
                </a:extLst>
              </p:cNvPr>
              <p:cNvCxnSpPr/>
              <p:nvPr/>
            </p:nvCxnSpPr>
            <p:spPr>
              <a:xfrm>
                <a:off x="9441100" y="2265038"/>
                <a:ext cx="0" cy="12192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F8070E50-A155-9137-2FB1-F87AE0C1D656}"/>
                  </a:ext>
                </a:extLst>
              </p:cNvPr>
              <p:cNvCxnSpPr>
                <a:cxnSpLocks/>
              </p:cNvCxnSpPr>
              <p:nvPr/>
            </p:nvCxnSpPr>
            <p:spPr>
              <a:xfrm>
                <a:off x="9435362" y="3480925"/>
                <a:ext cx="1368000" cy="331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11" name="椭圆 110">
                <a:extLst>
                  <a:ext uri="{FF2B5EF4-FFF2-40B4-BE49-F238E27FC236}">
                    <a16:creationId xmlns:a16="http://schemas.microsoft.com/office/drawing/2014/main" id="{3D35BE70-4240-F4F5-FD3E-ADEC015A3E1F}"/>
                  </a:ext>
                </a:extLst>
              </p:cNvPr>
              <p:cNvSpPr/>
              <p:nvPr/>
            </p:nvSpPr>
            <p:spPr>
              <a:xfrm>
                <a:off x="9258009" y="2913925"/>
                <a:ext cx="120649" cy="1206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2" name="椭圆 111">
                <a:extLst>
                  <a:ext uri="{FF2B5EF4-FFF2-40B4-BE49-F238E27FC236}">
                    <a16:creationId xmlns:a16="http://schemas.microsoft.com/office/drawing/2014/main" id="{F5D5D28E-8E29-0814-8C60-3FC64D1EF09D}"/>
                  </a:ext>
                </a:extLst>
              </p:cNvPr>
              <p:cNvSpPr/>
              <p:nvPr/>
            </p:nvSpPr>
            <p:spPr>
              <a:xfrm>
                <a:off x="9182338" y="3329887"/>
                <a:ext cx="61489" cy="6148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3" name="椭圆 112">
                <a:extLst>
                  <a:ext uri="{FF2B5EF4-FFF2-40B4-BE49-F238E27FC236}">
                    <a16:creationId xmlns:a16="http://schemas.microsoft.com/office/drawing/2014/main" id="{2DBEC370-0374-B2F5-798C-0AF61C633382}"/>
                  </a:ext>
                </a:extLst>
              </p:cNvPr>
              <p:cNvSpPr/>
              <p:nvPr/>
            </p:nvSpPr>
            <p:spPr>
              <a:xfrm>
                <a:off x="9318333" y="3149276"/>
                <a:ext cx="61489" cy="6148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4" name="椭圆 113">
                <a:extLst>
                  <a:ext uri="{FF2B5EF4-FFF2-40B4-BE49-F238E27FC236}">
                    <a16:creationId xmlns:a16="http://schemas.microsoft.com/office/drawing/2014/main" id="{B00FFE96-5286-1110-94E8-9FB9B472C345}"/>
                  </a:ext>
                </a:extLst>
              </p:cNvPr>
              <p:cNvSpPr/>
              <p:nvPr/>
            </p:nvSpPr>
            <p:spPr>
              <a:xfrm>
                <a:off x="9158207" y="3149276"/>
                <a:ext cx="61489" cy="6148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5" name="椭圆 114">
                <a:extLst>
                  <a:ext uri="{FF2B5EF4-FFF2-40B4-BE49-F238E27FC236}">
                    <a16:creationId xmlns:a16="http://schemas.microsoft.com/office/drawing/2014/main" id="{88A41B51-F140-1C91-B0D9-643031B6F9FA}"/>
                  </a:ext>
                </a:extLst>
              </p:cNvPr>
              <p:cNvSpPr/>
              <p:nvPr/>
            </p:nvSpPr>
            <p:spPr>
              <a:xfrm>
                <a:off x="9211178" y="3063416"/>
                <a:ext cx="90280" cy="9028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6" name="椭圆 115">
                <a:extLst>
                  <a:ext uri="{FF2B5EF4-FFF2-40B4-BE49-F238E27FC236}">
                    <a16:creationId xmlns:a16="http://schemas.microsoft.com/office/drawing/2014/main" id="{99C62538-F9B5-499E-19B7-43028F5C7CB2}"/>
                  </a:ext>
                </a:extLst>
              </p:cNvPr>
              <p:cNvSpPr/>
              <p:nvPr/>
            </p:nvSpPr>
            <p:spPr>
              <a:xfrm>
                <a:off x="9523861" y="2861513"/>
                <a:ext cx="120649" cy="1206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7" name="椭圆 116">
                <a:extLst>
                  <a:ext uri="{FF2B5EF4-FFF2-40B4-BE49-F238E27FC236}">
                    <a16:creationId xmlns:a16="http://schemas.microsoft.com/office/drawing/2014/main" id="{7E8771AB-C74B-FA6D-80C5-D1E32D628ABC}"/>
                  </a:ext>
                </a:extLst>
              </p:cNvPr>
              <p:cNvSpPr/>
              <p:nvPr/>
            </p:nvSpPr>
            <p:spPr>
              <a:xfrm>
                <a:off x="9674353" y="2740863"/>
                <a:ext cx="120649" cy="1206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8" name="椭圆 117">
                <a:extLst>
                  <a:ext uri="{FF2B5EF4-FFF2-40B4-BE49-F238E27FC236}">
                    <a16:creationId xmlns:a16="http://schemas.microsoft.com/office/drawing/2014/main" id="{4A54A169-42F2-9667-1DAE-94516F7560D8}"/>
                  </a:ext>
                </a:extLst>
              </p:cNvPr>
              <p:cNvSpPr/>
              <p:nvPr/>
            </p:nvSpPr>
            <p:spPr>
              <a:xfrm>
                <a:off x="9814580" y="2921837"/>
                <a:ext cx="120649" cy="1206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9" name="椭圆 118">
                <a:extLst>
                  <a:ext uri="{FF2B5EF4-FFF2-40B4-BE49-F238E27FC236}">
                    <a16:creationId xmlns:a16="http://schemas.microsoft.com/office/drawing/2014/main" id="{01A6C9BA-3C2F-16E6-40ED-DD0E5F37DCA2}"/>
                  </a:ext>
                </a:extLst>
              </p:cNvPr>
              <p:cNvSpPr/>
              <p:nvPr/>
            </p:nvSpPr>
            <p:spPr>
              <a:xfrm>
                <a:off x="10131969" y="2836749"/>
                <a:ext cx="120649" cy="1206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0" name="椭圆 119">
                <a:extLst>
                  <a:ext uri="{FF2B5EF4-FFF2-40B4-BE49-F238E27FC236}">
                    <a16:creationId xmlns:a16="http://schemas.microsoft.com/office/drawing/2014/main" id="{16A196B9-017B-05D6-3C3E-76F7583844B8}"/>
                  </a:ext>
                </a:extLst>
              </p:cNvPr>
              <p:cNvSpPr/>
              <p:nvPr/>
            </p:nvSpPr>
            <p:spPr>
              <a:xfrm>
                <a:off x="10507475" y="2717372"/>
                <a:ext cx="120649" cy="1206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1" name="椭圆 120">
                <a:extLst>
                  <a:ext uri="{FF2B5EF4-FFF2-40B4-BE49-F238E27FC236}">
                    <a16:creationId xmlns:a16="http://schemas.microsoft.com/office/drawing/2014/main" id="{3B8F1CE5-2763-4297-D12D-C731F6940C3E}"/>
                  </a:ext>
                </a:extLst>
              </p:cNvPr>
              <p:cNvSpPr/>
              <p:nvPr/>
            </p:nvSpPr>
            <p:spPr>
              <a:xfrm>
                <a:off x="10529260" y="2896819"/>
                <a:ext cx="120649" cy="1206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2" name="椭圆 121">
                <a:extLst>
                  <a:ext uri="{FF2B5EF4-FFF2-40B4-BE49-F238E27FC236}">
                    <a16:creationId xmlns:a16="http://schemas.microsoft.com/office/drawing/2014/main" id="{CB2F701C-85FB-9195-8736-3C81F33FE276}"/>
                  </a:ext>
                </a:extLst>
              </p:cNvPr>
              <p:cNvSpPr/>
              <p:nvPr/>
            </p:nvSpPr>
            <p:spPr>
              <a:xfrm>
                <a:off x="10333888" y="2987907"/>
                <a:ext cx="120649" cy="1206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3" name="椭圆 122">
                <a:extLst>
                  <a:ext uri="{FF2B5EF4-FFF2-40B4-BE49-F238E27FC236}">
                    <a16:creationId xmlns:a16="http://schemas.microsoft.com/office/drawing/2014/main" id="{A9FC885C-62AC-5CA2-1A6D-81ED297BA3A3}"/>
                  </a:ext>
                </a:extLst>
              </p:cNvPr>
              <p:cNvSpPr/>
              <p:nvPr/>
            </p:nvSpPr>
            <p:spPr>
              <a:xfrm>
                <a:off x="9634984" y="3362425"/>
                <a:ext cx="61489" cy="6148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4" name="椭圆 123">
                <a:extLst>
                  <a:ext uri="{FF2B5EF4-FFF2-40B4-BE49-F238E27FC236}">
                    <a16:creationId xmlns:a16="http://schemas.microsoft.com/office/drawing/2014/main" id="{7393AB98-93AD-BAD0-2DE9-51339314AD1A}"/>
                  </a:ext>
                </a:extLst>
              </p:cNvPr>
              <p:cNvSpPr/>
              <p:nvPr/>
            </p:nvSpPr>
            <p:spPr>
              <a:xfrm>
                <a:off x="9562135" y="3146265"/>
                <a:ext cx="61489" cy="6148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5" name="椭圆 124">
                <a:extLst>
                  <a:ext uri="{FF2B5EF4-FFF2-40B4-BE49-F238E27FC236}">
                    <a16:creationId xmlns:a16="http://schemas.microsoft.com/office/drawing/2014/main" id="{8A6F0944-B375-9144-F57A-AF064E1A8952}"/>
                  </a:ext>
                </a:extLst>
              </p:cNvPr>
              <p:cNvSpPr/>
              <p:nvPr/>
            </p:nvSpPr>
            <p:spPr>
              <a:xfrm>
                <a:off x="10412717" y="3178803"/>
                <a:ext cx="61489" cy="6148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6" name="椭圆 125">
                <a:extLst>
                  <a:ext uri="{FF2B5EF4-FFF2-40B4-BE49-F238E27FC236}">
                    <a16:creationId xmlns:a16="http://schemas.microsoft.com/office/drawing/2014/main" id="{1B4BA0B2-EB37-BE23-1800-4585B7043FE3}"/>
                  </a:ext>
                </a:extLst>
              </p:cNvPr>
              <p:cNvSpPr/>
              <p:nvPr/>
            </p:nvSpPr>
            <p:spPr>
              <a:xfrm>
                <a:off x="9856545" y="3287684"/>
                <a:ext cx="61489" cy="6148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7" name="椭圆 126">
                <a:extLst>
                  <a:ext uri="{FF2B5EF4-FFF2-40B4-BE49-F238E27FC236}">
                    <a16:creationId xmlns:a16="http://schemas.microsoft.com/office/drawing/2014/main" id="{F39D7A3D-C02E-3BD9-7B2A-760446F02BC1}"/>
                  </a:ext>
                </a:extLst>
              </p:cNvPr>
              <p:cNvSpPr/>
              <p:nvPr/>
            </p:nvSpPr>
            <p:spPr>
              <a:xfrm>
                <a:off x="10334170" y="3395152"/>
                <a:ext cx="61489" cy="6148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8" name="椭圆 127">
                <a:extLst>
                  <a:ext uri="{FF2B5EF4-FFF2-40B4-BE49-F238E27FC236}">
                    <a16:creationId xmlns:a16="http://schemas.microsoft.com/office/drawing/2014/main" id="{D2230644-A677-5A57-1A51-EB9CE2F35449}"/>
                  </a:ext>
                </a:extLst>
              </p:cNvPr>
              <p:cNvSpPr/>
              <p:nvPr/>
            </p:nvSpPr>
            <p:spPr>
              <a:xfrm>
                <a:off x="10607804" y="3247598"/>
                <a:ext cx="61489" cy="6148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9" name="椭圆 128">
                <a:extLst>
                  <a:ext uri="{FF2B5EF4-FFF2-40B4-BE49-F238E27FC236}">
                    <a16:creationId xmlns:a16="http://schemas.microsoft.com/office/drawing/2014/main" id="{51FCBBC4-35E1-790D-F3B7-6B76E4BE955E}"/>
                  </a:ext>
                </a:extLst>
              </p:cNvPr>
              <p:cNvSpPr/>
              <p:nvPr/>
            </p:nvSpPr>
            <p:spPr>
              <a:xfrm>
                <a:off x="10243738" y="3226195"/>
                <a:ext cx="61489" cy="6148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0" name="椭圆 129">
                <a:extLst>
                  <a:ext uri="{FF2B5EF4-FFF2-40B4-BE49-F238E27FC236}">
                    <a16:creationId xmlns:a16="http://schemas.microsoft.com/office/drawing/2014/main" id="{FA535AFB-8B6F-045D-DA9A-C5A1495D0FDF}"/>
                  </a:ext>
                </a:extLst>
              </p:cNvPr>
              <p:cNvSpPr/>
              <p:nvPr/>
            </p:nvSpPr>
            <p:spPr>
              <a:xfrm>
                <a:off x="9700178" y="3105458"/>
                <a:ext cx="90280" cy="9028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1" name="椭圆 130">
                <a:extLst>
                  <a:ext uri="{FF2B5EF4-FFF2-40B4-BE49-F238E27FC236}">
                    <a16:creationId xmlns:a16="http://schemas.microsoft.com/office/drawing/2014/main" id="{338D9963-057F-37B9-AE72-B44B445FD002}"/>
                  </a:ext>
                </a:extLst>
              </p:cNvPr>
              <p:cNvSpPr/>
              <p:nvPr/>
            </p:nvSpPr>
            <p:spPr>
              <a:xfrm>
                <a:off x="10613254" y="3068916"/>
                <a:ext cx="90280" cy="9028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32" name="椭圆 131">
                <a:extLst>
                  <a:ext uri="{FF2B5EF4-FFF2-40B4-BE49-F238E27FC236}">
                    <a16:creationId xmlns:a16="http://schemas.microsoft.com/office/drawing/2014/main" id="{4BF7A0F9-C8FB-AC6C-C288-51638CA30AC9}"/>
                  </a:ext>
                </a:extLst>
              </p:cNvPr>
              <p:cNvSpPr/>
              <p:nvPr/>
            </p:nvSpPr>
            <p:spPr>
              <a:xfrm>
                <a:off x="10118476" y="3039998"/>
                <a:ext cx="90280" cy="9028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3" name="文本框 132">
                <a:extLst>
                  <a:ext uri="{FF2B5EF4-FFF2-40B4-BE49-F238E27FC236}">
                    <a16:creationId xmlns:a16="http://schemas.microsoft.com/office/drawing/2014/main" id="{28A499CB-09F5-FE0A-D6A2-58E6F0B85E4C}"/>
                  </a:ext>
                </a:extLst>
              </p:cNvPr>
              <p:cNvSpPr txBox="1"/>
              <p:nvPr/>
            </p:nvSpPr>
            <p:spPr>
              <a:xfrm>
                <a:off x="9534465" y="3507563"/>
                <a:ext cx="175865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Membrane tank</a:t>
                </a:r>
                <a:endParaRPr kumimoji="0" lang="zh-CN" altLang="en-US" sz="12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134" name="直接连接符 133">
                <a:extLst>
                  <a:ext uri="{FF2B5EF4-FFF2-40B4-BE49-F238E27FC236}">
                    <a16:creationId xmlns:a16="http://schemas.microsoft.com/office/drawing/2014/main" id="{654589BE-4B97-D834-06F2-D508A7999ECD}"/>
                  </a:ext>
                </a:extLst>
              </p:cNvPr>
              <p:cNvCxnSpPr/>
              <p:nvPr/>
            </p:nvCxnSpPr>
            <p:spPr>
              <a:xfrm>
                <a:off x="10788144" y="2265038"/>
                <a:ext cx="0" cy="121920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89" name="椭圆 88">
              <a:extLst>
                <a:ext uri="{FF2B5EF4-FFF2-40B4-BE49-F238E27FC236}">
                  <a16:creationId xmlns:a16="http://schemas.microsoft.com/office/drawing/2014/main" id="{A9BE6803-AF2A-6BDC-92F2-0BCEFE6AE8C5}"/>
                </a:ext>
              </a:extLst>
            </p:cNvPr>
            <p:cNvSpPr/>
            <p:nvPr/>
          </p:nvSpPr>
          <p:spPr>
            <a:xfrm>
              <a:off x="1675797" y="1091358"/>
              <a:ext cx="111475" cy="120611"/>
            </a:xfrm>
            <a:prstGeom prst="ellipse">
              <a:avLst/>
            </a:prstGeom>
            <a:noFill/>
            <a:ln w="19050">
              <a:solidFill>
                <a:srgbClr val="F4B183"/>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90" name="直接连接符 89">
              <a:extLst>
                <a:ext uri="{FF2B5EF4-FFF2-40B4-BE49-F238E27FC236}">
                  <a16:creationId xmlns:a16="http://schemas.microsoft.com/office/drawing/2014/main" id="{FC48044F-87C5-914B-266C-C921AD0FD6B8}"/>
                </a:ext>
              </a:extLst>
            </p:cNvPr>
            <p:cNvCxnSpPr>
              <a:cxnSpLocks/>
            </p:cNvCxnSpPr>
            <p:nvPr/>
          </p:nvCxnSpPr>
          <p:spPr>
            <a:xfrm flipV="1">
              <a:off x="1722952" y="405103"/>
              <a:ext cx="1318572" cy="691751"/>
            </a:xfrm>
            <a:prstGeom prst="line">
              <a:avLst/>
            </a:prstGeom>
            <a:ln w="19050">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2B5BC7A7-B931-B18E-1228-5A326B82CCA2}"/>
                </a:ext>
              </a:extLst>
            </p:cNvPr>
            <p:cNvCxnSpPr>
              <a:cxnSpLocks/>
            </p:cNvCxnSpPr>
            <p:nvPr/>
          </p:nvCxnSpPr>
          <p:spPr>
            <a:xfrm flipH="1" flipV="1">
              <a:off x="1688008" y="1212191"/>
              <a:ext cx="1406554" cy="679949"/>
            </a:xfrm>
            <a:prstGeom prst="line">
              <a:avLst/>
            </a:prstGeom>
            <a:ln w="19050">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2" name="连接符: 曲线 91">
              <a:extLst>
                <a:ext uri="{FF2B5EF4-FFF2-40B4-BE49-F238E27FC236}">
                  <a16:creationId xmlns:a16="http://schemas.microsoft.com/office/drawing/2014/main" id="{51E7B293-AC38-C41A-34F2-4C28E50BC026}"/>
                </a:ext>
              </a:extLst>
            </p:cNvPr>
            <p:cNvCxnSpPr>
              <a:cxnSpLocks/>
            </p:cNvCxnSpPr>
            <p:nvPr/>
          </p:nvCxnSpPr>
          <p:spPr>
            <a:xfrm rot="5400000" flipH="1" flipV="1">
              <a:off x="2496962" y="828987"/>
              <a:ext cx="418351" cy="485579"/>
            </a:xfrm>
            <a:prstGeom prst="curvedConnector2">
              <a:avLst/>
            </a:prstGeom>
            <a:ln w="19050">
              <a:solidFill>
                <a:srgbClr val="F4B183"/>
              </a:solidFill>
              <a:tailEnd type="triangle"/>
            </a:ln>
          </p:spPr>
          <p:style>
            <a:lnRef idx="1">
              <a:schemeClr val="accent1"/>
            </a:lnRef>
            <a:fillRef idx="0">
              <a:schemeClr val="accent1"/>
            </a:fillRef>
            <a:effectRef idx="0">
              <a:schemeClr val="accent1"/>
            </a:effectRef>
            <a:fontRef idx="minor">
              <a:schemeClr val="tx1"/>
            </a:fontRef>
          </p:style>
        </p:cxnSp>
        <p:sp>
          <p:nvSpPr>
            <p:cNvPr id="93" name="椭圆 92">
              <a:extLst>
                <a:ext uri="{FF2B5EF4-FFF2-40B4-BE49-F238E27FC236}">
                  <a16:creationId xmlns:a16="http://schemas.microsoft.com/office/drawing/2014/main" id="{4D12A51E-14E3-6830-A516-34D5DB1F6518}"/>
                </a:ext>
              </a:extLst>
            </p:cNvPr>
            <p:cNvSpPr/>
            <p:nvPr/>
          </p:nvSpPr>
          <p:spPr>
            <a:xfrm>
              <a:off x="2979719" y="701552"/>
              <a:ext cx="67089" cy="68442"/>
            </a:xfrm>
            <a:prstGeom prst="ellipse">
              <a:avLst/>
            </a:prstGeom>
            <a:gradFill flip="none" rotWithShape="1">
              <a:gsLst>
                <a:gs pos="0">
                  <a:schemeClr val="accent1">
                    <a:lumMod val="5000"/>
                    <a:lumOff val="95000"/>
                  </a:schemeClr>
                </a:gs>
                <a:gs pos="74000">
                  <a:schemeClr val="accent2">
                    <a:lumMod val="60000"/>
                    <a:lumOff val="40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4" name="椭圆 93">
              <a:extLst>
                <a:ext uri="{FF2B5EF4-FFF2-40B4-BE49-F238E27FC236}">
                  <a16:creationId xmlns:a16="http://schemas.microsoft.com/office/drawing/2014/main" id="{129199EE-C14E-B29E-14C7-A0570DDCE6D9}"/>
                </a:ext>
              </a:extLst>
            </p:cNvPr>
            <p:cNvSpPr/>
            <p:nvPr/>
          </p:nvSpPr>
          <p:spPr>
            <a:xfrm>
              <a:off x="2998586" y="856351"/>
              <a:ext cx="50705" cy="51727"/>
            </a:xfrm>
            <a:prstGeom prst="ellipse">
              <a:avLst/>
            </a:prstGeom>
            <a:gradFill flip="none" rotWithShape="1">
              <a:gsLst>
                <a:gs pos="0">
                  <a:schemeClr val="accent1">
                    <a:lumMod val="5000"/>
                    <a:lumOff val="95000"/>
                  </a:schemeClr>
                </a:gs>
                <a:gs pos="74000">
                  <a:schemeClr val="accent2">
                    <a:lumMod val="60000"/>
                    <a:lumOff val="40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5" name="椭圆 94">
              <a:extLst>
                <a:ext uri="{FF2B5EF4-FFF2-40B4-BE49-F238E27FC236}">
                  <a16:creationId xmlns:a16="http://schemas.microsoft.com/office/drawing/2014/main" id="{1D720AC1-3B4B-30BD-B60D-DCE67C467E01}"/>
                </a:ext>
              </a:extLst>
            </p:cNvPr>
            <p:cNvSpPr/>
            <p:nvPr/>
          </p:nvSpPr>
          <p:spPr>
            <a:xfrm>
              <a:off x="3396917" y="563698"/>
              <a:ext cx="50705" cy="51727"/>
            </a:xfrm>
            <a:prstGeom prst="ellipse">
              <a:avLst/>
            </a:prstGeom>
            <a:gradFill flip="none" rotWithShape="1">
              <a:gsLst>
                <a:gs pos="0">
                  <a:schemeClr val="accent1">
                    <a:lumMod val="5000"/>
                    <a:lumOff val="95000"/>
                  </a:schemeClr>
                </a:gs>
                <a:gs pos="74000">
                  <a:schemeClr val="accent2">
                    <a:lumMod val="60000"/>
                    <a:lumOff val="40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6" name="椭圆 95">
              <a:extLst>
                <a:ext uri="{FF2B5EF4-FFF2-40B4-BE49-F238E27FC236}">
                  <a16:creationId xmlns:a16="http://schemas.microsoft.com/office/drawing/2014/main" id="{C0500072-11B9-48F5-F6E1-3AA111135ADE}"/>
                </a:ext>
              </a:extLst>
            </p:cNvPr>
            <p:cNvSpPr/>
            <p:nvPr/>
          </p:nvSpPr>
          <p:spPr>
            <a:xfrm>
              <a:off x="2798307" y="1141121"/>
              <a:ext cx="171698" cy="175159"/>
            </a:xfrm>
            <a:prstGeom prst="ellipse">
              <a:avLst/>
            </a:prstGeom>
            <a:gradFill flip="none" rotWithShape="1">
              <a:gsLst>
                <a:gs pos="0">
                  <a:schemeClr val="accent1">
                    <a:lumMod val="5000"/>
                    <a:lumOff val="95000"/>
                  </a:schemeClr>
                </a:gs>
                <a:gs pos="74000">
                  <a:schemeClr val="accent2">
                    <a:lumMod val="60000"/>
                    <a:lumOff val="40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7" name="椭圆 96">
              <a:extLst>
                <a:ext uri="{FF2B5EF4-FFF2-40B4-BE49-F238E27FC236}">
                  <a16:creationId xmlns:a16="http://schemas.microsoft.com/office/drawing/2014/main" id="{3B04A337-8411-41F6-88C2-E40CE584884E}"/>
                </a:ext>
              </a:extLst>
            </p:cNvPr>
            <p:cNvSpPr/>
            <p:nvPr/>
          </p:nvSpPr>
          <p:spPr>
            <a:xfrm>
              <a:off x="2150954" y="944056"/>
              <a:ext cx="171698" cy="175159"/>
            </a:xfrm>
            <a:prstGeom prst="ellipse">
              <a:avLst/>
            </a:prstGeom>
            <a:gradFill flip="none" rotWithShape="1">
              <a:gsLst>
                <a:gs pos="0">
                  <a:schemeClr val="accent1">
                    <a:lumMod val="5000"/>
                    <a:lumOff val="95000"/>
                  </a:schemeClr>
                </a:gs>
                <a:gs pos="74000">
                  <a:schemeClr val="accent2">
                    <a:lumMod val="60000"/>
                    <a:lumOff val="40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98" name="连接符: 曲线 97">
              <a:extLst>
                <a:ext uri="{FF2B5EF4-FFF2-40B4-BE49-F238E27FC236}">
                  <a16:creationId xmlns:a16="http://schemas.microsoft.com/office/drawing/2014/main" id="{9D38B6AE-B1CF-1D52-C13E-1B339E989BB0}"/>
                </a:ext>
              </a:extLst>
            </p:cNvPr>
            <p:cNvCxnSpPr>
              <a:cxnSpLocks/>
            </p:cNvCxnSpPr>
            <p:nvPr/>
          </p:nvCxnSpPr>
          <p:spPr>
            <a:xfrm rot="22080000" flipV="1">
              <a:off x="3015417" y="756640"/>
              <a:ext cx="418351" cy="485579"/>
            </a:xfrm>
            <a:prstGeom prst="curvedConnector2">
              <a:avLst/>
            </a:prstGeom>
            <a:ln w="19050">
              <a:solidFill>
                <a:srgbClr val="F4B183"/>
              </a:solidFill>
              <a:tailEnd type="triangle"/>
            </a:ln>
          </p:spPr>
          <p:style>
            <a:lnRef idx="1">
              <a:schemeClr val="accent1"/>
            </a:lnRef>
            <a:fillRef idx="0">
              <a:schemeClr val="accent1"/>
            </a:fillRef>
            <a:effectRef idx="0">
              <a:schemeClr val="accent1"/>
            </a:effectRef>
            <a:fontRef idx="minor">
              <a:schemeClr val="tx1"/>
            </a:fontRef>
          </p:style>
        </p:cxnSp>
        <p:pic>
          <p:nvPicPr>
            <p:cNvPr id="99" name="图片 98">
              <a:extLst>
                <a:ext uri="{FF2B5EF4-FFF2-40B4-BE49-F238E27FC236}">
                  <a16:creationId xmlns:a16="http://schemas.microsoft.com/office/drawing/2014/main" id="{324DB0F8-1441-18AB-BCA6-E922B203105E}"/>
                </a:ext>
              </a:extLst>
            </p:cNvPr>
            <p:cNvPicPr>
              <a:picLocks noChangeAspect="1"/>
            </p:cNvPicPr>
            <p:nvPr/>
          </p:nvPicPr>
          <p:blipFill>
            <a:blip r:embed="rId4"/>
            <a:stretch>
              <a:fillRect/>
            </a:stretch>
          </p:blipFill>
          <p:spPr>
            <a:xfrm rot="19007898" flipV="1">
              <a:off x="3097675" y="999504"/>
              <a:ext cx="536785" cy="248176"/>
            </a:xfrm>
            <a:prstGeom prst="rect">
              <a:avLst/>
            </a:prstGeom>
          </p:spPr>
        </p:pic>
        <p:pic>
          <p:nvPicPr>
            <p:cNvPr id="100" name="图片 99">
              <a:extLst>
                <a:ext uri="{FF2B5EF4-FFF2-40B4-BE49-F238E27FC236}">
                  <a16:creationId xmlns:a16="http://schemas.microsoft.com/office/drawing/2014/main" id="{C375FF00-0002-40CD-6331-B29B3D1890D9}"/>
                </a:ext>
              </a:extLst>
            </p:cNvPr>
            <p:cNvPicPr>
              <a:picLocks noChangeAspect="1"/>
            </p:cNvPicPr>
            <p:nvPr/>
          </p:nvPicPr>
          <p:blipFill>
            <a:blip r:embed="rId4"/>
            <a:stretch>
              <a:fillRect/>
            </a:stretch>
          </p:blipFill>
          <p:spPr>
            <a:xfrm rot="19007898" flipV="1">
              <a:off x="2278105" y="844188"/>
              <a:ext cx="536785" cy="248176"/>
            </a:xfrm>
            <a:prstGeom prst="rect">
              <a:avLst/>
            </a:prstGeom>
          </p:spPr>
        </p:pic>
        <p:sp>
          <p:nvSpPr>
            <p:cNvPr id="101" name="椭圆 100">
              <a:extLst>
                <a:ext uri="{FF2B5EF4-FFF2-40B4-BE49-F238E27FC236}">
                  <a16:creationId xmlns:a16="http://schemas.microsoft.com/office/drawing/2014/main" id="{EFDF7A73-007D-2D3D-4AC7-DC8D07BE65EB}"/>
                </a:ext>
              </a:extLst>
            </p:cNvPr>
            <p:cNvSpPr/>
            <p:nvPr/>
          </p:nvSpPr>
          <p:spPr>
            <a:xfrm>
              <a:off x="3089161" y="781717"/>
              <a:ext cx="50705" cy="51727"/>
            </a:xfrm>
            <a:prstGeom prst="ellipse">
              <a:avLst/>
            </a:prstGeom>
            <a:gradFill flip="none" rotWithShape="1">
              <a:gsLst>
                <a:gs pos="0">
                  <a:schemeClr val="accent1">
                    <a:lumMod val="5000"/>
                    <a:lumOff val="95000"/>
                  </a:schemeClr>
                </a:gs>
                <a:gs pos="74000">
                  <a:schemeClr val="accent2">
                    <a:lumMod val="60000"/>
                    <a:lumOff val="40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2" name="椭圆 101">
              <a:extLst>
                <a:ext uri="{FF2B5EF4-FFF2-40B4-BE49-F238E27FC236}">
                  <a16:creationId xmlns:a16="http://schemas.microsoft.com/office/drawing/2014/main" id="{9F33C097-0CB6-F023-1F97-E323107A8D59}"/>
                </a:ext>
              </a:extLst>
            </p:cNvPr>
            <p:cNvSpPr/>
            <p:nvPr/>
          </p:nvSpPr>
          <p:spPr>
            <a:xfrm>
              <a:off x="3434393" y="674250"/>
              <a:ext cx="50705" cy="51727"/>
            </a:xfrm>
            <a:prstGeom prst="ellipse">
              <a:avLst/>
            </a:prstGeom>
            <a:gradFill flip="none" rotWithShape="1">
              <a:gsLst>
                <a:gs pos="0">
                  <a:schemeClr val="accent1">
                    <a:lumMod val="5000"/>
                    <a:lumOff val="95000"/>
                  </a:schemeClr>
                </a:gs>
                <a:gs pos="74000">
                  <a:schemeClr val="accent2">
                    <a:lumMod val="60000"/>
                    <a:lumOff val="40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3" name="椭圆 102">
              <a:extLst>
                <a:ext uri="{FF2B5EF4-FFF2-40B4-BE49-F238E27FC236}">
                  <a16:creationId xmlns:a16="http://schemas.microsoft.com/office/drawing/2014/main" id="{FDC9E7BB-D733-4F5B-C8E9-94F5BF22DC50}"/>
                </a:ext>
              </a:extLst>
            </p:cNvPr>
            <p:cNvSpPr/>
            <p:nvPr/>
          </p:nvSpPr>
          <p:spPr>
            <a:xfrm>
              <a:off x="3321034" y="619031"/>
              <a:ext cx="50705" cy="51727"/>
            </a:xfrm>
            <a:prstGeom prst="ellipse">
              <a:avLst/>
            </a:prstGeom>
            <a:gradFill flip="none" rotWithShape="1">
              <a:gsLst>
                <a:gs pos="0">
                  <a:schemeClr val="accent1">
                    <a:lumMod val="5000"/>
                    <a:lumOff val="95000"/>
                  </a:schemeClr>
                </a:gs>
                <a:gs pos="74000">
                  <a:schemeClr val="accent2">
                    <a:lumMod val="60000"/>
                    <a:lumOff val="40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04" name="直接连接符 103">
              <a:extLst>
                <a:ext uri="{FF2B5EF4-FFF2-40B4-BE49-F238E27FC236}">
                  <a16:creationId xmlns:a16="http://schemas.microsoft.com/office/drawing/2014/main" id="{C00304CD-EFD1-EE5E-3C7D-EB5D04204E4B}"/>
                </a:ext>
              </a:extLst>
            </p:cNvPr>
            <p:cNvCxnSpPr>
              <a:cxnSpLocks/>
              <a:endCxn id="105" idx="1"/>
            </p:cNvCxnSpPr>
            <p:nvPr/>
          </p:nvCxnSpPr>
          <p:spPr>
            <a:xfrm>
              <a:off x="3398743" y="1311458"/>
              <a:ext cx="239068" cy="124025"/>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05" name="文本框 104">
              <a:extLst>
                <a:ext uri="{FF2B5EF4-FFF2-40B4-BE49-F238E27FC236}">
                  <a16:creationId xmlns:a16="http://schemas.microsoft.com/office/drawing/2014/main" id="{8AC44C8C-F88B-5594-384C-C5D2197C2709}"/>
                </a:ext>
              </a:extLst>
            </p:cNvPr>
            <p:cNvSpPr txBox="1"/>
            <p:nvPr/>
          </p:nvSpPr>
          <p:spPr>
            <a:xfrm>
              <a:off x="3637811" y="1250817"/>
              <a:ext cx="130613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Bacteria</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106" name="椭圆 105">
              <a:extLst>
                <a:ext uri="{FF2B5EF4-FFF2-40B4-BE49-F238E27FC236}">
                  <a16:creationId xmlns:a16="http://schemas.microsoft.com/office/drawing/2014/main" id="{4DC6547A-78A7-F193-6ADC-7508A2772EE7}"/>
                </a:ext>
              </a:extLst>
            </p:cNvPr>
            <p:cNvSpPr/>
            <p:nvPr/>
          </p:nvSpPr>
          <p:spPr>
            <a:xfrm>
              <a:off x="2890341" y="1534054"/>
              <a:ext cx="171698" cy="175159"/>
            </a:xfrm>
            <a:prstGeom prst="ellipse">
              <a:avLst/>
            </a:prstGeom>
            <a:gradFill flip="none" rotWithShape="1">
              <a:gsLst>
                <a:gs pos="0">
                  <a:schemeClr val="accent1">
                    <a:lumMod val="5000"/>
                    <a:lumOff val="95000"/>
                  </a:schemeClr>
                </a:gs>
                <a:gs pos="74000">
                  <a:schemeClr val="accent2">
                    <a:lumMod val="60000"/>
                    <a:lumOff val="40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1" name="Group 15">
            <a:extLst>
              <a:ext uri="{FF2B5EF4-FFF2-40B4-BE49-F238E27FC236}">
                <a16:creationId xmlns:a16="http://schemas.microsoft.com/office/drawing/2014/main" id="{88903CC2-C08C-96F5-BBBD-2AA95B9C9BE0}"/>
              </a:ext>
            </a:extLst>
          </p:cNvPr>
          <p:cNvGrpSpPr/>
          <p:nvPr/>
        </p:nvGrpSpPr>
        <p:grpSpPr>
          <a:xfrm>
            <a:off x="8972536" y="417967"/>
            <a:ext cx="3121806" cy="447110"/>
            <a:chOff x="8844309" y="358006"/>
            <a:chExt cx="3121806" cy="447110"/>
          </a:xfrm>
        </p:grpSpPr>
        <p:grpSp>
          <p:nvGrpSpPr>
            <p:cNvPr id="15" name="组合 2">
              <a:extLst>
                <a:ext uri="{FF2B5EF4-FFF2-40B4-BE49-F238E27FC236}">
                  <a16:creationId xmlns:a16="http://schemas.microsoft.com/office/drawing/2014/main" id="{8F0BF3E1-974B-8931-47A7-AEAF01ABDA0A}"/>
                </a:ext>
              </a:extLst>
            </p:cNvPr>
            <p:cNvGrpSpPr/>
            <p:nvPr/>
          </p:nvGrpSpPr>
          <p:grpSpPr>
            <a:xfrm>
              <a:off x="9715178" y="358006"/>
              <a:ext cx="2250937" cy="447110"/>
              <a:chOff x="9729466" y="157976"/>
              <a:chExt cx="2250937" cy="447110"/>
            </a:xfrm>
          </p:grpSpPr>
          <p:sp>
            <p:nvSpPr>
              <p:cNvPr id="24" name="TextBox 15">
                <a:extLst>
                  <a:ext uri="{FF2B5EF4-FFF2-40B4-BE49-F238E27FC236}">
                    <a16:creationId xmlns:a16="http://schemas.microsoft.com/office/drawing/2014/main" id="{2ABBCC09-519A-A60E-C96E-AC8DA02C5F30}"/>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25" name="直线连接符 9">
                <a:extLst>
                  <a:ext uri="{FF2B5EF4-FFF2-40B4-BE49-F238E27FC236}">
                    <a16:creationId xmlns:a16="http://schemas.microsoft.com/office/drawing/2014/main" id="{6B5D2406-DCD7-8F60-2A9D-2B8B42B67BEB}"/>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20" name="Picture 17">
              <a:extLst>
                <a:ext uri="{FF2B5EF4-FFF2-40B4-BE49-F238E27FC236}">
                  <a16:creationId xmlns:a16="http://schemas.microsoft.com/office/drawing/2014/main" id="{EC4E3887-046B-9FF1-AA4B-DFC9A78BE7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3343752811"/>
      </p:ext>
    </p:extLst>
  </p:cSld>
  <p:clrMapOvr>
    <a:masterClrMapping/>
  </p:clrMapOvr>
  <p:transition advTm="14488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wipe(left)">
                                      <p:cBhvr>
                                        <p:cTn id="11"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dirty="0"/>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Ordinary</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pollutant</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removal</a:t>
            </a:r>
            <a:endParaRPr lang="zh-CN" altLang="en-US" sz="3600" b="1" dirty="0">
              <a:solidFill>
                <a:srgbClr val="323F50"/>
              </a:solidFill>
              <a:latin typeface="Arial" panose="020B0604020202020204" pitchFamily="34" charset="0"/>
              <a:cs typeface="Arial" panose="020B0604020202020204" pitchFamily="34" charset="0"/>
            </a:endParaRPr>
          </a:p>
        </p:txBody>
      </p:sp>
      <p:grpSp>
        <p:nvGrpSpPr>
          <p:cNvPr id="13" name="组合 12">
            <a:extLst>
              <a:ext uri="{FF2B5EF4-FFF2-40B4-BE49-F238E27FC236}">
                <a16:creationId xmlns:a16="http://schemas.microsoft.com/office/drawing/2014/main" id="{CF4E66E3-D494-7992-5A9B-6C9267CD7EBF}"/>
              </a:ext>
            </a:extLst>
          </p:cNvPr>
          <p:cNvGrpSpPr/>
          <p:nvPr/>
        </p:nvGrpSpPr>
        <p:grpSpPr>
          <a:xfrm>
            <a:off x="550158" y="2508724"/>
            <a:ext cx="2353282" cy="698392"/>
            <a:chOff x="550158" y="2508724"/>
            <a:chExt cx="2353282" cy="698392"/>
          </a:xfrm>
        </p:grpSpPr>
        <p:sp>
          <p:nvSpPr>
            <p:cNvPr id="29" name="箭头: 右 28">
              <a:extLst>
                <a:ext uri="{FF2B5EF4-FFF2-40B4-BE49-F238E27FC236}">
                  <a16:creationId xmlns:a16="http://schemas.microsoft.com/office/drawing/2014/main" id="{A9F997C9-FA5B-4388-98FA-051CF864816D}"/>
                </a:ext>
              </a:extLst>
            </p:cNvPr>
            <p:cNvSpPr/>
            <p:nvPr/>
          </p:nvSpPr>
          <p:spPr>
            <a:xfrm rot="2103231" flipH="1">
              <a:off x="2116362" y="2935931"/>
              <a:ext cx="787078" cy="271185"/>
            </a:xfrm>
            <a:prstGeom prst="rightArrow">
              <a:avLst/>
            </a:prstGeom>
            <a:gradFill flip="none" rotWithShape="1">
              <a:gsLst>
                <a:gs pos="38064">
                  <a:srgbClr val="E1762E"/>
                </a:gs>
                <a:gs pos="100000">
                  <a:schemeClr val="accent2">
                    <a:lumMod val="67000"/>
                  </a:schemeClr>
                </a:gs>
                <a:gs pos="1000">
                  <a:schemeClr val="accent2">
                    <a:lumMod val="97000"/>
                    <a:lumOff val="3000"/>
                  </a:schemeClr>
                </a:gs>
                <a:gs pos="100000">
                  <a:schemeClr val="accent2">
                    <a:lumMod val="60000"/>
                    <a:lumOff val="4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 name="文本框 31">
              <a:extLst>
                <a:ext uri="{FF2B5EF4-FFF2-40B4-BE49-F238E27FC236}">
                  <a16:creationId xmlns:a16="http://schemas.microsoft.com/office/drawing/2014/main" id="{5F92A9C7-479B-4114-922B-A1BD84FB4743}"/>
                </a:ext>
              </a:extLst>
            </p:cNvPr>
            <p:cNvSpPr txBox="1"/>
            <p:nvPr/>
          </p:nvSpPr>
          <p:spPr>
            <a:xfrm>
              <a:off x="550158" y="2508724"/>
              <a:ext cx="1722268"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Organic matter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(COD/BOD)</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14" name="组合 13">
            <a:extLst>
              <a:ext uri="{FF2B5EF4-FFF2-40B4-BE49-F238E27FC236}">
                <a16:creationId xmlns:a16="http://schemas.microsoft.com/office/drawing/2014/main" id="{F01091BF-3736-22AD-3066-1478F1D2B1DA}"/>
              </a:ext>
            </a:extLst>
          </p:cNvPr>
          <p:cNvGrpSpPr/>
          <p:nvPr/>
        </p:nvGrpSpPr>
        <p:grpSpPr>
          <a:xfrm>
            <a:off x="4408589" y="2508724"/>
            <a:ext cx="2921764" cy="678071"/>
            <a:chOff x="4408589" y="2508724"/>
            <a:chExt cx="2921764" cy="678071"/>
          </a:xfrm>
        </p:grpSpPr>
        <p:sp>
          <p:nvSpPr>
            <p:cNvPr id="7" name="箭头: 右 6">
              <a:extLst>
                <a:ext uri="{FF2B5EF4-FFF2-40B4-BE49-F238E27FC236}">
                  <a16:creationId xmlns:a16="http://schemas.microsoft.com/office/drawing/2014/main" id="{EAD6019F-CA41-4992-8B96-AAD525A2C0DC}"/>
                </a:ext>
              </a:extLst>
            </p:cNvPr>
            <p:cNvSpPr/>
            <p:nvPr/>
          </p:nvSpPr>
          <p:spPr>
            <a:xfrm rot="19496769">
              <a:off x="4408589" y="2915610"/>
              <a:ext cx="787078" cy="271185"/>
            </a:xfrm>
            <a:prstGeom prst="rightArrow">
              <a:avLst/>
            </a:prstGeom>
            <a:gradFill flip="none" rotWithShape="1">
              <a:gsLst>
                <a:gs pos="38064">
                  <a:srgbClr val="E1762E"/>
                </a:gs>
                <a:gs pos="100000">
                  <a:schemeClr val="accent2">
                    <a:lumMod val="67000"/>
                  </a:schemeClr>
                </a:gs>
                <a:gs pos="1000">
                  <a:schemeClr val="accent2">
                    <a:lumMod val="97000"/>
                    <a:lumOff val="3000"/>
                  </a:schemeClr>
                </a:gs>
                <a:gs pos="100000">
                  <a:schemeClr val="accent2">
                    <a:lumMod val="60000"/>
                    <a:lumOff val="4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 name="文本框 33">
              <a:extLst>
                <a:ext uri="{FF2B5EF4-FFF2-40B4-BE49-F238E27FC236}">
                  <a16:creationId xmlns:a16="http://schemas.microsoft.com/office/drawing/2014/main" id="{8EF639F6-1165-40EE-A856-143CF0072DE0}"/>
                </a:ext>
              </a:extLst>
            </p:cNvPr>
            <p:cNvSpPr txBox="1"/>
            <p:nvPr/>
          </p:nvSpPr>
          <p:spPr>
            <a:xfrm>
              <a:off x="5091983" y="2508724"/>
              <a:ext cx="223837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Ammonium nitrogen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(NH</a:t>
              </a:r>
              <a:r>
                <a:rPr kumimoji="0" lang="en-US" altLang="zh-CN" sz="18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4</a:t>
              </a:r>
              <a:r>
                <a:rPr kumimoji="0" lang="en-US" altLang="zh-CN" sz="1800" b="0" i="0" u="none" strike="noStrike" kern="1200" cap="none" spc="0" normalizeH="0" baseline="30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-N)</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16" name="组合 15">
            <a:extLst>
              <a:ext uri="{FF2B5EF4-FFF2-40B4-BE49-F238E27FC236}">
                <a16:creationId xmlns:a16="http://schemas.microsoft.com/office/drawing/2014/main" id="{0BD37621-9C8B-5DD7-DA9D-781E5D71362C}"/>
              </a:ext>
            </a:extLst>
          </p:cNvPr>
          <p:cNvGrpSpPr/>
          <p:nvPr/>
        </p:nvGrpSpPr>
        <p:grpSpPr>
          <a:xfrm>
            <a:off x="357944" y="3659229"/>
            <a:ext cx="2370589" cy="646331"/>
            <a:chOff x="357944" y="3659229"/>
            <a:chExt cx="2370589" cy="646331"/>
          </a:xfrm>
        </p:grpSpPr>
        <p:sp>
          <p:nvSpPr>
            <p:cNvPr id="30" name="箭头: 右 29">
              <a:extLst>
                <a:ext uri="{FF2B5EF4-FFF2-40B4-BE49-F238E27FC236}">
                  <a16:creationId xmlns:a16="http://schemas.microsoft.com/office/drawing/2014/main" id="{6AB58C82-39BB-4DC1-A801-96C9816944F2}"/>
                </a:ext>
              </a:extLst>
            </p:cNvPr>
            <p:cNvSpPr/>
            <p:nvPr/>
          </p:nvSpPr>
          <p:spPr>
            <a:xfrm flipH="1">
              <a:off x="1941455" y="3722760"/>
              <a:ext cx="787078" cy="271185"/>
            </a:xfrm>
            <a:prstGeom prst="rightArrow">
              <a:avLst/>
            </a:prstGeom>
            <a:gradFill flip="none" rotWithShape="1">
              <a:gsLst>
                <a:gs pos="38064">
                  <a:srgbClr val="E1762E"/>
                </a:gs>
                <a:gs pos="100000">
                  <a:schemeClr val="accent2">
                    <a:lumMod val="67000"/>
                  </a:schemeClr>
                </a:gs>
                <a:gs pos="1000">
                  <a:schemeClr val="accent2">
                    <a:lumMod val="97000"/>
                    <a:lumOff val="3000"/>
                  </a:schemeClr>
                </a:gs>
                <a:gs pos="100000">
                  <a:schemeClr val="accent2">
                    <a:lumMod val="60000"/>
                    <a:lumOff val="4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文本框 35">
              <a:extLst>
                <a:ext uri="{FF2B5EF4-FFF2-40B4-BE49-F238E27FC236}">
                  <a16:creationId xmlns:a16="http://schemas.microsoft.com/office/drawing/2014/main" id="{0EBC6B9B-C9EF-4455-9350-0FAF1E288435}"/>
                </a:ext>
              </a:extLst>
            </p:cNvPr>
            <p:cNvSpPr txBox="1"/>
            <p:nvPr/>
          </p:nvSpPr>
          <p:spPr>
            <a:xfrm>
              <a:off x="357944" y="3659229"/>
              <a:ext cx="1777959"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Total nitrogen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(TN)</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17" name="组合 16">
            <a:extLst>
              <a:ext uri="{FF2B5EF4-FFF2-40B4-BE49-F238E27FC236}">
                <a16:creationId xmlns:a16="http://schemas.microsoft.com/office/drawing/2014/main" id="{2D746D57-73F1-CCE5-966C-5F4D1AE899A3}"/>
              </a:ext>
            </a:extLst>
          </p:cNvPr>
          <p:cNvGrpSpPr/>
          <p:nvPr/>
        </p:nvGrpSpPr>
        <p:grpSpPr>
          <a:xfrm>
            <a:off x="4577130" y="3659229"/>
            <a:ext cx="2835725" cy="646331"/>
            <a:chOff x="4577130" y="3659229"/>
            <a:chExt cx="2835725" cy="646331"/>
          </a:xfrm>
        </p:grpSpPr>
        <p:sp>
          <p:nvSpPr>
            <p:cNvPr id="25" name="箭头: 右 24">
              <a:extLst>
                <a:ext uri="{FF2B5EF4-FFF2-40B4-BE49-F238E27FC236}">
                  <a16:creationId xmlns:a16="http://schemas.microsoft.com/office/drawing/2014/main" id="{D89D49DF-C87C-41C7-8E5F-E26EE1A7B6BC}"/>
                </a:ext>
              </a:extLst>
            </p:cNvPr>
            <p:cNvSpPr/>
            <p:nvPr/>
          </p:nvSpPr>
          <p:spPr>
            <a:xfrm>
              <a:off x="4577130" y="3722759"/>
              <a:ext cx="787078" cy="271185"/>
            </a:xfrm>
            <a:prstGeom prst="rightArrow">
              <a:avLst/>
            </a:prstGeom>
            <a:gradFill flip="none" rotWithShape="1">
              <a:gsLst>
                <a:gs pos="38064">
                  <a:srgbClr val="E1762E"/>
                </a:gs>
                <a:gs pos="100000">
                  <a:schemeClr val="accent2">
                    <a:lumMod val="67000"/>
                  </a:schemeClr>
                </a:gs>
                <a:gs pos="1000">
                  <a:schemeClr val="accent2">
                    <a:lumMod val="97000"/>
                    <a:lumOff val="3000"/>
                  </a:schemeClr>
                </a:gs>
                <a:gs pos="100000">
                  <a:schemeClr val="accent2">
                    <a:lumMod val="60000"/>
                    <a:lumOff val="4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 name="文本框 37">
              <a:extLst>
                <a:ext uri="{FF2B5EF4-FFF2-40B4-BE49-F238E27FC236}">
                  <a16:creationId xmlns:a16="http://schemas.microsoft.com/office/drawing/2014/main" id="{95A20FAA-F562-4E9C-AEF5-6A7BC8515A1E}"/>
                </a:ext>
              </a:extLst>
            </p:cNvPr>
            <p:cNvSpPr txBox="1"/>
            <p:nvPr/>
          </p:nvSpPr>
          <p:spPr>
            <a:xfrm>
              <a:off x="5238117" y="3659229"/>
              <a:ext cx="2174738"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Total phosphorus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(TP)</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18" name="组合 17">
            <a:extLst>
              <a:ext uri="{FF2B5EF4-FFF2-40B4-BE49-F238E27FC236}">
                <a16:creationId xmlns:a16="http://schemas.microsoft.com/office/drawing/2014/main" id="{01E8C33B-1A6E-C15A-EC05-CDE5691A55DF}"/>
              </a:ext>
            </a:extLst>
          </p:cNvPr>
          <p:cNvGrpSpPr/>
          <p:nvPr/>
        </p:nvGrpSpPr>
        <p:grpSpPr>
          <a:xfrm>
            <a:off x="50338" y="4452647"/>
            <a:ext cx="2812461" cy="829968"/>
            <a:chOff x="50338" y="4452647"/>
            <a:chExt cx="2812461" cy="829968"/>
          </a:xfrm>
        </p:grpSpPr>
        <p:sp>
          <p:nvSpPr>
            <p:cNvPr id="31" name="箭头: 右 30">
              <a:extLst>
                <a:ext uri="{FF2B5EF4-FFF2-40B4-BE49-F238E27FC236}">
                  <a16:creationId xmlns:a16="http://schemas.microsoft.com/office/drawing/2014/main" id="{3CECF21D-9739-43E5-A533-0441A32C6A40}"/>
                </a:ext>
              </a:extLst>
            </p:cNvPr>
            <p:cNvSpPr/>
            <p:nvPr/>
          </p:nvSpPr>
          <p:spPr>
            <a:xfrm rot="19496769" flipH="1" flipV="1">
              <a:off x="2075721" y="4452647"/>
              <a:ext cx="787078" cy="271185"/>
            </a:xfrm>
            <a:prstGeom prst="rightArrow">
              <a:avLst/>
            </a:prstGeom>
            <a:gradFill flip="none" rotWithShape="1">
              <a:gsLst>
                <a:gs pos="38064">
                  <a:srgbClr val="E1762E"/>
                </a:gs>
                <a:gs pos="100000">
                  <a:schemeClr val="accent2">
                    <a:lumMod val="67000"/>
                  </a:schemeClr>
                </a:gs>
                <a:gs pos="1000">
                  <a:schemeClr val="accent2">
                    <a:lumMod val="97000"/>
                    <a:lumOff val="3000"/>
                  </a:schemeClr>
                </a:gs>
                <a:gs pos="100000">
                  <a:schemeClr val="accent2">
                    <a:lumMod val="60000"/>
                    <a:lumOff val="4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0" name="文本框 39">
              <a:extLst>
                <a:ext uri="{FF2B5EF4-FFF2-40B4-BE49-F238E27FC236}">
                  <a16:creationId xmlns:a16="http://schemas.microsoft.com/office/drawing/2014/main" id="{B0A911BD-2406-4ADF-99D6-BECF27E12B4D}"/>
                </a:ext>
              </a:extLst>
            </p:cNvPr>
            <p:cNvSpPr txBox="1"/>
            <p:nvPr/>
          </p:nvSpPr>
          <p:spPr>
            <a:xfrm>
              <a:off x="50338" y="4636284"/>
              <a:ext cx="2085565"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Suspended solids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(SS)</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22" name="组合 21">
            <a:extLst>
              <a:ext uri="{FF2B5EF4-FFF2-40B4-BE49-F238E27FC236}">
                <a16:creationId xmlns:a16="http://schemas.microsoft.com/office/drawing/2014/main" id="{E76A7F30-7028-9032-1DDF-A0020A62E927}"/>
              </a:ext>
            </a:extLst>
          </p:cNvPr>
          <p:cNvGrpSpPr/>
          <p:nvPr/>
        </p:nvGrpSpPr>
        <p:grpSpPr>
          <a:xfrm>
            <a:off x="4449230" y="4452646"/>
            <a:ext cx="2318905" cy="552970"/>
            <a:chOff x="4449230" y="4452646"/>
            <a:chExt cx="2318905" cy="552970"/>
          </a:xfrm>
        </p:grpSpPr>
        <p:sp>
          <p:nvSpPr>
            <p:cNvPr id="28" name="箭头: 右 27">
              <a:extLst>
                <a:ext uri="{FF2B5EF4-FFF2-40B4-BE49-F238E27FC236}">
                  <a16:creationId xmlns:a16="http://schemas.microsoft.com/office/drawing/2014/main" id="{EAD6019F-CA41-4992-8B96-AAD525A2C0DC}"/>
                </a:ext>
              </a:extLst>
            </p:cNvPr>
            <p:cNvSpPr/>
            <p:nvPr/>
          </p:nvSpPr>
          <p:spPr>
            <a:xfrm rot="2103231" flipV="1">
              <a:off x="4449230" y="4452646"/>
              <a:ext cx="787078" cy="271185"/>
            </a:xfrm>
            <a:prstGeom prst="rightArrow">
              <a:avLst/>
            </a:prstGeom>
            <a:gradFill flip="none" rotWithShape="1">
              <a:gsLst>
                <a:gs pos="38064">
                  <a:srgbClr val="E1762E"/>
                </a:gs>
                <a:gs pos="100000">
                  <a:schemeClr val="accent2">
                    <a:lumMod val="67000"/>
                  </a:schemeClr>
                </a:gs>
                <a:gs pos="1000">
                  <a:schemeClr val="accent2">
                    <a:lumMod val="97000"/>
                    <a:lumOff val="3000"/>
                  </a:schemeClr>
                </a:gs>
                <a:gs pos="100000">
                  <a:schemeClr val="accent2">
                    <a:lumMod val="60000"/>
                    <a:lumOff val="4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文本框 41">
              <a:extLst>
                <a:ext uri="{FF2B5EF4-FFF2-40B4-BE49-F238E27FC236}">
                  <a16:creationId xmlns:a16="http://schemas.microsoft.com/office/drawing/2014/main" id="{370973CC-2227-435A-A522-CD06870F4D7C}"/>
                </a:ext>
              </a:extLst>
            </p:cNvPr>
            <p:cNvSpPr txBox="1"/>
            <p:nvPr/>
          </p:nvSpPr>
          <p:spPr>
            <a:xfrm>
              <a:off x="5613561" y="4636284"/>
              <a:ext cx="115457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Turbidity</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9" name="组合 8">
            <a:extLst>
              <a:ext uri="{FF2B5EF4-FFF2-40B4-BE49-F238E27FC236}">
                <a16:creationId xmlns:a16="http://schemas.microsoft.com/office/drawing/2014/main" id="{7AD3EC03-3810-25D8-4DB3-0F647531AF62}"/>
              </a:ext>
            </a:extLst>
          </p:cNvPr>
          <p:cNvGrpSpPr/>
          <p:nvPr/>
        </p:nvGrpSpPr>
        <p:grpSpPr>
          <a:xfrm>
            <a:off x="144375" y="1483215"/>
            <a:ext cx="7165658" cy="4135265"/>
            <a:chOff x="144375" y="1483215"/>
            <a:chExt cx="7165658" cy="4135265"/>
          </a:xfrm>
        </p:grpSpPr>
        <p:sp>
          <p:nvSpPr>
            <p:cNvPr id="3" name="矩形: 圆角 2">
              <a:extLst>
                <a:ext uri="{FF2B5EF4-FFF2-40B4-BE49-F238E27FC236}">
                  <a16:creationId xmlns:a16="http://schemas.microsoft.com/office/drawing/2014/main" id="{5784967C-26EF-4145-8BB6-4A885317A464}"/>
                </a:ext>
              </a:extLst>
            </p:cNvPr>
            <p:cNvSpPr/>
            <p:nvPr/>
          </p:nvSpPr>
          <p:spPr>
            <a:xfrm>
              <a:off x="2781519" y="3331197"/>
              <a:ext cx="1752852" cy="1059917"/>
            </a:xfrm>
            <a:prstGeom prst="roundRect">
              <a:avLst/>
            </a:prstGeom>
            <a:no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1" name="文本框 40">
              <a:extLst>
                <a:ext uri="{FF2B5EF4-FFF2-40B4-BE49-F238E27FC236}">
                  <a16:creationId xmlns:a16="http://schemas.microsoft.com/office/drawing/2014/main" id="{2F264F78-5EF3-43D4-B390-AA4451A46C4D}"/>
                </a:ext>
              </a:extLst>
            </p:cNvPr>
            <p:cNvSpPr txBox="1"/>
            <p:nvPr/>
          </p:nvSpPr>
          <p:spPr>
            <a:xfrm>
              <a:off x="2731032" y="3530788"/>
              <a:ext cx="1810346"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323F50"/>
                  </a:solidFill>
                  <a:effectLst/>
                  <a:uLnTx/>
                  <a:uFillTx/>
                  <a:latin typeface="Arial" panose="020B0604020202020204" pitchFamily="34" charset="0"/>
                  <a:ea typeface="等线" panose="02010600030101010101" pitchFamily="2" charset="-122"/>
                  <a:cs typeface="Arial" panose="020B0604020202020204" pitchFamily="34" charset="0"/>
                </a:rPr>
                <a:t>Ordinary</a:t>
              </a:r>
              <a:r>
                <a:rPr kumimoji="0" lang="zh-CN" altLang="en-US" sz="2000" b="1" i="0" u="none" strike="noStrike" kern="1200" cap="none" spc="0" normalizeH="0" baseline="0" noProof="0" dirty="0">
                  <a:ln>
                    <a:noFill/>
                  </a:ln>
                  <a:solidFill>
                    <a:srgbClr val="323F50"/>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1" i="0" u="none" strike="noStrike" kern="1200" cap="none" spc="0" normalizeH="0" baseline="0" noProof="0" dirty="0">
                  <a:ln>
                    <a:noFill/>
                  </a:ln>
                  <a:solidFill>
                    <a:srgbClr val="323F50"/>
                  </a:solidFill>
                  <a:effectLst/>
                  <a:uLnTx/>
                  <a:uFillTx/>
                  <a:latin typeface="Arial" panose="020B0604020202020204" pitchFamily="34" charset="0"/>
                  <a:ea typeface="等线" panose="02010600030101010101" pitchFamily="2" charset="-122"/>
                  <a:cs typeface="Arial" panose="020B0604020202020204" pitchFamily="34" charset="0"/>
                </a:rPr>
                <a:t>pollutant</a:t>
              </a:r>
              <a:endParaRPr kumimoji="0" lang="zh-CN" altLang="en-US" sz="2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39" name="文本框 38">
              <a:extLst>
                <a:ext uri="{FF2B5EF4-FFF2-40B4-BE49-F238E27FC236}">
                  <a16:creationId xmlns:a16="http://schemas.microsoft.com/office/drawing/2014/main" id="{4710FEE8-4634-405E-843C-4BE769446C2E}"/>
                </a:ext>
              </a:extLst>
            </p:cNvPr>
            <p:cNvSpPr txBox="1"/>
            <p:nvPr/>
          </p:nvSpPr>
          <p:spPr>
            <a:xfrm>
              <a:off x="169466" y="1680503"/>
              <a:ext cx="4403460" cy="400110"/>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Ordinary pollutant composition</a:t>
              </a:r>
            </a:p>
          </p:txBody>
        </p:sp>
        <p:sp>
          <p:nvSpPr>
            <p:cNvPr id="5" name="矩形 4">
              <a:extLst>
                <a:ext uri="{FF2B5EF4-FFF2-40B4-BE49-F238E27FC236}">
                  <a16:creationId xmlns:a16="http://schemas.microsoft.com/office/drawing/2014/main" id="{ED919A28-0F2B-4E4D-9B42-16FA5E031666}"/>
                </a:ext>
              </a:extLst>
            </p:cNvPr>
            <p:cNvSpPr/>
            <p:nvPr/>
          </p:nvSpPr>
          <p:spPr>
            <a:xfrm>
              <a:off x="144375" y="1483215"/>
              <a:ext cx="7165658" cy="4135265"/>
            </a:xfrm>
            <a:prstGeom prst="rect">
              <a:avLst/>
            </a:prstGeom>
            <a:no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solidFill>
                    <a:prstClr val="black"/>
                  </a:solidFill>
                  <a:prstDash val="sysDash"/>
                </a:ln>
                <a:solidFill>
                  <a:prstClr val="white"/>
                </a:solidFill>
                <a:effectLst/>
                <a:uLnTx/>
                <a:uFillTx/>
                <a:latin typeface="等线" panose="020F0502020204030204"/>
                <a:ea typeface="等线" panose="02010600030101010101" pitchFamily="2" charset="-122"/>
                <a:cs typeface="+mn-cs"/>
              </a:endParaRPr>
            </a:p>
          </p:txBody>
        </p:sp>
      </p:grpSp>
      <p:grpSp>
        <p:nvGrpSpPr>
          <p:cNvPr id="10" name="组合 9">
            <a:extLst>
              <a:ext uri="{FF2B5EF4-FFF2-40B4-BE49-F238E27FC236}">
                <a16:creationId xmlns:a16="http://schemas.microsoft.com/office/drawing/2014/main" id="{CDAC951F-7FE8-F5E2-B608-8F7DA5DDF418}"/>
              </a:ext>
            </a:extLst>
          </p:cNvPr>
          <p:cNvGrpSpPr/>
          <p:nvPr/>
        </p:nvGrpSpPr>
        <p:grpSpPr>
          <a:xfrm>
            <a:off x="7364204" y="2018950"/>
            <a:ext cx="4870233" cy="2940508"/>
            <a:chOff x="7364204" y="2018950"/>
            <a:chExt cx="4870233" cy="2940508"/>
          </a:xfrm>
        </p:grpSpPr>
        <p:sp>
          <p:nvSpPr>
            <p:cNvPr id="33" name="矩形 32">
              <a:extLst>
                <a:ext uri="{FF2B5EF4-FFF2-40B4-BE49-F238E27FC236}">
                  <a16:creationId xmlns:a16="http://schemas.microsoft.com/office/drawing/2014/main" id="{AEE98AF3-91AD-48DA-82DB-4FC6CE404898}"/>
                </a:ext>
              </a:extLst>
            </p:cNvPr>
            <p:cNvSpPr/>
            <p:nvPr/>
          </p:nvSpPr>
          <p:spPr>
            <a:xfrm>
              <a:off x="7364204" y="2198686"/>
              <a:ext cx="4527240" cy="2502608"/>
            </a:xfrm>
            <a:prstGeom prst="rect">
              <a:avLst/>
            </a:prstGeom>
          </p:spPr>
          <p:txBody>
            <a:bodyPr wrap="square" numCol="1">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endParaRPr kumimoji="0" lang="en-US" altLang="zh-CN" sz="1800" b="0"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endParaRPr>
            </a:p>
            <a:p>
              <a:pPr marL="538163" marR="0" lvl="1" indent="-177800" algn="just" defTabSz="914400" rtl="0" eaLnBrk="1" fontAlgn="auto" latinLnBrk="0" hangingPunct="1">
                <a:lnSpc>
                  <a:spcPct val="125000"/>
                </a:lnSpc>
                <a:spcBef>
                  <a:spcPts val="8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Wastewater type </a:t>
              </a:r>
            </a:p>
            <a:p>
              <a:pPr marL="360363" marR="0" lvl="1" indent="0" algn="just" defTabSz="914400" rtl="0" eaLnBrk="1" fontAlgn="auto" latinLnBrk="0" hangingPunct="1">
                <a:lnSpc>
                  <a:spcPct val="125000"/>
                </a:lnSpc>
                <a:spcBef>
                  <a:spcPts val="80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e.g. municipal vs. industrial</a:t>
              </a:r>
            </a:p>
            <a:p>
              <a:pPr marL="539496" marR="0" lvl="1" indent="-173736" algn="just" defTabSz="914400" rtl="0" eaLnBrk="1" fontAlgn="auto" latinLnBrk="0" hangingPunct="1">
                <a:lnSpc>
                  <a:spcPct val="125000"/>
                </a:lnSpc>
                <a:spcBef>
                  <a:spcPts val="8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Effluent demand </a:t>
              </a:r>
            </a:p>
            <a:p>
              <a:pPr marL="360363" marR="0" lvl="1" indent="0" algn="just" defTabSz="914400" rtl="0" eaLnBrk="1" fontAlgn="auto" latinLnBrk="0" hangingPunct="1">
                <a:lnSpc>
                  <a:spcPct val="125000"/>
                </a:lnSpc>
                <a:spcBef>
                  <a:spcPts val="80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e.g. discharge vs. reuse</a:t>
              </a:r>
            </a:p>
            <a:p>
              <a:pPr marL="538163" marR="0" lvl="1" indent="-177800" algn="just" defTabSz="914400" rtl="0" eaLnBrk="1" fontAlgn="auto" latinLnBrk="0" hangingPunct="1">
                <a:lnSpc>
                  <a:spcPct val="125000"/>
                </a:lnSpc>
                <a:spcBef>
                  <a:spcPts val="8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Different specific standards</a:t>
              </a:r>
            </a:p>
          </p:txBody>
        </p:sp>
        <p:sp>
          <p:nvSpPr>
            <p:cNvPr id="35" name="矩形 34">
              <a:extLst>
                <a:ext uri="{FF2B5EF4-FFF2-40B4-BE49-F238E27FC236}">
                  <a16:creationId xmlns:a16="http://schemas.microsoft.com/office/drawing/2014/main" id="{242A7CDC-3242-461A-98F0-A370F6FD873D}"/>
                </a:ext>
              </a:extLst>
            </p:cNvPr>
            <p:cNvSpPr/>
            <p:nvPr/>
          </p:nvSpPr>
          <p:spPr>
            <a:xfrm>
              <a:off x="7490177" y="2018950"/>
              <a:ext cx="4568366" cy="2940508"/>
            </a:xfrm>
            <a:prstGeom prst="rect">
              <a:avLst/>
            </a:prstGeom>
            <a:no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3" name="文本框 42">
              <a:extLst>
                <a:ext uri="{FF2B5EF4-FFF2-40B4-BE49-F238E27FC236}">
                  <a16:creationId xmlns:a16="http://schemas.microsoft.com/office/drawing/2014/main" id="{6DF213D5-FB76-4C9F-8A00-EBE9A1A0AF8D}"/>
                </a:ext>
              </a:extLst>
            </p:cNvPr>
            <p:cNvSpPr txBox="1"/>
            <p:nvPr/>
          </p:nvSpPr>
          <p:spPr>
            <a:xfrm>
              <a:off x="7501908" y="2162844"/>
              <a:ext cx="4732529" cy="400110"/>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Treatment efficiency requirement</a:t>
              </a:r>
            </a:p>
          </p:txBody>
        </p:sp>
      </p:grpSp>
      <p:grpSp>
        <p:nvGrpSpPr>
          <p:cNvPr id="11" name="Group 15">
            <a:extLst>
              <a:ext uri="{FF2B5EF4-FFF2-40B4-BE49-F238E27FC236}">
                <a16:creationId xmlns:a16="http://schemas.microsoft.com/office/drawing/2014/main" id="{32936458-FE7B-C26F-92E0-DDFC50E9D52B}"/>
              </a:ext>
            </a:extLst>
          </p:cNvPr>
          <p:cNvGrpSpPr/>
          <p:nvPr/>
        </p:nvGrpSpPr>
        <p:grpSpPr>
          <a:xfrm>
            <a:off x="8972536" y="417967"/>
            <a:ext cx="3121806" cy="447110"/>
            <a:chOff x="8844309" y="358006"/>
            <a:chExt cx="3121806" cy="447110"/>
          </a:xfrm>
        </p:grpSpPr>
        <p:grpSp>
          <p:nvGrpSpPr>
            <p:cNvPr id="15" name="组合 2">
              <a:extLst>
                <a:ext uri="{FF2B5EF4-FFF2-40B4-BE49-F238E27FC236}">
                  <a16:creationId xmlns:a16="http://schemas.microsoft.com/office/drawing/2014/main" id="{E4C3F9D8-818C-3046-A861-5D2638E7307E}"/>
                </a:ext>
              </a:extLst>
            </p:cNvPr>
            <p:cNvGrpSpPr/>
            <p:nvPr/>
          </p:nvGrpSpPr>
          <p:grpSpPr>
            <a:xfrm>
              <a:off x="9715178" y="358006"/>
              <a:ext cx="2250937" cy="447110"/>
              <a:chOff x="9729466" y="157976"/>
              <a:chExt cx="2250937" cy="447110"/>
            </a:xfrm>
          </p:grpSpPr>
          <p:sp>
            <p:nvSpPr>
              <p:cNvPr id="20" name="TextBox 15">
                <a:extLst>
                  <a:ext uri="{FF2B5EF4-FFF2-40B4-BE49-F238E27FC236}">
                    <a16:creationId xmlns:a16="http://schemas.microsoft.com/office/drawing/2014/main" id="{390CA60A-C5EE-091A-074B-138DDEA95495}"/>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21" name="直线连接符 9">
                <a:extLst>
                  <a:ext uri="{FF2B5EF4-FFF2-40B4-BE49-F238E27FC236}">
                    <a16:creationId xmlns:a16="http://schemas.microsoft.com/office/drawing/2014/main" id="{13BF5AFF-52C0-E029-F618-B834FFCE0A89}"/>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9" name="Picture 17">
              <a:extLst>
                <a:ext uri="{FF2B5EF4-FFF2-40B4-BE49-F238E27FC236}">
                  <a16:creationId xmlns:a16="http://schemas.microsoft.com/office/drawing/2014/main" id="{BE5829BB-8F02-86FB-4B54-A5186135B2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1197572916"/>
      </p:ext>
    </p:extLst>
  </p:cSld>
  <p:clrMapOvr>
    <a:masterClrMapping/>
  </p:clrMapOvr>
  <p:transition advTm="85587"/>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50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1000"/>
                                        <p:tgtEl>
                                          <p:spTgt spid="14"/>
                                        </p:tgtEl>
                                      </p:cBhvr>
                                    </p:animEffect>
                                  </p:childTnLst>
                                </p:cTn>
                              </p:par>
                            </p:childTnLst>
                          </p:cTn>
                        </p:par>
                        <p:par>
                          <p:cTn id="16" fill="hold">
                            <p:stCondLst>
                              <p:cond delay="2500"/>
                            </p:stCondLst>
                            <p:childTnLst>
                              <p:par>
                                <p:cTn id="17" presetID="22" presetClass="entr" presetSubtype="4" fill="hold" nodeType="afterEffect">
                                  <p:stCondLst>
                                    <p:cond delay="50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1000"/>
                                        <p:tgtEl>
                                          <p:spTgt spid="16"/>
                                        </p:tgtEl>
                                      </p:cBhvr>
                                    </p:animEffect>
                                  </p:childTnLst>
                                </p:cTn>
                              </p:par>
                            </p:childTnLst>
                          </p:cTn>
                        </p:par>
                        <p:par>
                          <p:cTn id="20" fill="hold">
                            <p:stCondLst>
                              <p:cond delay="4000"/>
                            </p:stCondLst>
                            <p:childTnLst>
                              <p:par>
                                <p:cTn id="21" presetID="22" presetClass="entr" presetSubtype="4" fill="hold" nodeType="afterEffect">
                                  <p:stCondLst>
                                    <p:cond delay="50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1000"/>
                                        <p:tgtEl>
                                          <p:spTgt spid="17"/>
                                        </p:tgtEl>
                                      </p:cBhvr>
                                    </p:animEffect>
                                  </p:childTnLst>
                                </p:cTn>
                              </p:par>
                            </p:childTnLst>
                          </p:cTn>
                        </p:par>
                        <p:par>
                          <p:cTn id="24" fill="hold">
                            <p:stCondLst>
                              <p:cond delay="5500"/>
                            </p:stCondLst>
                            <p:childTnLst>
                              <p:par>
                                <p:cTn id="25" presetID="22" presetClass="entr" presetSubtype="4" fill="hold" nodeType="afterEffect">
                                  <p:stCondLst>
                                    <p:cond delay="50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1000"/>
                                        <p:tgtEl>
                                          <p:spTgt spid="18"/>
                                        </p:tgtEl>
                                      </p:cBhvr>
                                    </p:animEffect>
                                  </p:childTnLst>
                                </p:cTn>
                              </p:par>
                            </p:childTnLst>
                          </p:cTn>
                        </p:par>
                        <p:par>
                          <p:cTn id="28" fill="hold">
                            <p:stCondLst>
                              <p:cond delay="7000"/>
                            </p:stCondLst>
                            <p:childTnLst>
                              <p:par>
                                <p:cTn id="29" presetID="22" presetClass="entr" presetSubtype="4" fill="hold" nodeType="afterEffect">
                                  <p:stCondLst>
                                    <p:cond delay="500"/>
                                  </p:stCondLst>
                                  <p:childTnLst>
                                    <p:set>
                                      <p:cBhvr>
                                        <p:cTn id="30" dur="1" fill="hold">
                                          <p:stCondLst>
                                            <p:cond delay="0"/>
                                          </p:stCondLst>
                                        </p:cTn>
                                        <p:tgtEl>
                                          <p:spTgt spid="22"/>
                                        </p:tgtEl>
                                        <p:attrNameLst>
                                          <p:attrName>style.visibility</p:attrName>
                                        </p:attrNameLst>
                                      </p:cBhvr>
                                      <p:to>
                                        <p:strVal val="visible"/>
                                      </p:to>
                                    </p:set>
                                    <p:animEffect transition="in" filter="wipe(down)">
                                      <p:cBhvr>
                                        <p:cTn id="31" dur="1000"/>
                                        <p:tgtEl>
                                          <p:spTgt spid="2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C3C37415-9FC8-521C-B10F-6C6EAC6BDB6B}"/>
              </a:ext>
            </a:extLst>
          </p:cNvPr>
          <p:cNvGrpSpPr/>
          <p:nvPr/>
        </p:nvGrpSpPr>
        <p:grpSpPr>
          <a:xfrm>
            <a:off x="3977880" y="4350458"/>
            <a:ext cx="1835781" cy="438835"/>
            <a:chOff x="1271325" y="2212194"/>
            <a:chExt cx="1599331" cy="2535828"/>
          </a:xfrm>
        </p:grpSpPr>
        <p:sp>
          <p:nvSpPr>
            <p:cNvPr id="21" name="椭圆 2">
              <a:extLst>
                <a:ext uri="{FF2B5EF4-FFF2-40B4-BE49-F238E27FC236}">
                  <a16:creationId xmlns:a16="http://schemas.microsoft.com/office/drawing/2014/main" id="{6CB926DF-E965-76DD-F092-431019C89CAE}"/>
                </a:ext>
              </a:extLst>
            </p:cNvPr>
            <p:cNvSpPr/>
            <p:nvPr/>
          </p:nvSpPr>
          <p:spPr>
            <a:xfrm>
              <a:off x="1271325" y="2212194"/>
              <a:ext cx="1599331" cy="253582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22" name="椭圆 3">
              <a:extLst>
                <a:ext uri="{FF2B5EF4-FFF2-40B4-BE49-F238E27FC236}">
                  <a16:creationId xmlns:a16="http://schemas.microsoft.com/office/drawing/2014/main" id="{33C72CF5-F471-15AE-4680-2CB115AB9BD6}"/>
                </a:ext>
              </a:extLst>
            </p:cNvPr>
            <p:cNvSpPr/>
            <p:nvPr/>
          </p:nvSpPr>
          <p:spPr>
            <a:xfrm>
              <a:off x="1310256" y="2380415"/>
              <a:ext cx="1521469" cy="2199387"/>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Emerging pollutant removal</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29" name="任意多边形: 形状 28">
            <a:extLst>
              <a:ext uri="{FF2B5EF4-FFF2-40B4-BE49-F238E27FC236}">
                <a16:creationId xmlns:a16="http://schemas.microsoft.com/office/drawing/2014/main" id="{F0BB211B-950B-FC89-DEA8-32D926C83A0D}"/>
              </a:ext>
            </a:extLst>
          </p:cNvPr>
          <p:cNvSpPr/>
          <p:nvPr/>
        </p:nvSpPr>
        <p:spPr bwMode="auto">
          <a:xfrm>
            <a:off x="778956" y="1349158"/>
            <a:ext cx="3171825" cy="4827588"/>
          </a:xfrm>
          <a:custGeom>
            <a:avLst/>
            <a:gdLst>
              <a:gd name="T0" fmla="*/ 0 w 2005"/>
              <a:gd name="T1" fmla="*/ 2975 h 3052"/>
              <a:gd name="T2" fmla="*/ 479 w 2005"/>
              <a:gd name="T3" fmla="*/ 3052 h 3052"/>
              <a:gd name="T4" fmla="*/ 2005 w 2005"/>
              <a:gd name="T5" fmla="*/ 1526 h 3052"/>
              <a:gd name="T6" fmla="*/ 479 w 2005"/>
              <a:gd name="T7" fmla="*/ 0 h 3052"/>
              <a:gd name="T8" fmla="*/ 0 w 2005"/>
              <a:gd name="T9" fmla="*/ 77 h 3052"/>
            </a:gdLst>
            <a:ahLst/>
            <a:cxnLst>
              <a:cxn ang="0">
                <a:pos x="T0" y="T1"/>
              </a:cxn>
              <a:cxn ang="0">
                <a:pos x="T2" y="T3"/>
              </a:cxn>
              <a:cxn ang="0">
                <a:pos x="T4" y="T5"/>
              </a:cxn>
              <a:cxn ang="0">
                <a:pos x="T6" y="T7"/>
              </a:cxn>
              <a:cxn ang="0">
                <a:pos x="T8" y="T9"/>
              </a:cxn>
            </a:cxnLst>
            <a:rect l="0" t="0" r="r" b="b"/>
            <a:pathLst>
              <a:path w="2005" h="3052">
                <a:moveTo>
                  <a:pt x="0" y="2975"/>
                </a:moveTo>
                <a:cubicBezTo>
                  <a:pt x="151" y="3025"/>
                  <a:pt x="312" y="3052"/>
                  <a:pt x="479" y="3052"/>
                </a:cubicBezTo>
                <a:cubicBezTo>
                  <a:pt x="1322" y="3052"/>
                  <a:pt x="2005" y="2369"/>
                  <a:pt x="2005" y="1526"/>
                </a:cubicBezTo>
                <a:cubicBezTo>
                  <a:pt x="2005" y="683"/>
                  <a:pt x="1322" y="0"/>
                  <a:pt x="479" y="0"/>
                </a:cubicBezTo>
                <a:cubicBezTo>
                  <a:pt x="312" y="0"/>
                  <a:pt x="151" y="27"/>
                  <a:pt x="0" y="77"/>
                </a:cubicBezTo>
              </a:path>
            </a:pathLst>
          </a:custGeom>
          <a:gradFill>
            <a:gsLst>
              <a:gs pos="19000">
                <a:srgbClr val="FFFDFB"/>
              </a:gs>
              <a:gs pos="100000">
                <a:srgbClr val="F7C5A3"/>
              </a:gs>
            </a:gsLst>
            <a:lin ang="0" scaled="0"/>
          </a:gra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30" name="矩形 29">
            <a:extLst>
              <a:ext uri="{FF2B5EF4-FFF2-40B4-BE49-F238E27FC236}">
                <a16:creationId xmlns:a16="http://schemas.microsoft.com/office/drawing/2014/main" id="{AF81BCF6-4F62-809B-6180-D57383103FE4}"/>
              </a:ext>
            </a:extLst>
          </p:cNvPr>
          <p:cNvSpPr/>
          <p:nvPr/>
        </p:nvSpPr>
        <p:spPr>
          <a:xfrm>
            <a:off x="467552" y="2177814"/>
            <a:ext cx="2403611" cy="30469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3200" b="1" i="0" u="none" strike="noStrike" kern="1200" cap="none" spc="0" normalizeH="0" baseline="0" noProof="0" dirty="0">
                <a:ln>
                  <a:noFill/>
                </a:ln>
                <a:solidFill>
                  <a:prstClr val="black"/>
                </a:solidFill>
                <a:effectLst/>
                <a:uLnTx/>
                <a:uFillTx/>
                <a:latin typeface="Arial" panose="020B0604020202020204" pitchFamily="34" charset="0"/>
                <a:ea typeface="等线 Light" panose="02010600030101010101" pitchFamily="2" charset="-122"/>
                <a:cs typeface="Arial" panose="020B0604020202020204" pitchFamily="34" charset="0"/>
              </a:rPr>
              <a:t>The process emerging pollutants undergo in the MBR</a:t>
            </a:r>
          </a:p>
        </p:txBody>
      </p:sp>
      <p:sp>
        <p:nvSpPr>
          <p:cNvPr id="31" name="文本框 30">
            <a:extLst>
              <a:ext uri="{FF2B5EF4-FFF2-40B4-BE49-F238E27FC236}">
                <a16:creationId xmlns:a16="http://schemas.microsoft.com/office/drawing/2014/main" id="{02571A29-B0FD-DBFC-D97D-ABBE11CB62F5}"/>
              </a:ext>
            </a:extLst>
          </p:cNvPr>
          <p:cNvSpPr txBox="1"/>
          <p:nvPr/>
        </p:nvSpPr>
        <p:spPr>
          <a:xfrm>
            <a:off x="2588522" y="1609882"/>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01</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32" name="文本框 31">
            <a:extLst>
              <a:ext uri="{FF2B5EF4-FFF2-40B4-BE49-F238E27FC236}">
                <a16:creationId xmlns:a16="http://schemas.microsoft.com/office/drawing/2014/main" id="{8AA81334-2598-A70B-5FB3-0A9B35FC943A}"/>
              </a:ext>
            </a:extLst>
          </p:cNvPr>
          <p:cNvSpPr txBox="1"/>
          <p:nvPr/>
        </p:nvSpPr>
        <p:spPr>
          <a:xfrm>
            <a:off x="3533786" y="2903195"/>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02</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33" name="文本框 32">
            <a:extLst>
              <a:ext uri="{FF2B5EF4-FFF2-40B4-BE49-F238E27FC236}">
                <a16:creationId xmlns:a16="http://schemas.microsoft.com/office/drawing/2014/main" id="{866A8B2C-5980-B3A6-6E2E-C00D3FDA83B4}"/>
              </a:ext>
            </a:extLst>
          </p:cNvPr>
          <p:cNvSpPr txBox="1"/>
          <p:nvPr/>
        </p:nvSpPr>
        <p:spPr>
          <a:xfrm>
            <a:off x="3479788" y="4269970"/>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03</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id="{D2932A89-55D7-3535-82BC-F1270C47FBDD}"/>
              </a:ext>
            </a:extLst>
          </p:cNvPr>
          <p:cNvCxnSpPr/>
          <p:nvPr/>
        </p:nvCxnSpPr>
        <p:spPr>
          <a:xfrm>
            <a:off x="3284167" y="1956082"/>
            <a:ext cx="1260000" cy="0"/>
          </a:xfrm>
          <a:prstGeom prst="line">
            <a:avLst/>
          </a:prstGeom>
          <a:ln w="19050">
            <a:solidFill>
              <a:srgbClr val="ED7D31">
                <a:alpha val="50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4E36BCFD-1994-9F01-8D71-0EAB788EAC1F}"/>
              </a:ext>
            </a:extLst>
          </p:cNvPr>
          <p:cNvCxnSpPr/>
          <p:nvPr/>
        </p:nvCxnSpPr>
        <p:spPr>
          <a:xfrm>
            <a:off x="4228223" y="3215047"/>
            <a:ext cx="1260000" cy="0"/>
          </a:xfrm>
          <a:prstGeom prst="line">
            <a:avLst/>
          </a:prstGeom>
          <a:ln w="19050">
            <a:solidFill>
              <a:srgbClr val="ED7D31">
                <a:alpha val="5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DCDFB28A-256B-2E45-C7DA-B78376FE4F91}"/>
              </a:ext>
            </a:extLst>
          </p:cNvPr>
          <p:cNvCxnSpPr/>
          <p:nvPr/>
        </p:nvCxnSpPr>
        <p:spPr>
          <a:xfrm>
            <a:off x="4045255" y="4743556"/>
            <a:ext cx="1260000" cy="0"/>
          </a:xfrm>
          <a:prstGeom prst="line">
            <a:avLst/>
          </a:prstGeom>
          <a:ln w="19050">
            <a:solidFill>
              <a:srgbClr val="ED7D31">
                <a:alpha val="50000"/>
              </a:srgbClr>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D84B27D9-F313-4E3E-AA6A-A31938E5D687}"/>
              </a:ext>
            </a:extLst>
          </p:cNvPr>
          <p:cNvSpPr txBox="1"/>
          <p:nvPr/>
        </p:nvSpPr>
        <p:spPr>
          <a:xfrm>
            <a:off x="2725253" y="5380712"/>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04</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cxnSp>
        <p:nvCxnSpPr>
          <p:cNvPr id="36" name="直接连接符 35">
            <a:extLst>
              <a:ext uri="{FF2B5EF4-FFF2-40B4-BE49-F238E27FC236}">
                <a16:creationId xmlns:a16="http://schemas.microsoft.com/office/drawing/2014/main" id="{78DE9C3B-84F1-7261-B32E-A9BFB346C12F}"/>
              </a:ext>
            </a:extLst>
          </p:cNvPr>
          <p:cNvCxnSpPr/>
          <p:nvPr/>
        </p:nvCxnSpPr>
        <p:spPr>
          <a:xfrm>
            <a:off x="3375658" y="5890746"/>
            <a:ext cx="1260000" cy="0"/>
          </a:xfrm>
          <a:prstGeom prst="line">
            <a:avLst/>
          </a:prstGeom>
          <a:ln w="12700">
            <a:solidFill>
              <a:srgbClr val="ED7D31">
                <a:alpha val="50000"/>
              </a:srgbClr>
            </a:solidFill>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id="{26D6D65A-0E25-DD08-BE34-129C23945FF1}"/>
              </a:ext>
            </a:extLst>
          </p:cNvPr>
          <p:cNvSpPr/>
          <p:nvPr/>
        </p:nvSpPr>
        <p:spPr>
          <a:xfrm>
            <a:off x="2851241" y="1527840"/>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Adsorption</a:t>
            </a:r>
          </a:p>
        </p:txBody>
      </p:sp>
      <p:sp>
        <p:nvSpPr>
          <p:cNvPr id="38" name="矩形 37">
            <a:extLst>
              <a:ext uri="{FF2B5EF4-FFF2-40B4-BE49-F238E27FC236}">
                <a16:creationId xmlns:a16="http://schemas.microsoft.com/office/drawing/2014/main" id="{B86A9259-D573-0551-8A48-03C511C5C431}"/>
              </a:ext>
            </a:extLst>
          </p:cNvPr>
          <p:cNvSpPr/>
          <p:nvPr/>
        </p:nvSpPr>
        <p:spPr>
          <a:xfrm>
            <a:off x="3748809" y="2792149"/>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Degradation</a:t>
            </a:r>
          </a:p>
        </p:txBody>
      </p:sp>
      <p:sp>
        <p:nvSpPr>
          <p:cNvPr id="39" name="矩形 38">
            <a:extLst>
              <a:ext uri="{FF2B5EF4-FFF2-40B4-BE49-F238E27FC236}">
                <a16:creationId xmlns:a16="http://schemas.microsoft.com/office/drawing/2014/main" id="{AEBEF79B-ACC0-2356-046E-BC07AE74C4EB}"/>
              </a:ext>
            </a:extLst>
          </p:cNvPr>
          <p:cNvSpPr/>
          <p:nvPr/>
        </p:nvSpPr>
        <p:spPr>
          <a:xfrm>
            <a:off x="3798424" y="4350062"/>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Rejection</a:t>
            </a:r>
          </a:p>
        </p:txBody>
      </p:sp>
      <p:sp>
        <p:nvSpPr>
          <p:cNvPr id="40" name="矩形 39">
            <a:extLst>
              <a:ext uri="{FF2B5EF4-FFF2-40B4-BE49-F238E27FC236}">
                <a16:creationId xmlns:a16="http://schemas.microsoft.com/office/drawing/2014/main" id="{0352A843-70EA-2CB6-5F90-31319BF1229C}"/>
              </a:ext>
            </a:extLst>
          </p:cNvPr>
          <p:cNvSpPr/>
          <p:nvPr/>
        </p:nvSpPr>
        <p:spPr>
          <a:xfrm>
            <a:off x="2975423" y="5442875"/>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Evaporation</a:t>
            </a:r>
          </a:p>
        </p:txBody>
      </p:sp>
      <p:grpSp>
        <p:nvGrpSpPr>
          <p:cNvPr id="11" name="组合 10">
            <a:extLst>
              <a:ext uri="{FF2B5EF4-FFF2-40B4-BE49-F238E27FC236}">
                <a16:creationId xmlns:a16="http://schemas.microsoft.com/office/drawing/2014/main" id="{F96E0F94-300F-8011-9529-469E3DA7A1CC}"/>
              </a:ext>
            </a:extLst>
          </p:cNvPr>
          <p:cNvGrpSpPr/>
          <p:nvPr/>
        </p:nvGrpSpPr>
        <p:grpSpPr>
          <a:xfrm>
            <a:off x="5625282" y="3529094"/>
            <a:ext cx="6174899" cy="1504740"/>
            <a:chOff x="5625282" y="3529094"/>
            <a:chExt cx="6174899" cy="1504740"/>
          </a:xfrm>
        </p:grpSpPr>
        <p:sp>
          <p:nvSpPr>
            <p:cNvPr id="3" name="矩形标注 4">
              <a:extLst>
                <a:ext uri="{FF2B5EF4-FFF2-40B4-BE49-F238E27FC236}">
                  <a16:creationId xmlns:a16="http://schemas.microsoft.com/office/drawing/2014/main" id="{1EC6B18B-4704-DFA3-A619-E3116C859953}"/>
                </a:ext>
              </a:extLst>
            </p:cNvPr>
            <p:cNvSpPr/>
            <p:nvPr/>
          </p:nvSpPr>
          <p:spPr>
            <a:xfrm>
              <a:off x="6364235" y="3529094"/>
              <a:ext cx="5435946" cy="1504740"/>
            </a:xfrm>
            <a:prstGeom prst="wedgeRectCallout">
              <a:avLst>
                <a:gd name="adj1" fmla="val -49381"/>
                <a:gd name="adj2" fmla="val 43975"/>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 name="矩形 22">
              <a:extLst>
                <a:ext uri="{FF2B5EF4-FFF2-40B4-BE49-F238E27FC236}">
                  <a16:creationId xmlns:a16="http://schemas.microsoft.com/office/drawing/2014/main" id="{6CAFB16B-AE55-9CC1-0E25-633CEAC1D556}"/>
                </a:ext>
              </a:extLst>
            </p:cNvPr>
            <p:cNvSpPr/>
            <p:nvPr/>
          </p:nvSpPr>
          <p:spPr>
            <a:xfrm>
              <a:off x="5625282" y="3569583"/>
              <a:ext cx="6169644" cy="1426031"/>
            </a:xfrm>
            <a:prstGeom prst="rect">
              <a:avLst/>
            </a:prstGeom>
          </p:spPr>
          <p:txBody>
            <a:bodyPr wrap="square">
              <a:spAutoFit/>
            </a:bodyPr>
            <a:lstStyle/>
            <a:p>
              <a:pPr marL="1160463" marR="0" lvl="2" indent="-34290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Direct retention by MF or UF membrane is marginal</a:t>
              </a:r>
            </a:p>
            <a:p>
              <a:pPr marL="1160463" marR="0" lvl="2" indent="-34290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Adsorption and size exclusion by the gel/cake layer</a:t>
              </a:r>
            </a:p>
          </p:txBody>
        </p:sp>
      </p:grpSp>
      <p:pic>
        <p:nvPicPr>
          <p:cNvPr id="10" name="图片 9">
            <a:extLst>
              <a:ext uri="{FF2B5EF4-FFF2-40B4-BE49-F238E27FC236}">
                <a16:creationId xmlns:a16="http://schemas.microsoft.com/office/drawing/2014/main" id="{84BCD9CC-C43D-846E-7E89-1D474882A275}"/>
              </a:ext>
            </a:extLst>
          </p:cNvPr>
          <p:cNvPicPr>
            <a:picLocks noChangeAspect="1"/>
          </p:cNvPicPr>
          <p:nvPr/>
        </p:nvPicPr>
        <p:blipFill>
          <a:blip r:embed="rId4"/>
          <a:stretch>
            <a:fillRect/>
          </a:stretch>
        </p:blipFill>
        <p:spPr>
          <a:xfrm>
            <a:off x="6477379" y="1248438"/>
            <a:ext cx="5148266" cy="2123076"/>
          </a:xfrm>
          <a:prstGeom prst="rect">
            <a:avLst/>
          </a:prstGeom>
        </p:spPr>
      </p:pic>
      <p:grpSp>
        <p:nvGrpSpPr>
          <p:cNvPr id="20" name="Group 15">
            <a:extLst>
              <a:ext uri="{FF2B5EF4-FFF2-40B4-BE49-F238E27FC236}">
                <a16:creationId xmlns:a16="http://schemas.microsoft.com/office/drawing/2014/main" id="{B37957A0-173A-47CA-1924-A9652D75B5DE}"/>
              </a:ext>
            </a:extLst>
          </p:cNvPr>
          <p:cNvGrpSpPr/>
          <p:nvPr/>
        </p:nvGrpSpPr>
        <p:grpSpPr>
          <a:xfrm>
            <a:off x="8972536" y="417967"/>
            <a:ext cx="3121806" cy="447110"/>
            <a:chOff x="8844309" y="358006"/>
            <a:chExt cx="3121806" cy="447110"/>
          </a:xfrm>
        </p:grpSpPr>
        <p:grpSp>
          <p:nvGrpSpPr>
            <p:cNvPr id="24" name="组合 2">
              <a:extLst>
                <a:ext uri="{FF2B5EF4-FFF2-40B4-BE49-F238E27FC236}">
                  <a16:creationId xmlns:a16="http://schemas.microsoft.com/office/drawing/2014/main" id="{1BAC14E6-4F64-18C4-281A-8B5ED0C670FC}"/>
                </a:ext>
              </a:extLst>
            </p:cNvPr>
            <p:cNvGrpSpPr/>
            <p:nvPr/>
          </p:nvGrpSpPr>
          <p:grpSpPr>
            <a:xfrm>
              <a:off x="9715178" y="358006"/>
              <a:ext cx="2250937" cy="447110"/>
              <a:chOff x="9729466" y="157976"/>
              <a:chExt cx="2250937" cy="447110"/>
            </a:xfrm>
          </p:grpSpPr>
          <p:sp>
            <p:nvSpPr>
              <p:cNvPr id="26" name="TextBox 15">
                <a:extLst>
                  <a:ext uri="{FF2B5EF4-FFF2-40B4-BE49-F238E27FC236}">
                    <a16:creationId xmlns:a16="http://schemas.microsoft.com/office/drawing/2014/main" id="{21078ED1-B953-9590-ABF2-E5BECB60071F}"/>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27" name="直线连接符 9">
                <a:extLst>
                  <a:ext uri="{FF2B5EF4-FFF2-40B4-BE49-F238E27FC236}">
                    <a16:creationId xmlns:a16="http://schemas.microsoft.com/office/drawing/2014/main" id="{CED7D6D8-837A-6F7A-A0BF-CF51566FE8EB}"/>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25" name="Picture 17">
              <a:extLst>
                <a:ext uri="{FF2B5EF4-FFF2-40B4-BE49-F238E27FC236}">
                  <a16:creationId xmlns:a16="http://schemas.microsoft.com/office/drawing/2014/main" id="{155F7103-A22A-4DED-9957-D2604306A2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1118932932"/>
      </p:ext>
    </p:extLst>
  </p:cSld>
  <p:clrMapOvr>
    <a:masterClrMapping/>
  </p:clrMapOvr>
  <p:transition advTm="58665"/>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C3C37415-9FC8-521C-B10F-6C6EAC6BDB6B}"/>
              </a:ext>
            </a:extLst>
          </p:cNvPr>
          <p:cNvGrpSpPr/>
          <p:nvPr/>
        </p:nvGrpSpPr>
        <p:grpSpPr>
          <a:xfrm>
            <a:off x="3265253" y="5451911"/>
            <a:ext cx="1791021" cy="438835"/>
            <a:chOff x="1271325" y="2212194"/>
            <a:chExt cx="1599331" cy="2535828"/>
          </a:xfrm>
        </p:grpSpPr>
        <p:sp>
          <p:nvSpPr>
            <p:cNvPr id="21" name="椭圆 2">
              <a:extLst>
                <a:ext uri="{FF2B5EF4-FFF2-40B4-BE49-F238E27FC236}">
                  <a16:creationId xmlns:a16="http://schemas.microsoft.com/office/drawing/2014/main" id="{6CB926DF-E965-76DD-F092-431019C89CAE}"/>
                </a:ext>
              </a:extLst>
            </p:cNvPr>
            <p:cNvSpPr/>
            <p:nvPr/>
          </p:nvSpPr>
          <p:spPr>
            <a:xfrm>
              <a:off x="1271325" y="2212194"/>
              <a:ext cx="1599331" cy="253582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22" name="椭圆 3">
              <a:extLst>
                <a:ext uri="{FF2B5EF4-FFF2-40B4-BE49-F238E27FC236}">
                  <a16:creationId xmlns:a16="http://schemas.microsoft.com/office/drawing/2014/main" id="{33C72CF5-F471-15AE-4680-2CB115AB9BD6}"/>
                </a:ext>
              </a:extLst>
            </p:cNvPr>
            <p:cNvSpPr/>
            <p:nvPr/>
          </p:nvSpPr>
          <p:spPr>
            <a:xfrm>
              <a:off x="1310256" y="2380415"/>
              <a:ext cx="1521469" cy="2199387"/>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Emerging pollutant removal</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29" name="任意多边形: 形状 28">
            <a:extLst>
              <a:ext uri="{FF2B5EF4-FFF2-40B4-BE49-F238E27FC236}">
                <a16:creationId xmlns:a16="http://schemas.microsoft.com/office/drawing/2014/main" id="{F0BB211B-950B-FC89-DEA8-32D926C83A0D}"/>
              </a:ext>
            </a:extLst>
          </p:cNvPr>
          <p:cNvSpPr/>
          <p:nvPr/>
        </p:nvSpPr>
        <p:spPr bwMode="auto">
          <a:xfrm>
            <a:off x="778956" y="1349158"/>
            <a:ext cx="3171825" cy="4827588"/>
          </a:xfrm>
          <a:custGeom>
            <a:avLst/>
            <a:gdLst>
              <a:gd name="T0" fmla="*/ 0 w 2005"/>
              <a:gd name="T1" fmla="*/ 2975 h 3052"/>
              <a:gd name="T2" fmla="*/ 479 w 2005"/>
              <a:gd name="T3" fmla="*/ 3052 h 3052"/>
              <a:gd name="T4" fmla="*/ 2005 w 2005"/>
              <a:gd name="T5" fmla="*/ 1526 h 3052"/>
              <a:gd name="T6" fmla="*/ 479 w 2005"/>
              <a:gd name="T7" fmla="*/ 0 h 3052"/>
              <a:gd name="T8" fmla="*/ 0 w 2005"/>
              <a:gd name="T9" fmla="*/ 77 h 3052"/>
            </a:gdLst>
            <a:ahLst/>
            <a:cxnLst>
              <a:cxn ang="0">
                <a:pos x="T0" y="T1"/>
              </a:cxn>
              <a:cxn ang="0">
                <a:pos x="T2" y="T3"/>
              </a:cxn>
              <a:cxn ang="0">
                <a:pos x="T4" y="T5"/>
              </a:cxn>
              <a:cxn ang="0">
                <a:pos x="T6" y="T7"/>
              </a:cxn>
              <a:cxn ang="0">
                <a:pos x="T8" y="T9"/>
              </a:cxn>
            </a:cxnLst>
            <a:rect l="0" t="0" r="r" b="b"/>
            <a:pathLst>
              <a:path w="2005" h="3052">
                <a:moveTo>
                  <a:pt x="0" y="2975"/>
                </a:moveTo>
                <a:cubicBezTo>
                  <a:pt x="151" y="3025"/>
                  <a:pt x="312" y="3052"/>
                  <a:pt x="479" y="3052"/>
                </a:cubicBezTo>
                <a:cubicBezTo>
                  <a:pt x="1322" y="3052"/>
                  <a:pt x="2005" y="2369"/>
                  <a:pt x="2005" y="1526"/>
                </a:cubicBezTo>
                <a:cubicBezTo>
                  <a:pt x="2005" y="683"/>
                  <a:pt x="1322" y="0"/>
                  <a:pt x="479" y="0"/>
                </a:cubicBezTo>
                <a:cubicBezTo>
                  <a:pt x="312" y="0"/>
                  <a:pt x="151" y="27"/>
                  <a:pt x="0" y="77"/>
                </a:cubicBezTo>
              </a:path>
            </a:pathLst>
          </a:custGeom>
          <a:gradFill>
            <a:gsLst>
              <a:gs pos="19000">
                <a:srgbClr val="FFFDFB"/>
              </a:gs>
              <a:gs pos="100000">
                <a:srgbClr val="F7C5A3"/>
              </a:gs>
            </a:gsLst>
            <a:lin ang="0" scaled="0"/>
          </a:gra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30" name="矩形 29">
            <a:extLst>
              <a:ext uri="{FF2B5EF4-FFF2-40B4-BE49-F238E27FC236}">
                <a16:creationId xmlns:a16="http://schemas.microsoft.com/office/drawing/2014/main" id="{AF81BCF6-4F62-809B-6180-D57383103FE4}"/>
              </a:ext>
            </a:extLst>
          </p:cNvPr>
          <p:cNvSpPr/>
          <p:nvPr/>
        </p:nvSpPr>
        <p:spPr>
          <a:xfrm>
            <a:off x="467552" y="2177814"/>
            <a:ext cx="2403611" cy="30469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3200" b="1" i="0" u="none" strike="noStrike" kern="1200" cap="none" spc="0" normalizeH="0" baseline="0" noProof="0" dirty="0">
                <a:ln>
                  <a:noFill/>
                </a:ln>
                <a:solidFill>
                  <a:prstClr val="black"/>
                </a:solidFill>
                <a:effectLst/>
                <a:uLnTx/>
                <a:uFillTx/>
                <a:latin typeface="Arial" panose="020B0604020202020204" pitchFamily="34" charset="0"/>
                <a:ea typeface="等线 Light" panose="02010600030101010101" pitchFamily="2" charset="-122"/>
                <a:cs typeface="Arial" panose="020B0604020202020204" pitchFamily="34" charset="0"/>
              </a:rPr>
              <a:t>The process emerging pollutants undergo in the MBR</a:t>
            </a:r>
          </a:p>
        </p:txBody>
      </p:sp>
      <p:sp>
        <p:nvSpPr>
          <p:cNvPr id="31" name="文本框 30">
            <a:extLst>
              <a:ext uri="{FF2B5EF4-FFF2-40B4-BE49-F238E27FC236}">
                <a16:creationId xmlns:a16="http://schemas.microsoft.com/office/drawing/2014/main" id="{02571A29-B0FD-DBFC-D97D-ABBE11CB62F5}"/>
              </a:ext>
            </a:extLst>
          </p:cNvPr>
          <p:cNvSpPr txBox="1"/>
          <p:nvPr/>
        </p:nvSpPr>
        <p:spPr>
          <a:xfrm>
            <a:off x="2588522" y="1609882"/>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01</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32" name="文本框 31">
            <a:extLst>
              <a:ext uri="{FF2B5EF4-FFF2-40B4-BE49-F238E27FC236}">
                <a16:creationId xmlns:a16="http://schemas.microsoft.com/office/drawing/2014/main" id="{8AA81334-2598-A70B-5FB3-0A9B35FC943A}"/>
              </a:ext>
            </a:extLst>
          </p:cNvPr>
          <p:cNvSpPr txBox="1"/>
          <p:nvPr/>
        </p:nvSpPr>
        <p:spPr>
          <a:xfrm>
            <a:off x="3533786" y="2903195"/>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02</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33" name="文本框 32">
            <a:extLst>
              <a:ext uri="{FF2B5EF4-FFF2-40B4-BE49-F238E27FC236}">
                <a16:creationId xmlns:a16="http://schemas.microsoft.com/office/drawing/2014/main" id="{866A8B2C-5980-B3A6-6E2E-C00D3FDA83B4}"/>
              </a:ext>
            </a:extLst>
          </p:cNvPr>
          <p:cNvSpPr txBox="1"/>
          <p:nvPr/>
        </p:nvSpPr>
        <p:spPr>
          <a:xfrm>
            <a:off x="3479788" y="4269970"/>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03</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cxnSp>
        <p:nvCxnSpPr>
          <p:cNvPr id="7" name="直接连接符 6">
            <a:extLst>
              <a:ext uri="{FF2B5EF4-FFF2-40B4-BE49-F238E27FC236}">
                <a16:creationId xmlns:a16="http://schemas.microsoft.com/office/drawing/2014/main" id="{D2932A89-55D7-3535-82BC-F1270C47FBDD}"/>
              </a:ext>
            </a:extLst>
          </p:cNvPr>
          <p:cNvCxnSpPr/>
          <p:nvPr/>
        </p:nvCxnSpPr>
        <p:spPr>
          <a:xfrm>
            <a:off x="3284167" y="1956082"/>
            <a:ext cx="1260000" cy="0"/>
          </a:xfrm>
          <a:prstGeom prst="line">
            <a:avLst/>
          </a:prstGeom>
          <a:ln w="19050">
            <a:solidFill>
              <a:srgbClr val="ED7D31">
                <a:alpha val="50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4E36BCFD-1994-9F01-8D71-0EAB788EAC1F}"/>
              </a:ext>
            </a:extLst>
          </p:cNvPr>
          <p:cNvCxnSpPr/>
          <p:nvPr/>
        </p:nvCxnSpPr>
        <p:spPr>
          <a:xfrm>
            <a:off x="4228223" y="3215047"/>
            <a:ext cx="1260000" cy="0"/>
          </a:xfrm>
          <a:prstGeom prst="line">
            <a:avLst/>
          </a:prstGeom>
          <a:ln w="19050">
            <a:solidFill>
              <a:srgbClr val="ED7D31">
                <a:alpha val="5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DCDFB28A-256B-2E45-C7DA-B78376FE4F91}"/>
              </a:ext>
            </a:extLst>
          </p:cNvPr>
          <p:cNvCxnSpPr/>
          <p:nvPr/>
        </p:nvCxnSpPr>
        <p:spPr>
          <a:xfrm>
            <a:off x="4045255" y="4637681"/>
            <a:ext cx="1260000" cy="0"/>
          </a:xfrm>
          <a:prstGeom prst="line">
            <a:avLst/>
          </a:prstGeom>
          <a:ln w="19050">
            <a:solidFill>
              <a:srgbClr val="ED7D31">
                <a:alpha val="50000"/>
              </a:srgbClr>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D84B27D9-F313-4E3E-AA6A-A31938E5D687}"/>
              </a:ext>
            </a:extLst>
          </p:cNvPr>
          <p:cNvSpPr txBox="1"/>
          <p:nvPr/>
        </p:nvSpPr>
        <p:spPr>
          <a:xfrm>
            <a:off x="2725253" y="5380712"/>
            <a:ext cx="540000" cy="540000"/>
          </a:xfrm>
          <a:prstGeom prst="roundRect">
            <a:avLst>
              <a:gd name="adj" fmla="val 50000"/>
            </a:avLst>
          </a:prstGeom>
          <a:solidFill>
            <a:srgbClr val="ED7D3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CN"/>
            </a:defPPr>
            <a:lvl1pPr algn="ctr">
              <a:defRPr kumimoji="1">
                <a:no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04</a:t>
            </a:r>
            <a:endParaRPr kumimoji="1" lang="zh-CN" altLang="en-US" sz="18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37" name="矩形 36">
            <a:extLst>
              <a:ext uri="{FF2B5EF4-FFF2-40B4-BE49-F238E27FC236}">
                <a16:creationId xmlns:a16="http://schemas.microsoft.com/office/drawing/2014/main" id="{26D6D65A-0E25-DD08-BE34-129C23945FF1}"/>
              </a:ext>
            </a:extLst>
          </p:cNvPr>
          <p:cNvSpPr/>
          <p:nvPr/>
        </p:nvSpPr>
        <p:spPr>
          <a:xfrm>
            <a:off x="2851241" y="1527840"/>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Adsorption</a:t>
            </a:r>
          </a:p>
        </p:txBody>
      </p:sp>
      <p:sp>
        <p:nvSpPr>
          <p:cNvPr id="38" name="矩形 37">
            <a:extLst>
              <a:ext uri="{FF2B5EF4-FFF2-40B4-BE49-F238E27FC236}">
                <a16:creationId xmlns:a16="http://schemas.microsoft.com/office/drawing/2014/main" id="{B86A9259-D573-0551-8A48-03C511C5C431}"/>
              </a:ext>
            </a:extLst>
          </p:cNvPr>
          <p:cNvSpPr/>
          <p:nvPr/>
        </p:nvSpPr>
        <p:spPr>
          <a:xfrm>
            <a:off x="3748809" y="2792149"/>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Degradation</a:t>
            </a:r>
          </a:p>
        </p:txBody>
      </p:sp>
      <p:sp>
        <p:nvSpPr>
          <p:cNvPr id="39" name="矩形 38">
            <a:extLst>
              <a:ext uri="{FF2B5EF4-FFF2-40B4-BE49-F238E27FC236}">
                <a16:creationId xmlns:a16="http://schemas.microsoft.com/office/drawing/2014/main" id="{AEBEF79B-ACC0-2356-046E-BC07AE74C4EB}"/>
              </a:ext>
            </a:extLst>
          </p:cNvPr>
          <p:cNvSpPr/>
          <p:nvPr/>
        </p:nvSpPr>
        <p:spPr>
          <a:xfrm>
            <a:off x="3736103" y="4203817"/>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Rejection</a:t>
            </a:r>
          </a:p>
        </p:txBody>
      </p:sp>
      <p:sp>
        <p:nvSpPr>
          <p:cNvPr id="40" name="矩形 39">
            <a:extLst>
              <a:ext uri="{FF2B5EF4-FFF2-40B4-BE49-F238E27FC236}">
                <a16:creationId xmlns:a16="http://schemas.microsoft.com/office/drawing/2014/main" id="{0352A843-70EA-2CB6-5F90-31319BF1229C}"/>
              </a:ext>
            </a:extLst>
          </p:cNvPr>
          <p:cNvSpPr/>
          <p:nvPr/>
        </p:nvSpPr>
        <p:spPr>
          <a:xfrm>
            <a:off x="3005678" y="5471273"/>
            <a:ext cx="2445089" cy="400110"/>
          </a:xfrm>
          <a:prstGeom prst="rect">
            <a:avLst/>
          </a:prstGeom>
        </p:spPr>
        <p:txBody>
          <a:bodyPr wrap="square">
            <a:spAutoFit/>
          </a:bodyPr>
          <a:lstStyle/>
          <a:p>
            <a:pPr marL="360363" marR="0" lvl="1" indent="0" algn="just" defTabSz="914400" rtl="0" eaLnBrk="1" fontAlgn="auto" latinLnBrk="0" hangingPunct="1">
              <a:lnSpc>
                <a:spcPct val="100000"/>
              </a:lnSpc>
              <a:spcBef>
                <a:spcPts val="80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Evaporation</a:t>
            </a:r>
          </a:p>
        </p:txBody>
      </p:sp>
      <p:grpSp>
        <p:nvGrpSpPr>
          <p:cNvPr id="10" name="组合 9">
            <a:extLst>
              <a:ext uri="{FF2B5EF4-FFF2-40B4-BE49-F238E27FC236}">
                <a16:creationId xmlns:a16="http://schemas.microsoft.com/office/drawing/2014/main" id="{EA74D78C-E673-D539-4CA3-17A282C948E0}"/>
              </a:ext>
            </a:extLst>
          </p:cNvPr>
          <p:cNvGrpSpPr/>
          <p:nvPr/>
        </p:nvGrpSpPr>
        <p:grpSpPr>
          <a:xfrm>
            <a:off x="5179463" y="3308544"/>
            <a:ext cx="6753990" cy="1693818"/>
            <a:chOff x="5179463" y="3308544"/>
            <a:chExt cx="6753990" cy="1693818"/>
          </a:xfrm>
        </p:grpSpPr>
        <p:sp>
          <p:nvSpPr>
            <p:cNvPr id="3" name="矩形标注 4">
              <a:extLst>
                <a:ext uri="{FF2B5EF4-FFF2-40B4-BE49-F238E27FC236}">
                  <a16:creationId xmlns:a16="http://schemas.microsoft.com/office/drawing/2014/main" id="{BB3B47DF-8B29-30D8-1C99-F6598ACC4A01}"/>
                </a:ext>
              </a:extLst>
            </p:cNvPr>
            <p:cNvSpPr/>
            <p:nvPr/>
          </p:nvSpPr>
          <p:spPr>
            <a:xfrm>
              <a:off x="5847657" y="3308544"/>
              <a:ext cx="5999980" cy="1693818"/>
            </a:xfrm>
            <a:prstGeom prst="wedgeRectCallout">
              <a:avLst>
                <a:gd name="adj1" fmla="val -49381"/>
                <a:gd name="adj2" fmla="val 43975"/>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 name="矩形 23">
              <a:extLst>
                <a:ext uri="{FF2B5EF4-FFF2-40B4-BE49-F238E27FC236}">
                  <a16:creationId xmlns:a16="http://schemas.microsoft.com/office/drawing/2014/main" id="{A2BB9BC2-C56B-CE2B-17B3-768DE2136729}"/>
                </a:ext>
              </a:extLst>
            </p:cNvPr>
            <p:cNvSpPr/>
            <p:nvPr/>
          </p:nvSpPr>
          <p:spPr>
            <a:xfrm>
              <a:off x="5179463" y="3453344"/>
              <a:ext cx="6753990" cy="1426031"/>
            </a:xfrm>
            <a:prstGeom prst="rect">
              <a:avLst/>
            </a:prstGeom>
          </p:spPr>
          <p:txBody>
            <a:bodyPr wrap="square">
              <a:spAutoFit/>
            </a:bodyPr>
            <a:lstStyle/>
            <a:p>
              <a:pPr marL="1160463" marR="0" lvl="2" indent="-34290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Evaporated under the aeration conditions in the aerobic or membrane tanks</a:t>
              </a:r>
            </a:p>
            <a:p>
              <a:pPr marL="1160463" marR="0" lvl="2" indent="-34290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Particularly for </a:t>
              </a:r>
              <a:r>
                <a:rPr kumimoji="0" lang="en-US" altLang="zh-CN" sz="2000" b="0" i="0" u="none" strike="noStrike" kern="12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TrOPs</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with large values for Henry’s constant</a:t>
              </a:r>
            </a:p>
          </p:txBody>
        </p:sp>
      </p:grpSp>
      <p:grpSp>
        <p:nvGrpSpPr>
          <p:cNvPr id="11" name="组合 10">
            <a:extLst>
              <a:ext uri="{FF2B5EF4-FFF2-40B4-BE49-F238E27FC236}">
                <a16:creationId xmlns:a16="http://schemas.microsoft.com/office/drawing/2014/main" id="{54C3E58A-7864-58AD-FCD4-A5C9F15086C4}"/>
              </a:ext>
            </a:extLst>
          </p:cNvPr>
          <p:cNvGrpSpPr/>
          <p:nvPr/>
        </p:nvGrpSpPr>
        <p:grpSpPr>
          <a:xfrm>
            <a:off x="7647835" y="1185894"/>
            <a:ext cx="3538794" cy="1989236"/>
            <a:chOff x="7647835" y="1185894"/>
            <a:chExt cx="3538794" cy="1989236"/>
          </a:xfrm>
        </p:grpSpPr>
        <p:grpSp>
          <p:nvGrpSpPr>
            <p:cNvPr id="87" name="组合 86">
              <a:extLst>
                <a:ext uri="{FF2B5EF4-FFF2-40B4-BE49-F238E27FC236}">
                  <a16:creationId xmlns:a16="http://schemas.microsoft.com/office/drawing/2014/main" id="{4A39B6AB-006F-45D0-9D75-E7BD6918FF9E}"/>
                </a:ext>
              </a:extLst>
            </p:cNvPr>
            <p:cNvGrpSpPr/>
            <p:nvPr/>
          </p:nvGrpSpPr>
          <p:grpSpPr>
            <a:xfrm>
              <a:off x="7647835" y="1185894"/>
              <a:ext cx="2231661" cy="1989236"/>
              <a:chOff x="360674" y="3877528"/>
              <a:chExt cx="2134911" cy="1857487"/>
            </a:xfrm>
          </p:grpSpPr>
          <p:grpSp>
            <p:nvGrpSpPr>
              <p:cNvPr id="88" name="组合 87">
                <a:extLst>
                  <a:ext uri="{FF2B5EF4-FFF2-40B4-BE49-F238E27FC236}">
                    <a16:creationId xmlns:a16="http://schemas.microsoft.com/office/drawing/2014/main" id="{90538C83-59D3-69E3-25E7-BE18E5230484}"/>
                  </a:ext>
                </a:extLst>
              </p:cNvPr>
              <p:cNvGrpSpPr/>
              <p:nvPr/>
            </p:nvGrpSpPr>
            <p:grpSpPr>
              <a:xfrm>
                <a:off x="360674" y="4045699"/>
                <a:ext cx="2134911" cy="1689316"/>
                <a:chOff x="9158207" y="2095246"/>
                <a:chExt cx="2134911" cy="1689316"/>
              </a:xfrm>
            </p:grpSpPr>
            <p:sp>
              <p:nvSpPr>
                <p:cNvPr id="101" name="矩形 100">
                  <a:extLst>
                    <a:ext uri="{FF2B5EF4-FFF2-40B4-BE49-F238E27FC236}">
                      <a16:creationId xmlns:a16="http://schemas.microsoft.com/office/drawing/2014/main" id="{24A029E0-473E-1690-2624-14D0397F0FDF}"/>
                    </a:ext>
                  </a:extLst>
                </p:cNvPr>
                <p:cNvSpPr/>
                <p:nvPr/>
              </p:nvSpPr>
              <p:spPr>
                <a:xfrm>
                  <a:off x="9464115" y="2336535"/>
                  <a:ext cx="1322637" cy="1137544"/>
                </a:xfrm>
                <a:prstGeom prst="rect">
                  <a:avLst/>
                </a:prstGeom>
                <a:gradFill>
                  <a:gsLst>
                    <a:gs pos="83000">
                      <a:srgbClr val="F4DED0"/>
                    </a:gs>
                    <a:gs pos="64000">
                      <a:srgbClr val="D8E9F8"/>
                    </a:gs>
                    <a:gs pos="32000">
                      <a:srgbClr val="C4DDF4"/>
                    </a:gs>
                    <a:gs pos="100000">
                      <a:srgbClr val="F4AF80"/>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02" name="组合 101">
                  <a:extLst>
                    <a:ext uri="{FF2B5EF4-FFF2-40B4-BE49-F238E27FC236}">
                      <a16:creationId xmlns:a16="http://schemas.microsoft.com/office/drawing/2014/main" id="{76B012F1-06BA-E30F-9E85-5536CBB8323C}"/>
                    </a:ext>
                  </a:extLst>
                </p:cNvPr>
                <p:cNvGrpSpPr/>
                <p:nvPr/>
              </p:nvGrpSpPr>
              <p:grpSpPr>
                <a:xfrm>
                  <a:off x="9633094" y="2586510"/>
                  <a:ext cx="914400" cy="791205"/>
                  <a:chOff x="8991815" y="1115060"/>
                  <a:chExt cx="914400" cy="791205"/>
                </a:xfrm>
              </p:grpSpPr>
              <p:cxnSp>
                <p:nvCxnSpPr>
                  <p:cNvPr id="129" name="直接连接符 128">
                    <a:extLst>
                      <a:ext uri="{FF2B5EF4-FFF2-40B4-BE49-F238E27FC236}">
                        <a16:creationId xmlns:a16="http://schemas.microsoft.com/office/drawing/2014/main" id="{85BA372F-1CC8-0076-73F9-EEE899708ADD}"/>
                      </a:ext>
                    </a:extLst>
                  </p:cNvPr>
                  <p:cNvCxnSpPr>
                    <a:cxnSpLocks/>
                  </p:cNvCxnSpPr>
                  <p:nvPr/>
                </p:nvCxnSpPr>
                <p:spPr>
                  <a:xfrm>
                    <a:off x="9097433"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id="{3F69F2C3-667D-D2E9-AB5B-7ADC1DBB219A}"/>
                      </a:ext>
                    </a:extLst>
                  </p:cNvPr>
                  <p:cNvCxnSpPr>
                    <a:cxnSpLocks/>
                  </p:cNvCxnSpPr>
                  <p:nvPr/>
                </p:nvCxnSpPr>
                <p:spPr>
                  <a:xfrm>
                    <a:off x="9145072"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id="{934CD37D-50EB-86D5-1C68-4C38B718C973}"/>
                      </a:ext>
                    </a:extLst>
                  </p:cNvPr>
                  <p:cNvCxnSpPr>
                    <a:cxnSpLocks/>
                  </p:cNvCxnSpPr>
                  <p:nvPr/>
                </p:nvCxnSpPr>
                <p:spPr>
                  <a:xfrm>
                    <a:off x="9192711"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id="{62E9AA2D-FA1F-F226-51ED-74FA600C9CD2}"/>
                      </a:ext>
                    </a:extLst>
                  </p:cNvPr>
                  <p:cNvCxnSpPr>
                    <a:cxnSpLocks/>
                  </p:cNvCxnSpPr>
                  <p:nvPr/>
                </p:nvCxnSpPr>
                <p:spPr>
                  <a:xfrm>
                    <a:off x="9240350"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832444C8-4AB2-D815-FFF8-20E40F36C822}"/>
                      </a:ext>
                    </a:extLst>
                  </p:cNvPr>
                  <p:cNvCxnSpPr>
                    <a:cxnSpLocks/>
                  </p:cNvCxnSpPr>
                  <p:nvPr/>
                </p:nvCxnSpPr>
                <p:spPr>
                  <a:xfrm>
                    <a:off x="9287989"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3B35B264-9F01-62F4-2E35-FCA6887035B3}"/>
                      </a:ext>
                    </a:extLst>
                  </p:cNvPr>
                  <p:cNvCxnSpPr>
                    <a:cxnSpLocks/>
                  </p:cNvCxnSpPr>
                  <p:nvPr/>
                </p:nvCxnSpPr>
                <p:spPr>
                  <a:xfrm>
                    <a:off x="9335628"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3D794A0D-CEB1-7854-FD27-CA101D27B31A}"/>
                      </a:ext>
                    </a:extLst>
                  </p:cNvPr>
                  <p:cNvCxnSpPr>
                    <a:cxnSpLocks/>
                  </p:cNvCxnSpPr>
                  <p:nvPr/>
                </p:nvCxnSpPr>
                <p:spPr>
                  <a:xfrm>
                    <a:off x="9383267"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4EE8C041-1CDF-2E67-E5DA-4A905E5CC620}"/>
                      </a:ext>
                    </a:extLst>
                  </p:cNvPr>
                  <p:cNvCxnSpPr>
                    <a:cxnSpLocks/>
                  </p:cNvCxnSpPr>
                  <p:nvPr/>
                </p:nvCxnSpPr>
                <p:spPr>
                  <a:xfrm>
                    <a:off x="9430906"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F0388213-4C87-9459-02CA-1CCE7B046ECA}"/>
                      </a:ext>
                    </a:extLst>
                  </p:cNvPr>
                  <p:cNvCxnSpPr>
                    <a:cxnSpLocks/>
                  </p:cNvCxnSpPr>
                  <p:nvPr/>
                </p:nvCxnSpPr>
                <p:spPr>
                  <a:xfrm>
                    <a:off x="9478545"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id="{F033C6E0-509D-8A1E-84B3-E543296A61E0}"/>
                      </a:ext>
                    </a:extLst>
                  </p:cNvPr>
                  <p:cNvCxnSpPr>
                    <a:cxnSpLocks/>
                  </p:cNvCxnSpPr>
                  <p:nvPr/>
                </p:nvCxnSpPr>
                <p:spPr>
                  <a:xfrm>
                    <a:off x="9526184"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id="{2C884205-C7B5-E9D0-1C55-1CED883CED2A}"/>
                      </a:ext>
                    </a:extLst>
                  </p:cNvPr>
                  <p:cNvCxnSpPr>
                    <a:cxnSpLocks/>
                  </p:cNvCxnSpPr>
                  <p:nvPr/>
                </p:nvCxnSpPr>
                <p:spPr>
                  <a:xfrm>
                    <a:off x="9573823"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3F70DC5F-6F14-14C8-C5EB-754F160F1DD4}"/>
                      </a:ext>
                    </a:extLst>
                  </p:cNvPr>
                  <p:cNvCxnSpPr>
                    <a:cxnSpLocks/>
                  </p:cNvCxnSpPr>
                  <p:nvPr/>
                </p:nvCxnSpPr>
                <p:spPr>
                  <a:xfrm>
                    <a:off x="9621462"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DA8F4409-3C7B-0D33-A8BB-D828CD8FB7F6}"/>
                      </a:ext>
                    </a:extLst>
                  </p:cNvPr>
                  <p:cNvCxnSpPr>
                    <a:cxnSpLocks/>
                  </p:cNvCxnSpPr>
                  <p:nvPr/>
                </p:nvCxnSpPr>
                <p:spPr>
                  <a:xfrm>
                    <a:off x="9669101"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4BE4E7CC-1048-FAB6-7529-8215FBEAE90F}"/>
                      </a:ext>
                    </a:extLst>
                  </p:cNvPr>
                  <p:cNvCxnSpPr>
                    <a:cxnSpLocks/>
                  </p:cNvCxnSpPr>
                  <p:nvPr/>
                </p:nvCxnSpPr>
                <p:spPr>
                  <a:xfrm>
                    <a:off x="9716740"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C16F2AEC-036A-E3BC-6B24-9273FB36F8A5}"/>
                      </a:ext>
                    </a:extLst>
                  </p:cNvPr>
                  <p:cNvCxnSpPr>
                    <a:cxnSpLocks/>
                  </p:cNvCxnSpPr>
                  <p:nvPr/>
                </p:nvCxnSpPr>
                <p:spPr>
                  <a:xfrm>
                    <a:off x="9764379"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id="{4A8AC0D4-1D45-251D-C4BC-0152F192AAC7}"/>
                      </a:ext>
                    </a:extLst>
                  </p:cNvPr>
                  <p:cNvCxnSpPr>
                    <a:cxnSpLocks/>
                  </p:cNvCxnSpPr>
                  <p:nvPr/>
                </p:nvCxnSpPr>
                <p:spPr>
                  <a:xfrm>
                    <a:off x="9812021" y="1242060"/>
                    <a:ext cx="0" cy="582078"/>
                  </a:xfrm>
                  <a:prstGeom prst="line">
                    <a:avLst/>
                  </a:prstGeom>
                  <a:ln w="22225" cap="rnd"/>
                </p:spPr>
                <p:style>
                  <a:lnRef idx="1">
                    <a:schemeClr val="accent1"/>
                  </a:lnRef>
                  <a:fillRef idx="0">
                    <a:schemeClr val="accent1"/>
                  </a:fillRef>
                  <a:effectRef idx="0">
                    <a:schemeClr val="accent1"/>
                  </a:effectRef>
                  <a:fontRef idx="minor">
                    <a:schemeClr val="tx1"/>
                  </a:fontRef>
                </p:style>
              </p:cxnSp>
              <p:sp>
                <p:nvSpPr>
                  <p:cNvPr id="145" name="矩形: 圆角 144">
                    <a:extLst>
                      <a:ext uri="{FF2B5EF4-FFF2-40B4-BE49-F238E27FC236}">
                        <a16:creationId xmlns:a16="http://schemas.microsoft.com/office/drawing/2014/main" id="{97E83F33-9341-CD12-B3E2-BD4406102E4E}"/>
                      </a:ext>
                    </a:extLst>
                  </p:cNvPr>
                  <p:cNvSpPr/>
                  <p:nvPr/>
                </p:nvSpPr>
                <p:spPr>
                  <a:xfrm>
                    <a:off x="8991815" y="1115060"/>
                    <a:ext cx="914400" cy="127000"/>
                  </a:xfrm>
                  <a:prstGeom prst="roundRect">
                    <a:avLst>
                      <a:gd name="adj" fmla="val 10000"/>
                    </a:avLst>
                  </a:prstGeom>
                  <a:gradFill>
                    <a:gsLst>
                      <a:gs pos="32000">
                        <a:srgbClr val="ECECEC"/>
                      </a:gs>
                      <a:gs pos="100000">
                        <a:schemeClr val="bg2">
                          <a:lumMod val="75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6" name="矩形: 圆角 145">
                    <a:extLst>
                      <a:ext uri="{FF2B5EF4-FFF2-40B4-BE49-F238E27FC236}">
                        <a16:creationId xmlns:a16="http://schemas.microsoft.com/office/drawing/2014/main" id="{0B126815-08E2-D120-1885-6FA394569E3A}"/>
                      </a:ext>
                    </a:extLst>
                  </p:cNvPr>
                  <p:cNvSpPr/>
                  <p:nvPr/>
                </p:nvSpPr>
                <p:spPr>
                  <a:xfrm>
                    <a:off x="8991815" y="1824138"/>
                    <a:ext cx="914400" cy="82127"/>
                  </a:xfrm>
                  <a:prstGeom prst="roundRect">
                    <a:avLst>
                      <a:gd name="adj" fmla="val 10000"/>
                    </a:avLst>
                  </a:prstGeom>
                  <a:gradFill>
                    <a:gsLst>
                      <a:gs pos="32000">
                        <a:srgbClr val="ECECEC"/>
                      </a:gs>
                      <a:gs pos="100000">
                        <a:schemeClr val="bg2">
                          <a:lumMod val="75000"/>
                        </a:schemeClr>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103" name="直接连接符 102">
                  <a:extLst>
                    <a:ext uri="{FF2B5EF4-FFF2-40B4-BE49-F238E27FC236}">
                      <a16:creationId xmlns:a16="http://schemas.microsoft.com/office/drawing/2014/main" id="{266FB1F9-C88D-01FB-CDFF-FA61C1EF68B6}"/>
                    </a:ext>
                  </a:extLst>
                </p:cNvPr>
                <p:cNvCxnSpPr>
                  <a:cxnSpLocks/>
                </p:cNvCxnSpPr>
                <p:nvPr/>
              </p:nvCxnSpPr>
              <p:spPr>
                <a:xfrm>
                  <a:off x="9441100" y="2095246"/>
                  <a:ext cx="0" cy="138899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071A2834-53C0-6EA1-A734-B558DCC0D6E6}"/>
                    </a:ext>
                  </a:extLst>
                </p:cNvPr>
                <p:cNvCxnSpPr>
                  <a:cxnSpLocks/>
                </p:cNvCxnSpPr>
                <p:nvPr/>
              </p:nvCxnSpPr>
              <p:spPr>
                <a:xfrm>
                  <a:off x="9435362" y="3480925"/>
                  <a:ext cx="1368000" cy="331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5" name="椭圆 104">
                  <a:extLst>
                    <a:ext uri="{FF2B5EF4-FFF2-40B4-BE49-F238E27FC236}">
                      <a16:creationId xmlns:a16="http://schemas.microsoft.com/office/drawing/2014/main" id="{14C3DBFF-AB16-B1CE-653C-A83F5D8262F3}"/>
                    </a:ext>
                  </a:extLst>
                </p:cNvPr>
                <p:cNvSpPr/>
                <p:nvPr/>
              </p:nvSpPr>
              <p:spPr>
                <a:xfrm>
                  <a:off x="9258009" y="2913925"/>
                  <a:ext cx="120649" cy="1206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6" name="椭圆 105">
                  <a:extLst>
                    <a:ext uri="{FF2B5EF4-FFF2-40B4-BE49-F238E27FC236}">
                      <a16:creationId xmlns:a16="http://schemas.microsoft.com/office/drawing/2014/main" id="{5CA5ECD8-A209-9577-922E-6909A93CF0BE}"/>
                    </a:ext>
                  </a:extLst>
                </p:cNvPr>
                <p:cNvSpPr/>
                <p:nvPr/>
              </p:nvSpPr>
              <p:spPr>
                <a:xfrm>
                  <a:off x="9182338" y="3329887"/>
                  <a:ext cx="61489" cy="6148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7" name="椭圆 106">
                  <a:extLst>
                    <a:ext uri="{FF2B5EF4-FFF2-40B4-BE49-F238E27FC236}">
                      <a16:creationId xmlns:a16="http://schemas.microsoft.com/office/drawing/2014/main" id="{70CA249B-C897-FCA0-90FD-83D481A1DB4C}"/>
                    </a:ext>
                  </a:extLst>
                </p:cNvPr>
                <p:cNvSpPr/>
                <p:nvPr/>
              </p:nvSpPr>
              <p:spPr>
                <a:xfrm>
                  <a:off x="9318333" y="3149276"/>
                  <a:ext cx="61489" cy="6148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8" name="椭圆 107">
                  <a:extLst>
                    <a:ext uri="{FF2B5EF4-FFF2-40B4-BE49-F238E27FC236}">
                      <a16:creationId xmlns:a16="http://schemas.microsoft.com/office/drawing/2014/main" id="{48B989DE-6A71-4D5E-C236-AD436F018BAC}"/>
                    </a:ext>
                  </a:extLst>
                </p:cNvPr>
                <p:cNvSpPr/>
                <p:nvPr/>
              </p:nvSpPr>
              <p:spPr>
                <a:xfrm>
                  <a:off x="9158207" y="3149276"/>
                  <a:ext cx="61489" cy="6148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9" name="椭圆 108">
                  <a:extLst>
                    <a:ext uri="{FF2B5EF4-FFF2-40B4-BE49-F238E27FC236}">
                      <a16:creationId xmlns:a16="http://schemas.microsoft.com/office/drawing/2014/main" id="{31CC5048-3161-911B-50B4-FB1BCAF9AB0D}"/>
                    </a:ext>
                  </a:extLst>
                </p:cNvPr>
                <p:cNvSpPr/>
                <p:nvPr/>
              </p:nvSpPr>
              <p:spPr>
                <a:xfrm>
                  <a:off x="9211178" y="3063416"/>
                  <a:ext cx="90280" cy="9028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0" name="椭圆 109">
                  <a:extLst>
                    <a:ext uri="{FF2B5EF4-FFF2-40B4-BE49-F238E27FC236}">
                      <a16:creationId xmlns:a16="http://schemas.microsoft.com/office/drawing/2014/main" id="{A33E5AF0-2C71-E8A0-85B0-3256AB8A0353}"/>
                    </a:ext>
                  </a:extLst>
                </p:cNvPr>
                <p:cNvSpPr/>
                <p:nvPr/>
              </p:nvSpPr>
              <p:spPr>
                <a:xfrm>
                  <a:off x="9523861" y="2861513"/>
                  <a:ext cx="120649" cy="1206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1" name="椭圆 110">
                  <a:extLst>
                    <a:ext uri="{FF2B5EF4-FFF2-40B4-BE49-F238E27FC236}">
                      <a16:creationId xmlns:a16="http://schemas.microsoft.com/office/drawing/2014/main" id="{11CD0F8D-5E4D-168F-F5B2-3FDF934147A4}"/>
                    </a:ext>
                  </a:extLst>
                </p:cNvPr>
                <p:cNvSpPr/>
                <p:nvPr/>
              </p:nvSpPr>
              <p:spPr>
                <a:xfrm>
                  <a:off x="9674353" y="2740863"/>
                  <a:ext cx="120649" cy="1206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2" name="椭圆 111">
                  <a:extLst>
                    <a:ext uri="{FF2B5EF4-FFF2-40B4-BE49-F238E27FC236}">
                      <a16:creationId xmlns:a16="http://schemas.microsoft.com/office/drawing/2014/main" id="{B3ECE310-1914-2811-E8FC-412DF9FB74FA}"/>
                    </a:ext>
                  </a:extLst>
                </p:cNvPr>
                <p:cNvSpPr/>
                <p:nvPr/>
              </p:nvSpPr>
              <p:spPr>
                <a:xfrm>
                  <a:off x="9814580" y="2921837"/>
                  <a:ext cx="120649" cy="1206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3" name="椭圆 112">
                  <a:extLst>
                    <a:ext uri="{FF2B5EF4-FFF2-40B4-BE49-F238E27FC236}">
                      <a16:creationId xmlns:a16="http://schemas.microsoft.com/office/drawing/2014/main" id="{1E494CBB-BA5A-ECA8-F796-EB3D20E5C566}"/>
                    </a:ext>
                  </a:extLst>
                </p:cNvPr>
                <p:cNvSpPr/>
                <p:nvPr/>
              </p:nvSpPr>
              <p:spPr>
                <a:xfrm>
                  <a:off x="10131969" y="2836749"/>
                  <a:ext cx="120649" cy="1206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4" name="椭圆 113">
                  <a:extLst>
                    <a:ext uri="{FF2B5EF4-FFF2-40B4-BE49-F238E27FC236}">
                      <a16:creationId xmlns:a16="http://schemas.microsoft.com/office/drawing/2014/main" id="{6CF6D74E-6492-DAB9-23E0-91FBC7F616AF}"/>
                    </a:ext>
                  </a:extLst>
                </p:cNvPr>
                <p:cNvSpPr/>
                <p:nvPr/>
              </p:nvSpPr>
              <p:spPr>
                <a:xfrm>
                  <a:off x="10507475" y="2717372"/>
                  <a:ext cx="120649" cy="1206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5" name="椭圆 114">
                  <a:extLst>
                    <a:ext uri="{FF2B5EF4-FFF2-40B4-BE49-F238E27FC236}">
                      <a16:creationId xmlns:a16="http://schemas.microsoft.com/office/drawing/2014/main" id="{27DCE16B-1E3A-03B0-219F-BD92D1789616}"/>
                    </a:ext>
                  </a:extLst>
                </p:cNvPr>
                <p:cNvSpPr/>
                <p:nvPr/>
              </p:nvSpPr>
              <p:spPr>
                <a:xfrm>
                  <a:off x="10529260" y="2896819"/>
                  <a:ext cx="120649" cy="1206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6" name="椭圆 115">
                  <a:extLst>
                    <a:ext uri="{FF2B5EF4-FFF2-40B4-BE49-F238E27FC236}">
                      <a16:creationId xmlns:a16="http://schemas.microsoft.com/office/drawing/2014/main" id="{6750D920-9F87-EF51-1BC1-08C0080453B4}"/>
                    </a:ext>
                  </a:extLst>
                </p:cNvPr>
                <p:cNvSpPr/>
                <p:nvPr/>
              </p:nvSpPr>
              <p:spPr>
                <a:xfrm>
                  <a:off x="10333888" y="2987907"/>
                  <a:ext cx="120649" cy="1206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7" name="椭圆 116">
                  <a:extLst>
                    <a:ext uri="{FF2B5EF4-FFF2-40B4-BE49-F238E27FC236}">
                      <a16:creationId xmlns:a16="http://schemas.microsoft.com/office/drawing/2014/main" id="{E982A93B-B1A6-080C-B657-CF0602A9050E}"/>
                    </a:ext>
                  </a:extLst>
                </p:cNvPr>
                <p:cNvSpPr/>
                <p:nvPr/>
              </p:nvSpPr>
              <p:spPr>
                <a:xfrm>
                  <a:off x="9634984" y="3362425"/>
                  <a:ext cx="61489" cy="6148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8" name="椭圆 117">
                  <a:extLst>
                    <a:ext uri="{FF2B5EF4-FFF2-40B4-BE49-F238E27FC236}">
                      <a16:creationId xmlns:a16="http://schemas.microsoft.com/office/drawing/2014/main" id="{5589806D-A689-412C-0A58-DD8890E1ECCE}"/>
                    </a:ext>
                  </a:extLst>
                </p:cNvPr>
                <p:cNvSpPr/>
                <p:nvPr/>
              </p:nvSpPr>
              <p:spPr>
                <a:xfrm>
                  <a:off x="9562135" y="3146265"/>
                  <a:ext cx="61489" cy="6148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9" name="椭圆 118">
                  <a:extLst>
                    <a:ext uri="{FF2B5EF4-FFF2-40B4-BE49-F238E27FC236}">
                      <a16:creationId xmlns:a16="http://schemas.microsoft.com/office/drawing/2014/main" id="{037B0A4F-773B-905B-77E8-7AECA714EAA6}"/>
                    </a:ext>
                  </a:extLst>
                </p:cNvPr>
                <p:cNvSpPr/>
                <p:nvPr/>
              </p:nvSpPr>
              <p:spPr>
                <a:xfrm>
                  <a:off x="10412717" y="3178803"/>
                  <a:ext cx="61489" cy="6148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0" name="椭圆 119">
                  <a:extLst>
                    <a:ext uri="{FF2B5EF4-FFF2-40B4-BE49-F238E27FC236}">
                      <a16:creationId xmlns:a16="http://schemas.microsoft.com/office/drawing/2014/main" id="{3B9D5BE3-1D63-EDB6-BC21-1D7C40BDB3C7}"/>
                    </a:ext>
                  </a:extLst>
                </p:cNvPr>
                <p:cNvSpPr/>
                <p:nvPr/>
              </p:nvSpPr>
              <p:spPr>
                <a:xfrm>
                  <a:off x="9856545" y="3287684"/>
                  <a:ext cx="61489" cy="6148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1" name="椭圆 120">
                  <a:extLst>
                    <a:ext uri="{FF2B5EF4-FFF2-40B4-BE49-F238E27FC236}">
                      <a16:creationId xmlns:a16="http://schemas.microsoft.com/office/drawing/2014/main" id="{52E4E8B0-0D6D-501F-10B2-EDF8405A5B40}"/>
                    </a:ext>
                  </a:extLst>
                </p:cNvPr>
                <p:cNvSpPr/>
                <p:nvPr/>
              </p:nvSpPr>
              <p:spPr>
                <a:xfrm>
                  <a:off x="10334170" y="3395152"/>
                  <a:ext cx="61489" cy="6148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2" name="椭圆 121">
                  <a:extLst>
                    <a:ext uri="{FF2B5EF4-FFF2-40B4-BE49-F238E27FC236}">
                      <a16:creationId xmlns:a16="http://schemas.microsoft.com/office/drawing/2014/main" id="{45D9BB2D-8E7B-1C15-AACD-CE774735A80B}"/>
                    </a:ext>
                  </a:extLst>
                </p:cNvPr>
                <p:cNvSpPr/>
                <p:nvPr/>
              </p:nvSpPr>
              <p:spPr>
                <a:xfrm>
                  <a:off x="10607804" y="3247598"/>
                  <a:ext cx="61489" cy="6148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3" name="椭圆 122">
                  <a:extLst>
                    <a:ext uri="{FF2B5EF4-FFF2-40B4-BE49-F238E27FC236}">
                      <a16:creationId xmlns:a16="http://schemas.microsoft.com/office/drawing/2014/main" id="{1B6365EC-BF32-7C3E-A260-1418A658DF24}"/>
                    </a:ext>
                  </a:extLst>
                </p:cNvPr>
                <p:cNvSpPr/>
                <p:nvPr/>
              </p:nvSpPr>
              <p:spPr>
                <a:xfrm>
                  <a:off x="10243738" y="3226195"/>
                  <a:ext cx="61489" cy="6148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4" name="椭圆 123">
                  <a:extLst>
                    <a:ext uri="{FF2B5EF4-FFF2-40B4-BE49-F238E27FC236}">
                      <a16:creationId xmlns:a16="http://schemas.microsoft.com/office/drawing/2014/main" id="{10478261-46D6-83BD-115D-9EE20271274E}"/>
                    </a:ext>
                  </a:extLst>
                </p:cNvPr>
                <p:cNvSpPr/>
                <p:nvPr/>
              </p:nvSpPr>
              <p:spPr>
                <a:xfrm>
                  <a:off x="9700178" y="3105458"/>
                  <a:ext cx="90280" cy="9028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5" name="椭圆 124">
                  <a:extLst>
                    <a:ext uri="{FF2B5EF4-FFF2-40B4-BE49-F238E27FC236}">
                      <a16:creationId xmlns:a16="http://schemas.microsoft.com/office/drawing/2014/main" id="{8A901FF5-1750-5607-E334-6852FF053265}"/>
                    </a:ext>
                  </a:extLst>
                </p:cNvPr>
                <p:cNvSpPr/>
                <p:nvPr/>
              </p:nvSpPr>
              <p:spPr>
                <a:xfrm>
                  <a:off x="10613254" y="3068916"/>
                  <a:ext cx="90280" cy="9028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6" name="椭圆 125">
                  <a:extLst>
                    <a:ext uri="{FF2B5EF4-FFF2-40B4-BE49-F238E27FC236}">
                      <a16:creationId xmlns:a16="http://schemas.microsoft.com/office/drawing/2014/main" id="{EA53AACC-103F-6A64-6E1A-066333ADEA90}"/>
                    </a:ext>
                  </a:extLst>
                </p:cNvPr>
                <p:cNvSpPr/>
                <p:nvPr/>
              </p:nvSpPr>
              <p:spPr>
                <a:xfrm>
                  <a:off x="10118476" y="3039998"/>
                  <a:ext cx="90280" cy="9028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7" name="文本框 126">
                  <a:extLst>
                    <a:ext uri="{FF2B5EF4-FFF2-40B4-BE49-F238E27FC236}">
                      <a16:creationId xmlns:a16="http://schemas.microsoft.com/office/drawing/2014/main" id="{CAEE7BDE-C53B-A7AE-0EE5-0DBCEA8B2FA3}"/>
                    </a:ext>
                  </a:extLst>
                </p:cNvPr>
                <p:cNvSpPr txBox="1"/>
                <p:nvPr/>
              </p:nvSpPr>
              <p:spPr>
                <a:xfrm>
                  <a:off x="9534465" y="3507563"/>
                  <a:ext cx="175865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Membrane tank</a:t>
                  </a:r>
                  <a:endParaRPr kumimoji="0" lang="zh-CN" altLang="en-US" sz="12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128" name="直接连接符 127">
                  <a:extLst>
                    <a:ext uri="{FF2B5EF4-FFF2-40B4-BE49-F238E27FC236}">
                      <a16:creationId xmlns:a16="http://schemas.microsoft.com/office/drawing/2014/main" id="{832EDAF9-0928-1FE5-C47B-7A246E952B63}"/>
                    </a:ext>
                  </a:extLst>
                </p:cNvPr>
                <p:cNvCxnSpPr>
                  <a:cxnSpLocks/>
                </p:cNvCxnSpPr>
                <p:nvPr/>
              </p:nvCxnSpPr>
              <p:spPr>
                <a:xfrm>
                  <a:off x="10788144" y="2095246"/>
                  <a:ext cx="0" cy="1388992"/>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89" name="椭圆 88">
                <a:extLst>
                  <a:ext uri="{FF2B5EF4-FFF2-40B4-BE49-F238E27FC236}">
                    <a16:creationId xmlns:a16="http://schemas.microsoft.com/office/drawing/2014/main" id="{2E37740E-6025-C6BB-394B-2E53B23F14DD}"/>
                  </a:ext>
                </a:extLst>
              </p:cNvPr>
              <p:cNvSpPr/>
              <p:nvPr/>
            </p:nvSpPr>
            <p:spPr>
              <a:xfrm>
                <a:off x="828091" y="3885422"/>
                <a:ext cx="97458" cy="97458"/>
              </a:xfrm>
              <a:prstGeom prst="ellipse">
                <a:avLst/>
              </a:prstGeom>
              <a:gradFill flip="none" rotWithShape="1">
                <a:gsLst>
                  <a:gs pos="0">
                    <a:schemeClr val="accent1">
                      <a:lumMod val="5000"/>
                      <a:lumOff val="95000"/>
                    </a:schemeClr>
                  </a:gs>
                  <a:gs pos="74000">
                    <a:schemeClr val="accent2">
                      <a:lumMod val="60000"/>
                      <a:lumOff val="40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90" name="直接箭头连接符 89">
                <a:extLst>
                  <a:ext uri="{FF2B5EF4-FFF2-40B4-BE49-F238E27FC236}">
                    <a16:creationId xmlns:a16="http://schemas.microsoft.com/office/drawing/2014/main" id="{8879599E-5F14-32F9-3995-89F42C737EE3}"/>
                  </a:ext>
                </a:extLst>
              </p:cNvPr>
              <p:cNvCxnSpPr>
                <a:cxnSpLocks/>
                <a:endCxn id="91" idx="4"/>
              </p:cNvCxnSpPr>
              <p:nvPr/>
            </p:nvCxnSpPr>
            <p:spPr>
              <a:xfrm flipV="1">
                <a:off x="1089991" y="4036195"/>
                <a:ext cx="9816" cy="246391"/>
              </a:xfrm>
              <a:prstGeom prst="straightConnector1">
                <a:avLst/>
              </a:prstGeom>
              <a:ln w="127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1" name="椭圆 90">
                <a:extLst>
                  <a:ext uri="{FF2B5EF4-FFF2-40B4-BE49-F238E27FC236}">
                    <a16:creationId xmlns:a16="http://schemas.microsoft.com/office/drawing/2014/main" id="{76D93B26-77E1-C688-96FA-F3EE291E3BA4}"/>
                  </a:ext>
                </a:extLst>
              </p:cNvPr>
              <p:cNvSpPr/>
              <p:nvPr/>
            </p:nvSpPr>
            <p:spPr>
              <a:xfrm>
                <a:off x="1051078" y="3938737"/>
                <a:ext cx="97458" cy="97458"/>
              </a:xfrm>
              <a:prstGeom prst="ellipse">
                <a:avLst/>
              </a:prstGeom>
              <a:gradFill flip="none" rotWithShape="1">
                <a:gsLst>
                  <a:gs pos="0">
                    <a:schemeClr val="accent1">
                      <a:lumMod val="5000"/>
                      <a:lumOff val="95000"/>
                    </a:schemeClr>
                  </a:gs>
                  <a:gs pos="74000">
                    <a:schemeClr val="accent2">
                      <a:lumMod val="60000"/>
                      <a:lumOff val="40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2" name="椭圆 91">
                <a:extLst>
                  <a:ext uri="{FF2B5EF4-FFF2-40B4-BE49-F238E27FC236}">
                    <a16:creationId xmlns:a16="http://schemas.microsoft.com/office/drawing/2014/main" id="{C3CD19F8-9575-930B-0166-6D2B3E54BEF5}"/>
                  </a:ext>
                </a:extLst>
              </p:cNvPr>
              <p:cNvSpPr/>
              <p:nvPr/>
            </p:nvSpPr>
            <p:spPr>
              <a:xfrm>
                <a:off x="1408842" y="4066291"/>
                <a:ext cx="97458" cy="97458"/>
              </a:xfrm>
              <a:prstGeom prst="ellipse">
                <a:avLst/>
              </a:prstGeom>
              <a:gradFill flip="none" rotWithShape="1">
                <a:gsLst>
                  <a:gs pos="0">
                    <a:schemeClr val="accent1">
                      <a:lumMod val="5000"/>
                      <a:lumOff val="95000"/>
                    </a:schemeClr>
                  </a:gs>
                  <a:gs pos="74000">
                    <a:schemeClr val="accent2">
                      <a:lumMod val="60000"/>
                      <a:lumOff val="40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3" name="椭圆 92">
                <a:extLst>
                  <a:ext uri="{FF2B5EF4-FFF2-40B4-BE49-F238E27FC236}">
                    <a16:creationId xmlns:a16="http://schemas.microsoft.com/office/drawing/2014/main" id="{2D7AE81A-34FB-2B48-E2D3-1FAAFD622C4C}"/>
                  </a:ext>
                </a:extLst>
              </p:cNvPr>
              <p:cNvSpPr/>
              <p:nvPr/>
            </p:nvSpPr>
            <p:spPr>
              <a:xfrm>
                <a:off x="1763403" y="3877528"/>
                <a:ext cx="97458" cy="97458"/>
              </a:xfrm>
              <a:prstGeom prst="ellipse">
                <a:avLst/>
              </a:prstGeom>
              <a:gradFill flip="none" rotWithShape="1">
                <a:gsLst>
                  <a:gs pos="0">
                    <a:schemeClr val="accent1">
                      <a:lumMod val="5000"/>
                      <a:lumOff val="95000"/>
                    </a:schemeClr>
                  </a:gs>
                  <a:gs pos="74000">
                    <a:schemeClr val="accent2">
                      <a:lumMod val="60000"/>
                      <a:lumOff val="40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94" name="直接箭头连接符 93">
                <a:extLst>
                  <a:ext uri="{FF2B5EF4-FFF2-40B4-BE49-F238E27FC236}">
                    <a16:creationId xmlns:a16="http://schemas.microsoft.com/office/drawing/2014/main" id="{45ABAD2C-33D1-BE9F-C39E-9E612BD5D288}"/>
                  </a:ext>
                </a:extLst>
              </p:cNvPr>
              <p:cNvCxnSpPr>
                <a:cxnSpLocks/>
                <a:endCxn id="92" idx="3"/>
              </p:cNvCxnSpPr>
              <p:nvPr/>
            </p:nvCxnSpPr>
            <p:spPr>
              <a:xfrm flipV="1">
                <a:off x="1386067" y="4149477"/>
                <a:ext cx="37047" cy="130148"/>
              </a:xfrm>
              <a:prstGeom prst="straightConnector1">
                <a:avLst/>
              </a:prstGeom>
              <a:ln w="127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5" name="直接箭头连接符 94">
                <a:extLst>
                  <a:ext uri="{FF2B5EF4-FFF2-40B4-BE49-F238E27FC236}">
                    <a16:creationId xmlns:a16="http://schemas.microsoft.com/office/drawing/2014/main" id="{493A6356-2205-1696-4A60-B62ADA10931E}"/>
                  </a:ext>
                </a:extLst>
              </p:cNvPr>
              <p:cNvCxnSpPr>
                <a:cxnSpLocks/>
                <a:endCxn id="93" idx="4"/>
              </p:cNvCxnSpPr>
              <p:nvPr/>
            </p:nvCxnSpPr>
            <p:spPr>
              <a:xfrm flipV="1">
                <a:off x="1775782" y="3974986"/>
                <a:ext cx="36350" cy="303197"/>
              </a:xfrm>
              <a:prstGeom prst="straightConnector1">
                <a:avLst/>
              </a:prstGeom>
              <a:ln w="127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6" name="直接箭头连接符 95">
                <a:extLst>
                  <a:ext uri="{FF2B5EF4-FFF2-40B4-BE49-F238E27FC236}">
                    <a16:creationId xmlns:a16="http://schemas.microsoft.com/office/drawing/2014/main" id="{EBC1F6E0-D0B3-7FE3-63BC-E5575A6498DD}"/>
                  </a:ext>
                </a:extLst>
              </p:cNvPr>
              <p:cNvCxnSpPr>
                <a:cxnSpLocks/>
                <a:endCxn id="89" idx="5"/>
              </p:cNvCxnSpPr>
              <p:nvPr/>
            </p:nvCxnSpPr>
            <p:spPr>
              <a:xfrm flipH="1" flipV="1">
                <a:off x="911277" y="3968608"/>
                <a:ext cx="64708" cy="330411"/>
              </a:xfrm>
              <a:prstGeom prst="straightConnector1">
                <a:avLst/>
              </a:prstGeom>
              <a:ln w="127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7" name="椭圆 96">
                <a:extLst>
                  <a:ext uri="{FF2B5EF4-FFF2-40B4-BE49-F238E27FC236}">
                    <a16:creationId xmlns:a16="http://schemas.microsoft.com/office/drawing/2014/main" id="{1627982C-8C5F-6BA2-CC59-1BA3B3BAD4EA}"/>
                  </a:ext>
                </a:extLst>
              </p:cNvPr>
              <p:cNvSpPr/>
              <p:nvPr/>
            </p:nvSpPr>
            <p:spPr>
              <a:xfrm>
                <a:off x="1682998" y="4394929"/>
                <a:ext cx="97458" cy="97458"/>
              </a:xfrm>
              <a:prstGeom prst="ellipse">
                <a:avLst/>
              </a:prstGeom>
              <a:gradFill flip="none" rotWithShape="1">
                <a:gsLst>
                  <a:gs pos="0">
                    <a:schemeClr val="accent1">
                      <a:lumMod val="5000"/>
                      <a:lumOff val="95000"/>
                    </a:schemeClr>
                  </a:gs>
                  <a:gs pos="74000">
                    <a:schemeClr val="accent2">
                      <a:lumMod val="60000"/>
                      <a:lumOff val="40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8" name="椭圆 97">
                <a:extLst>
                  <a:ext uri="{FF2B5EF4-FFF2-40B4-BE49-F238E27FC236}">
                    <a16:creationId xmlns:a16="http://schemas.microsoft.com/office/drawing/2014/main" id="{0332B028-7236-F980-F12A-CC71F58AAC2C}"/>
                  </a:ext>
                </a:extLst>
              </p:cNvPr>
              <p:cNvSpPr/>
              <p:nvPr/>
            </p:nvSpPr>
            <p:spPr>
              <a:xfrm>
                <a:off x="1307132" y="4364995"/>
                <a:ext cx="97458" cy="97458"/>
              </a:xfrm>
              <a:prstGeom prst="ellipse">
                <a:avLst/>
              </a:prstGeom>
              <a:gradFill flip="none" rotWithShape="1">
                <a:gsLst>
                  <a:gs pos="0">
                    <a:schemeClr val="accent1">
                      <a:lumMod val="5000"/>
                      <a:lumOff val="95000"/>
                    </a:schemeClr>
                  </a:gs>
                  <a:gs pos="74000">
                    <a:schemeClr val="accent2">
                      <a:lumMod val="60000"/>
                      <a:lumOff val="40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9" name="椭圆 98">
                <a:extLst>
                  <a:ext uri="{FF2B5EF4-FFF2-40B4-BE49-F238E27FC236}">
                    <a16:creationId xmlns:a16="http://schemas.microsoft.com/office/drawing/2014/main" id="{1D81BA92-1D41-8D5B-7358-D820BA4BDD5B}"/>
                  </a:ext>
                </a:extLst>
              </p:cNvPr>
              <p:cNvSpPr/>
              <p:nvPr/>
            </p:nvSpPr>
            <p:spPr>
              <a:xfrm>
                <a:off x="713949" y="4427919"/>
                <a:ext cx="97458" cy="97458"/>
              </a:xfrm>
              <a:prstGeom prst="ellipse">
                <a:avLst/>
              </a:prstGeom>
              <a:gradFill flip="none" rotWithShape="1">
                <a:gsLst>
                  <a:gs pos="0">
                    <a:schemeClr val="accent1">
                      <a:lumMod val="5000"/>
                      <a:lumOff val="95000"/>
                    </a:schemeClr>
                  </a:gs>
                  <a:gs pos="74000">
                    <a:schemeClr val="accent2">
                      <a:lumMod val="60000"/>
                      <a:lumOff val="40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0" name="椭圆 99">
                <a:extLst>
                  <a:ext uri="{FF2B5EF4-FFF2-40B4-BE49-F238E27FC236}">
                    <a16:creationId xmlns:a16="http://schemas.microsoft.com/office/drawing/2014/main" id="{9D2F99A8-6CF9-BB83-28A7-56B4CF6E256D}"/>
                  </a:ext>
                </a:extLst>
              </p:cNvPr>
              <p:cNvSpPr/>
              <p:nvPr/>
            </p:nvSpPr>
            <p:spPr>
              <a:xfrm>
                <a:off x="973670" y="4398641"/>
                <a:ext cx="97458" cy="97458"/>
              </a:xfrm>
              <a:prstGeom prst="ellipse">
                <a:avLst/>
              </a:prstGeom>
              <a:gradFill flip="none" rotWithShape="1">
                <a:gsLst>
                  <a:gs pos="0">
                    <a:schemeClr val="accent1">
                      <a:lumMod val="5000"/>
                      <a:lumOff val="95000"/>
                    </a:schemeClr>
                  </a:gs>
                  <a:gs pos="74000">
                    <a:schemeClr val="accent2">
                      <a:lumMod val="60000"/>
                      <a:lumOff val="40000"/>
                    </a:schemeClr>
                  </a:gs>
                  <a:gs pos="83000">
                    <a:schemeClr val="accent1">
                      <a:lumMod val="45000"/>
                      <a:lumOff val="55000"/>
                    </a:schemeClr>
                  </a:gs>
                  <a:gs pos="100000">
                    <a:schemeClr val="accent1">
                      <a:lumMod val="30000"/>
                      <a:lumOff val="70000"/>
                    </a:scheme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147" name="直接连接符 146">
              <a:extLst>
                <a:ext uri="{FF2B5EF4-FFF2-40B4-BE49-F238E27FC236}">
                  <a16:creationId xmlns:a16="http://schemas.microsoft.com/office/drawing/2014/main" id="{A4840A90-9223-07CD-E24D-C0FAF8C60A96}"/>
                </a:ext>
              </a:extLst>
            </p:cNvPr>
            <p:cNvCxnSpPr>
              <a:cxnSpLocks/>
            </p:cNvCxnSpPr>
            <p:nvPr/>
          </p:nvCxnSpPr>
          <p:spPr>
            <a:xfrm>
              <a:off x="9218886" y="1262453"/>
              <a:ext cx="311519" cy="14666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48" name="文本框 147">
              <a:extLst>
                <a:ext uri="{FF2B5EF4-FFF2-40B4-BE49-F238E27FC236}">
                  <a16:creationId xmlns:a16="http://schemas.microsoft.com/office/drawing/2014/main" id="{7CAA0C21-D40E-57C3-5134-9B4F12E534B5}"/>
                </a:ext>
              </a:extLst>
            </p:cNvPr>
            <p:cNvSpPr txBox="1"/>
            <p:nvPr/>
          </p:nvSpPr>
          <p:spPr>
            <a:xfrm>
              <a:off x="9465032" y="1244542"/>
              <a:ext cx="172159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err="1">
                  <a:ln>
                    <a:noFill/>
                  </a:ln>
                  <a:solidFill>
                    <a:srgbClr val="ED7D31"/>
                  </a:solidFill>
                  <a:effectLst/>
                  <a:uLnTx/>
                  <a:uFillTx/>
                  <a:latin typeface="Arial" panose="020B0604020202020204" pitchFamily="34" charset="0"/>
                  <a:ea typeface="等线" panose="02010600030101010101" pitchFamily="2" charset="-122"/>
                  <a:cs typeface="Arial" panose="020B0604020202020204" pitchFamily="34" charset="0"/>
                </a:rPr>
                <a:t>TrOPs</a:t>
              </a:r>
              <a:endParaRPr kumimoji="0" lang="en-US" altLang="zh-CN" sz="1800" b="0" i="0" u="none" strike="noStrike" kern="1200" cap="none" spc="0" normalizeH="0" baseline="0" noProof="0" dirty="0">
                <a:ln>
                  <a:noFill/>
                </a:ln>
                <a:solidFill>
                  <a:srgbClr val="ED7D31"/>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20" name="Group 15">
            <a:extLst>
              <a:ext uri="{FF2B5EF4-FFF2-40B4-BE49-F238E27FC236}">
                <a16:creationId xmlns:a16="http://schemas.microsoft.com/office/drawing/2014/main" id="{EB57CD21-3E41-2939-C7DA-B0F068FE89A3}"/>
              </a:ext>
            </a:extLst>
          </p:cNvPr>
          <p:cNvGrpSpPr/>
          <p:nvPr/>
        </p:nvGrpSpPr>
        <p:grpSpPr>
          <a:xfrm>
            <a:off x="8972536" y="417967"/>
            <a:ext cx="3121806" cy="447110"/>
            <a:chOff x="8844309" y="358006"/>
            <a:chExt cx="3121806" cy="447110"/>
          </a:xfrm>
        </p:grpSpPr>
        <p:grpSp>
          <p:nvGrpSpPr>
            <p:cNvPr id="23" name="组合 2">
              <a:extLst>
                <a:ext uri="{FF2B5EF4-FFF2-40B4-BE49-F238E27FC236}">
                  <a16:creationId xmlns:a16="http://schemas.microsoft.com/office/drawing/2014/main" id="{6870683E-EAA0-D1EC-3CB8-97F33471E004}"/>
                </a:ext>
              </a:extLst>
            </p:cNvPr>
            <p:cNvGrpSpPr/>
            <p:nvPr/>
          </p:nvGrpSpPr>
          <p:grpSpPr>
            <a:xfrm>
              <a:off x="9715178" y="358006"/>
              <a:ext cx="2250937" cy="447110"/>
              <a:chOff x="9729466" y="157976"/>
              <a:chExt cx="2250937" cy="447110"/>
            </a:xfrm>
          </p:grpSpPr>
          <p:sp>
            <p:nvSpPr>
              <p:cNvPr id="26" name="TextBox 15">
                <a:extLst>
                  <a:ext uri="{FF2B5EF4-FFF2-40B4-BE49-F238E27FC236}">
                    <a16:creationId xmlns:a16="http://schemas.microsoft.com/office/drawing/2014/main" id="{86A590ED-8D79-6D93-E74B-3C65D2CEFC9C}"/>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27" name="直线连接符 9">
                <a:extLst>
                  <a:ext uri="{FF2B5EF4-FFF2-40B4-BE49-F238E27FC236}">
                    <a16:creationId xmlns:a16="http://schemas.microsoft.com/office/drawing/2014/main" id="{E924777C-C0AA-4CE8-5B95-6D28A1B54745}"/>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25" name="Picture 17">
              <a:extLst>
                <a:ext uri="{FF2B5EF4-FFF2-40B4-BE49-F238E27FC236}">
                  <a16:creationId xmlns:a16="http://schemas.microsoft.com/office/drawing/2014/main" id="{EC2351AE-8249-794D-6FBC-20D6326D47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extLst>
      <p:ext uri="{BB962C8B-B14F-4D97-AF65-F5344CB8AC3E}">
        <p14:creationId xmlns:p14="http://schemas.microsoft.com/office/powerpoint/2010/main" val="974316508"/>
      </p:ext>
    </p:extLst>
  </p:cSld>
  <p:clrMapOvr>
    <a:masterClrMapping/>
  </p:clrMapOvr>
  <p:transition advTm="131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dirty="0"/>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Emerging pollutant removal</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10" name="矩形 9">
            <a:extLst>
              <a:ext uri="{FF2B5EF4-FFF2-40B4-BE49-F238E27FC236}">
                <a16:creationId xmlns:a16="http://schemas.microsoft.com/office/drawing/2014/main" id="{0ACD8F50-4DF7-2A75-8A8D-6C32E3D16698}"/>
              </a:ext>
            </a:extLst>
          </p:cNvPr>
          <p:cNvSpPr/>
          <p:nvPr/>
        </p:nvSpPr>
        <p:spPr>
          <a:xfrm>
            <a:off x="240247" y="1166566"/>
            <a:ext cx="9639666" cy="400110"/>
          </a:xfrm>
          <a:prstGeom prst="rect">
            <a:avLst/>
          </a:prstGeom>
        </p:spPr>
        <p:txBody>
          <a:bodyPr wrap="square">
            <a:spAutoFit/>
          </a:bodyPr>
          <a:lstStyle/>
          <a:p>
            <a:pPr marL="703263" marR="0" lvl="1" indent="-342900" algn="just" defTabSz="914400" rtl="0" eaLnBrk="1" fontAlgn="auto" latinLnBrk="0" hangingPunct="1">
              <a:lnSpc>
                <a:spcPct val="100000"/>
              </a:lnSpc>
              <a:spcBef>
                <a:spcPts val="800"/>
              </a:spcBef>
              <a:spcAft>
                <a:spcPts val="0"/>
              </a:spcAft>
              <a:buClrTx/>
              <a:buSzTx/>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Biological responses to the pharmaceuticals in wastewater systems</a:t>
            </a:r>
          </a:p>
        </p:txBody>
      </p:sp>
      <p:grpSp>
        <p:nvGrpSpPr>
          <p:cNvPr id="41" name="组合 40">
            <a:extLst>
              <a:ext uri="{FF2B5EF4-FFF2-40B4-BE49-F238E27FC236}">
                <a16:creationId xmlns:a16="http://schemas.microsoft.com/office/drawing/2014/main" id="{520B3685-2850-B104-6384-49EC7DBB0D44}"/>
              </a:ext>
            </a:extLst>
          </p:cNvPr>
          <p:cNvGrpSpPr/>
          <p:nvPr/>
        </p:nvGrpSpPr>
        <p:grpSpPr>
          <a:xfrm>
            <a:off x="7008984" y="2101421"/>
            <a:ext cx="4415533" cy="2712083"/>
            <a:chOff x="7008984" y="2101421"/>
            <a:chExt cx="4415533" cy="2712083"/>
          </a:xfrm>
        </p:grpSpPr>
        <p:sp>
          <p:nvSpPr>
            <p:cNvPr id="105" name="Line 11">
              <a:extLst>
                <a:ext uri="{FF2B5EF4-FFF2-40B4-BE49-F238E27FC236}">
                  <a16:creationId xmlns:a16="http://schemas.microsoft.com/office/drawing/2014/main" id="{D19705E0-B23C-9113-907F-C683F4773C67}"/>
                </a:ext>
              </a:extLst>
            </p:cNvPr>
            <p:cNvSpPr>
              <a:spLocks noChangeShapeType="1"/>
            </p:cNvSpPr>
            <p:nvPr/>
          </p:nvSpPr>
          <p:spPr bwMode="auto">
            <a:xfrm flipH="1" flipV="1">
              <a:off x="7008984" y="2101421"/>
              <a:ext cx="1255712" cy="901700"/>
            </a:xfrm>
            <a:prstGeom prst="line">
              <a:avLst/>
            </a:prstGeom>
            <a:noFill/>
            <a:ln w="12700">
              <a:solidFill>
                <a:srgbClr val="2E2C2C"/>
              </a:solidFill>
              <a:round/>
              <a:headEnd/>
              <a:tailEnd type="triangle" w="lg" len="lg"/>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73" name="组合 72">
              <a:extLst>
                <a:ext uri="{FF2B5EF4-FFF2-40B4-BE49-F238E27FC236}">
                  <a16:creationId xmlns:a16="http://schemas.microsoft.com/office/drawing/2014/main" id="{B9ACCF3C-E31D-0617-EFAD-7D671C56E972}"/>
                </a:ext>
              </a:extLst>
            </p:cNvPr>
            <p:cNvGrpSpPr/>
            <p:nvPr/>
          </p:nvGrpSpPr>
          <p:grpSpPr>
            <a:xfrm>
              <a:off x="8738861" y="3457585"/>
              <a:ext cx="1351812" cy="1355919"/>
              <a:chOff x="10283746" y="2564593"/>
              <a:chExt cx="1133043" cy="1136485"/>
            </a:xfrm>
          </p:grpSpPr>
          <p:grpSp>
            <p:nvGrpSpPr>
              <p:cNvPr id="5" name="Gruppe 169">
                <a:extLst>
                  <a:ext uri="{FF2B5EF4-FFF2-40B4-BE49-F238E27FC236}">
                    <a16:creationId xmlns:a16="http://schemas.microsoft.com/office/drawing/2014/main" id="{FEB871D4-7641-D7D0-B240-E0E1A060A473}"/>
                  </a:ext>
                </a:extLst>
              </p:cNvPr>
              <p:cNvGrpSpPr>
                <a:grpSpLocks/>
              </p:cNvGrpSpPr>
              <p:nvPr/>
            </p:nvGrpSpPr>
            <p:grpSpPr bwMode="auto">
              <a:xfrm rot="1951176">
                <a:off x="10662817" y="2707009"/>
                <a:ext cx="415133" cy="836457"/>
                <a:chOff x="1430138" y="2376727"/>
                <a:chExt cx="1373279" cy="2916902"/>
              </a:xfrm>
            </p:grpSpPr>
            <p:grpSp>
              <p:nvGrpSpPr>
                <p:cNvPr id="7" name="Gruppe 168">
                  <a:extLst>
                    <a:ext uri="{FF2B5EF4-FFF2-40B4-BE49-F238E27FC236}">
                      <a16:creationId xmlns:a16="http://schemas.microsoft.com/office/drawing/2014/main" id="{5DFFF5B8-E57B-3233-FEB6-D6AE9F38EA26}"/>
                    </a:ext>
                  </a:extLst>
                </p:cNvPr>
                <p:cNvGrpSpPr>
                  <a:grpSpLocks/>
                </p:cNvGrpSpPr>
                <p:nvPr/>
              </p:nvGrpSpPr>
              <p:grpSpPr bwMode="auto">
                <a:xfrm>
                  <a:off x="1485704" y="2376727"/>
                  <a:ext cx="1317713" cy="2806144"/>
                  <a:chOff x="1485704" y="2376727"/>
                  <a:chExt cx="1317713" cy="2806144"/>
                </a:xfrm>
              </p:grpSpPr>
              <p:grpSp>
                <p:nvGrpSpPr>
                  <p:cNvPr id="21" name="Gruppe 61">
                    <a:extLst>
                      <a:ext uri="{FF2B5EF4-FFF2-40B4-BE49-F238E27FC236}">
                        <a16:creationId xmlns:a16="http://schemas.microsoft.com/office/drawing/2014/main" id="{1604DBC9-4DFE-F18B-64B4-7137DCFB03C2}"/>
                      </a:ext>
                    </a:extLst>
                  </p:cNvPr>
                  <p:cNvGrpSpPr>
                    <a:grpSpLocks/>
                  </p:cNvGrpSpPr>
                  <p:nvPr/>
                </p:nvGrpSpPr>
                <p:grpSpPr bwMode="auto">
                  <a:xfrm rot="-52394">
                    <a:off x="1532206" y="2376727"/>
                    <a:ext cx="1227853" cy="2806144"/>
                    <a:chOff x="4189413" y="860407"/>
                    <a:chExt cx="2693004" cy="6154615"/>
                  </a:xfrm>
                </p:grpSpPr>
                <p:sp>
                  <p:nvSpPr>
                    <p:cNvPr id="25" name="Freeform 6">
                      <a:extLst>
                        <a:ext uri="{FF2B5EF4-FFF2-40B4-BE49-F238E27FC236}">
                          <a16:creationId xmlns:a16="http://schemas.microsoft.com/office/drawing/2014/main" id="{72CD7250-81BD-98E5-B716-6257A67C4597}"/>
                        </a:ext>
                      </a:extLst>
                    </p:cNvPr>
                    <p:cNvSpPr>
                      <a:spLocks/>
                    </p:cNvSpPr>
                    <p:nvPr/>
                  </p:nvSpPr>
                  <p:spPr bwMode="auto">
                    <a:xfrm>
                      <a:off x="4189413" y="3808413"/>
                      <a:ext cx="2474912" cy="2844800"/>
                    </a:xfrm>
                    <a:custGeom>
                      <a:avLst/>
                      <a:gdLst>
                        <a:gd name="T0" fmla="*/ 0 w 3117"/>
                        <a:gd name="T1" fmla="*/ 2147483647 h 3585"/>
                        <a:gd name="T2" fmla="*/ 2147483647 w 3117"/>
                        <a:gd name="T3" fmla="*/ 2147483647 h 3585"/>
                        <a:gd name="T4" fmla="*/ 2147483647 w 3117"/>
                        <a:gd name="T5" fmla="*/ 2147483647 h 3585"/>
                        <a:gd name="T6" fmla="*/ 2147483647 w 3117"/>
                        <a:gd name="T7" fmla="*/ 2147483647 h 3585"/>
                        <a:gd name="T8" fmla="*/ 2147483647 w 3117"/>
                        <a:gd name="T9" fmla="*/ 2147483647 h 3585"/>
                        <a:gd name="T10" fmla="*/ 2147483647 w 3117"/>
                        <a:gd name="T11" fmla="*/ 2147483647 h 3585"/>
                        <a:gd name="T12" fmla="*/ 2147483647 w 3117"/>
                        <a:gd name="T13" fmla="*/ 2147483647 h 3585"/>
                        <a:gd name="T14" fmla="*/ 2147483647 w 3117"/>
                        <a:gd name="T15" fmla="*/ 2147483647 h 3585"/>
                        <a:gd name="T16" fmla="*/ 2147483647 w 3117"/>
                        <a:gd name="T17" fmla="*/ 2147483647 h 3585"/>
                        <a:gd name="T18" fmla="*/ 2147483647 w 3117"/>
                        <a:gd name="T19" fmla="*/ 2147483647 h 3585"/>
                        <a:gd name="T20" fmla="*/ 2147483647 w 3117"/>
                        <a:gd name="T21" fmla="*/ 2147483647 h 3585"/>
                        <a:gd name="T22" fmla="*/ 2147483647 w 3117"/>
                        <a:gd name="T23" fmla="*/ 2147483647 h 3585"/>
                        <a:gd name="T24" fmla="*/ 2147483647 w 3117"/>
                        <a:gd name="T25" fmla="*/ 2147483647 h 3585"/>
                        <a:gd name="T26" fmla="*/ 2147483647 w 3117"/>
                        <a:gd name="T27" fmla="*/ 2147483647 h 3585"/>
                        <a:gd name="T28" fmla="*/ 2147483647 w 3117"/>
                        <a:gd name="T29" fmla="*/ 2147483647 h 3585"/>
                        <a:gd name="T30" fmla="*/ 2147483647 w 3117"/>
                        <a:gd name="T31" fmla="*/ 2147483647 h 3585"/>
                        <a:gd name="T32" fmla="*/ 2147483647 w 3117"/>
                        <a:gd name="T33" fmla="*/ 2147483647 h 3585"/>
                        <a:gd name="T34" fmla="*/ 2147483647 w 3117"/>
                        <a:gd name="T35" fmla="*/ 2147483647 h 3585"/>
                        <a:gd name="T36" fmla="*/ 2147483647 w 3117"/>
                        <a:gd name="T37" fmla="*/ 2147483647 h 3585"/>
                        <a:gd name="T38" fmla="*/ 2147483647 w 3117"/>
                        <a:gd name="T39" fmla="*/ 2147483647 h 3585"/>
                        <a:gd name="T40" fmla="*/ 2147483647 w 3117"/>
                        <a:gd name="T41" fmla="*/ 2147483647 h 3585"/>
                        <a:gd name="T42" fmla="*/ 2147483647 w 3117"/>
                        <a:gd name="T43" fmla="*/ 2147483647 h 3585"/>
                        <a:gd name="T44" fmla="*/ 2147483647 w 3117"/>
                        <a:gd name="T45" fmla="*/ 2147483647 h 3585"/>
                        <a:gd name="T46" fmla="*/ 2147483647 w 3117"/>
                        <a:gd name="T47" fmla="*/ 2147483647 h 3585"/>
                        <a:gd name="T48" fmla="*/ 2147483647 w 3117"/>
                        <a:gd name="T49" fmla="*/ 2147483647 h 3585"/>
                        <a:gd name="T50" fmla="*/ 2147483647 w 3117"/>
                        <a:gd name="T51" fmla="*/ 2147483647 h 3585"/>
                        <a:gd name="T52" fmla="*/ 2147483647 w 3117"/>
                        <a:gd name="T53" fmla="*/ 2147483647 h 3585"/>
                        <a:gd name="T54" fmla="*/ 2147483647 w 3117"/>
                        <a:gd name="T55" fmla="*/ 2147483647 h 3585"/>
                        <a:gd name="T56" fmla="*/ 2147483647 w 3117"/>
                        <a:gd name="T57" fmla="*/ 2147483647 h 3585"/>
                        <a:gd name="T58" fmla="*/ 2147483647 w 3117"/>
                        <a:gd name="T59" fmla="*/ 2147483647 h 3585"/>
                        <a:gd name="T60" fmla="*/ 2147483647 w 3117"/>
                        <a:gd name="T61" fmla="*/ 2147483647 h 3585"/>
                        <a:gd name="T62" fmla="*/ 2147483647 w 3117"/>
                        <a:gd name="T63" fmla="*/ 2147483647 h 3585"/>
                        <a:gd name="T64" fmla="*/ 2147483647 w 3117"/>
                        <a:gd name="T65" fmla="*/ 2147483647 h 3585"/>
                        <a:gd name="T66" fmla="*/ 2147483647 w 3117"/>
                        <a:gd name="T67" fmla="*/ 2147483647 h 3585"/>
                        <a:gd name="T68" fmla="*/ 2147483647 w 3117"/>
                        <a:gd name="T69" fmla="*/ 2147483647 h 3585"/>
                        <a:gd name="T70" fmla="*/ 2147483647 w 3117"/>
                        <a:gd name="T71" fmla="*/ 2147483647 h 3585"/>
                        <a:gd name="T72" fmla="*/ 2147483647 w 3117"/>
                        <a:gd name="T73" fmla="*/ 2147483647 h 3585"/>
                        <a:gd name="T74" fmla="*/ 2147483647 w 3117"/>
                        <a:gd name="T75" fmla="*/ 2147483647 h 3585"/>
                        <a:gd name="T76" fmla="*/ 2147483647 w 3117"/>
                        <a:gd name="T77" fmla="*/ 2147483647 h 3585"/>
                        <a:gd name="T78" fmla="*/ 2147483647 w 3117"/>
                        <a:gd name="T79" fmla="*/ 2147483647 h 3585"/>
                        <a:gd name="T80" fmla="*/ 2147483647 w 3117"/>
                        <a:gd name="T81" fmla="*/ 2147483647 h 3585"/>
                        <a:gd name="T82" fmla="*/ 2147483647 w 3117"/>
                        <a:gd name="T83" fmla="*/ 2147483647 h 3585"/>
                        <a:gd name="T84" fmla="*/ 2147483647 w 3117"/>
                        <a:gd name="T85" fmla="*/ 2147483647 h 3585"/>
                        <a:gd name="T86" fmla="*/ 2147483647 w 3117"/>
                        <a:gd name="T87" fmla="*/ 2147483647 h 3585"/>
                        <a:gd name="T88" fmla="*/ 2147483647 w 3117"/>
                        <a:gd name="T89" fmla="*/ 2147483647 h 3585"/>
                        <a:gd name="T90" fmla="*/ 2147483647 w 3117"/>
                        <a:gd name="T91" fmla="*/ 2147483647 h 3585"/>
                        <a:gd name="T92" fmla="*/ 2147483647 w 3117"/>
                        <a:gd name="T93" fmla="*/ 2147483647 h 3585"/>
                        <a:gd name="T94" fmla="*/ 2147483647 w 3117"/>
                        <a:gd name="T95" fmla="*/ 2147483647 h 3585"/>
                        <a:gd name="T96" fmla="*/ 2147483647 w 3117"/>
                        <a:gd name="T97" fmla="*/ 2147483647 h 35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117"/>
                        <a:gd name="T148" fmla="*/ 0 h 3585"/>
                        <a:gd name="T149" fmla="*/ 3117 w 3117"/>
                        <a:gd name="T150" fmla="*/ 3585 h 358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117" h="3585">
                          <a:moveTo>
                            <a:pt x="0" y="3585"/>
                          </a:moveTo>
                          <a:lnTo>
                            <a:pt x="0" y="3585"/>
                          </a:lnTo>
                          <a:lnTo>
                            <a:pt x="29" y="3481"/>
                          </a:lnTo>
                          <a:lnTo>
                            <a:pt x="57" y="3391"/>
                          </a:lnTo>
                          <a:lnTo>
                            <a:pt x="71" y="3350"/>
                          </a:lnTo>
                          <a:lnTo>
                            <a:pt x="82" y="3316"/>
                          </a:lnTo>
                          <a:lnTo>
                            <a:pt x="88" y="3303"/>
                          </a:lnTo>
                          <a:lnTo>
                            <a:pt x="100" y="3281"/>
                          </a:lnTo>
                          <a:lnTo>
                            <a:pt x="118" y="3248"/>
                          </a:lnTo>
                          <a:lnTo>
                            <a:pt x="145" y="3207"/>
                          </a:lnTo>
                          <a:lnTo>
                            <a:pt x="181" y="3153"/>
                          </a:lnTo>
                          <a:lnTo>
                            <a:pt x="226" y="3093"/>
                          </a:lnTo>
                          <a:lnTo>
                            <a:pt x="283" y="3022"/>
                          </a:lnTo>
                          <a:lnTo>
                            <a:pt x="353" y="2941"/>
                          </a:lnTo>
                          <a:lnTo>
                            <a:pt x="438" y="2853"/>
                          </a:lnTo>
                          <a:lnTo>
                            <a:pt x="487" y="2804"/>
                          </a:lnTo>
                          <a:lnTo>
                            <a:pt x="538" y="2755"/>
                          </a:lnTo>
                          <a:lnTo>
                            <a:pt x="595" y="2702"/>
                          </a:lnTo>
                          <a:lnTo>
                            <a:pt x="656" y="2647"/>
                          </a:lnTo>
                          <a:lnTo>
                            <a:pt x="720" y="2590"/>
                          </a:lnTo>
                          <a:lnTo>
                            <a:pt x="789" y="2531"/>
                          </a:lnTo>
                          <a:lnTo>
                            <a:pt x="864" y="2468"/>
                          </a:lnTo>
                          <a:lnTo>
                            <a:pt x="942" y="2405"/>
                          </a:lnTo>
                          <a:lnTo>
                            <a:pt x="1027" y="2339"/>
                          </a:lnTo>
                          <a:lnTo>
                            <a:pt x="1115" y="2272"/>
                          </a:lnTo>
                          <a:lnTo>
                            <a:pt x="1211" y="2201"/>
                          </a:lnTo>
                          <a:lnTo>
                            <a:pt x="1311" y="2129"/>
                          </a:lnTo>
                          <a:lnTo>
                            <a:pt x="1417" y="2054"/>
                          </a:lnTo>
                          <a:lnTo>
                            <a:pt x="1529" y="1977"/>
                          </a:lnTo>
                          <a:lnTo>
                            <a:pt x="1588" y="1934"/>
                          </a:lnTo>
                          <a:lnTo>
                            <a:pt x="1659" y="1883"/>
                          </a:lnTo>
                          <a:lnTo>
                            <a:pt x="1749" y="1814"/>
                          </a:lnTo>
                          <a:lnTo>
                            <a:pt x="1859" y="1730"/>
                          </a:lnTo>
                          <a:lnTo>
                            <a:pt x="1981" y="1628"/>
                          </a:lnTo>
                          <a:lnTo>
                            <a:pt x="2045" y="1571"/>
                          </a:lnTo>
                          <a:lnTo>
                            <a:pt x="2114" y="1512"/>
                          </a:lnTo>
                          <a:lnTo>
                            <a:pt x="2183" y="1447"/>
                          </a:lnTo>
                          <a:lnTo>
                            <a:pt x="2252" y="1381"/>
                          </a:lnTo>
                          <a:lnTo>
                            <a:pt x="2322" y="1312"/>
                          </a:lnTo>
                          <a:lnTo>
                            <a:pt x="2393" y="1239"/>
                          </a:lnTo>
                          <a:lnTo>
                            <a:pt x="2462" y="1165"/>
                          </a:lnTo>
                          <a:lnTo>
                            <a:pt x="2530" y="1086"/>
                          </a:lnTo>
                          <a:lnTo>
                            <a:pt x="2599" y="1005"/>
                          </a:lnTo>
                          <a:lnTo>
                            <a:pt x="2664" y="923"/>
                          </a:lnTo>
                          <a:lnTo>
                            <a:pt x="2729" y="839"/>
                          </a:lnTo>
                          <a:lnTo>
                            <a:pt x="2789" y="750"/>
                          </a:lnTo>
                          <a:lnTo>
                            <a:pt x="2846" y="662"/>
                          </a:lnTo>
                          <a:lnTo>
                            <a:pt x="2899" y="572"/>
                          </a:lnTo>
                          <a:lnTo>
                            <a:pt x="2950" y="479"/>
                          </a:lnTo>
                          <a:lnTo>
                            <a:pt x="2972" y="432"/>
                          </a:lnTo>
                          <a:lnTo>
                            <a:pt x="2996" y="385"/>
                          </a:lnTo>
                          <a:lnTo>
                            <a:pt x="3015" y="338"/>
                          </a:lnTo>
                          <a:lnTo>
                            <a:pt x="3035" y="291"/>
                          </a:lnTo>
                          <a:lnTo>
                            <a:pt x="3052" y="244"/>
                          </a:lnTo>
                          <a:lnTo>
                            <a:pt x="3068" y="195"/>
                          </a:lnTo>
                          <a:lnTo>
                            <a:pt x="3084" y="146"/>
                          </a:lnTo>
                          <a:lnTo>
                            <a:pt x="3096" y="98"/>
                          </a:lnTo>
                          <a:lnTo>
                            <a:pt x="3107" y="49"/>
                          </a:lnTo>
                          <a:lnTo>
                            <a:pt x="3117" y="0"/>
                          </a:lnTo>
                          <a:lnTo>
                            <a:pt x="3090" y="854"/>
                          </a:lnTo>
                          <a:lnTo>
                            <a:pt x="3090" y="864"/>
                          </a:lnTo>
                          <a:lnTo>
                            <a:pt x="3088" y="899"/>
                          </a:lnTo>
                          <a:lnTo>
                            <a:pt x="3084" y="925"/>
                          </a:lnTo>
                          <a:lnTo>
                            <a:pt x="3078" y="956"/>
                          </a:lnTo>
                          <a:lnTo>
                            <a:pt x="3070" y="992"/>
                          </a:lnTo>
                          <a:lnTo>
                            <a:pt x="3058" y="1035"/>
                          </a:lnTo>
                          <a:lnTo>
                            <a:pt x="3043" y="1082"/>
                          </a:lnTo>
                          <a:lnTo>
                            <a:pt x="3023" y="1135"/>
                          </a:lnTo>
                          <a:lnTo>
                            <a:pt x="2999" y="1192"/>
                          </a:lnTo>
                          <a:lnTo>
                            <a:pt x="2970" y="1255"/>
                          </a:lnTo>
                          <a:lnTo>
                            <a:pt x="2935" y="1324"/>
                          </a:lnTo>
                          <a:lnTo>
                            <a:pt x="2895" y="1396"/>
                          </a:lnTo>
                          <a:lnTo>
                            <a:pt x="2848" y="1475"/>
                          </a:lnTo>
                          <a:lnTo>
                            <a:pt x="2793" y="1559"/>
                          </a:lnTo>
                          <a:lnTo>
                            <a:pt x="2732" y="1648"/>
                          </a:lnTo>
                          <a:lnTo>
                            <a:pt x="2662" y="1742"/>
                          </a:lnTo>
                          <a:lnTo>
                            <a:pt x="2585" y="1840"/>
                          </a:lnTo>
                          <a:lnTo>
                            <a:pt x="2497" y="1942"/>
                          </a:lnTo>
                          <a:lnTo>
                            <a:pt x="2401" y="2050"/>
                          </a:lnTo>
                          <a:lnTo>
                            <a:pt x="2295" y="2162"/>
                          </a:lnTo>
                          <a:lnTo>
                            <a:pt x="2179" y="2280"/>
                          </a:lnTo>
                          <a:lnTo>
                            <a:pt x="2051" y="2401"/>
                          </a:lnTo>
                          <a:lnTo>
                            <a:pt x="1912" y="2527"/>
                          </a:lnTo>
                          <a:lnTo>
                            <a:pt x="1761" y="2659"/>
                          </a:lnTo>
                          <a:lnTo>
                            <a:pt x="1598" y="2792"/>
                          </a:lnTo>
                          <a:lnTo>
                            <a:pt x="1511" y="2863"/>
                          </a:lnTo>
                          <a:lnTo>
                            <a:pt x="1423" y="2934"/>
                          </a:lnTo>
                          <a:lnTo>
                            <a:pt x="1331" y="3004"/>
                          </a:lnTo>
                          <a:lnTo>
                            <a:pt x="1235" y="3077"/>
                          </a:lnTo>
                          <a:lnTo>
                            <a:pt x="1135" y="3150"/>
                          </a:lnTo>
                          <a:lnTo>
                            <a:pt x="1031" y="3224"/>
                          </a:lnTo>
                          <a:lnTo>
                            <a:pt x="925" y="3301"/>
                          </a:lnTo>
                          <a:lnTo>
                            <a:pt x="815" y="3377"/>
                          </a:lnTo>
                          <a:lnTo>
                            <a:pt x="699" y="3454"/>
                          </a:lnTo>
                          <a:lnTo>
                            <a:pt x="581" y="3532"/>
                          </a:lnTo>
                          <a:lnTo>
                            <a:pt x="0" y="3585"/>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id-ID"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26" name="Freeform 7">
                      <a:extLst>
                        <a:ext uri="{FF2B5EF4-FFF2-40B4-BE49-F238E27FC236}">
                          <a16:creationId xmlns:a16="http://schemas.microsoft.com/office/drawing/2014/main" id="{146984A2-9B06-12D9-AD65-FD32DDA4C309}"/>
                        </a:ext>
                      </a:extLst>
                    </p:cNvPr>
                    <p:cNvSpPr>
                      <a:spLocks/>
                    </p:cNvSpPr>
                    <p:nvPr/>
                  </p:nvSpPr>
                  <p:spPr bwMode="auto">
                    <a:xfrm>
                      <a:off x="4189413" y="3808413"/>
                      <a:ext cx="2474912" cy="2844800"/>
                    </a:xfrm>
                    <a:custGeom>
                      <a:avLst/>
                      <a:gdLst>
                        <a:gd name="T0" fmla="*/ 0 w 3117"/>
                        <a:gd name="T1" fmla="*/ 2147483647 h 3585"/>
                        <a:gd name="T2" fmla="*/ 2147483647 w 3117"/>
                        <a:gd name="T3" fmla="*/ 2147483647 h 3585"/>
                        <a:gd name="T4" fmla="*/ 2147483647 w 3117"/>
                        <a:gd name="T5" fmla="*/ 2147483647 h 3585"/>
                        <a:gd name="T6" fmla="*/ 2147483647 w 3117"/>
                        <a:gd name="T7" fmla="*/ 2147483647 h 3585"/>
                        <a:gd name="T8" fmla="*/ 2147483647 w 3117"/>
                        <a:gd name="T9" fmla="*/ 2147483647 h 3585"/>
                        <a:gd name="T10" fmla="*/ 2147483647 w 3117"/>
                        <a:gd name="T11" fmla="*/ 2147483647 h 3585"/>
                        <a:gd name="T12" fmla="*/ 2147483647 w 3117"/>
                        <a:gd name="T13" fmla="*/ 2147483647 h 3585"/>
                        <a:gd name="T14" fmla="*/ 2147483647 w 3117"/>
                        <a:gd name="T15" fmla="*/ 2147483647 h 3585"/>
                        <a:gd name="T16" fmla="*/ 2147483647 w 3117"/>
                        <a:gd name="T17" fmla="*/ 2147483647 h 3585"/>
                        <a:gd name="T18" fmla="*/ 2147483647 w 3117"/>
                        <a:gd name="T19" fmla="*/ 2147483647 h 3585"/>
                        <a:gd name="T20" fmla="*/ 2147483647 w 3117"/>
                        <a:gd name="T21" fmla="*/ 2147483647 h 3585"/>
                        <a:gd name="T22" fmla="*/ 2147483647 w 3117"/>
                        <a:gd name="T23" fmla="*/ 2147483647 h 3585"/>
                        <a:gd name="T24" fmla="*/ 2147483647 w 3117"/>
                        <a:gd name="T25" fmla="*/ 2147483647 h 3585"/>
                        <a:gd name="T26" fmla="*/ 2147483647 w 3117"/>
                        <a:gd name="T27" fmla="*/ 2147483647 h 3585"/>
                        <a:gd name="T28" fmla="*/ 2147483647 w 3117"/>
                        <a:gd name="T29" fmla="*/ 2147483647 h 3585"/>
                        <a:gd name="T30" fmla="*/ 2147483647 w 3117"/>
                        <a:gd name="T31" fmla="*/ 2147483647 h 3585"/>
                        <a:gd name="T32" fmla="*/ 2147483647 w 3117"/>
                        <a:gd name="T33" fmla="*/ 2147483647 h 3585"/>
                        <a:gd name="T34" fmla="*/ 2147483647 w 3117"/>
                        <a:gd name="T35" fmla="*/ 2147483647 h 3585"/>
                        <a:gd name="T36" fmla="*/ 2147483647 w 3117"/>
                        <a:gd name="T37" fmla="*/ 2147483647 h 3585"/>
                        <a:gd name="T38" fmla="*/ 2147483647 w 3117"/>
                        <a:gd name="T39" fmla="*/ 2147483647 h 3585"/>
                        <a:gd name="T40" fmla="*/ 2147483647 w 3117"/>
                        <a:gd name="T41" fmla="*/ 2147483647 h 3585"/>
                        <a:gd name="T42" fmla="*/ 2147483647 w 3117"/>
                        <a:gd name="T43" fmla="*/ 2147483647 h 3585"/>
                        <a:gd name="T44" fmla="*/ 2147483647 w 3117"/>
                        <a:gd name="T45" fmla="*/ 2147483647 h 3585"/>
                        <a:gd name="T46" fmla="*/ 2147483647 w 3117"/>
                        <a:gd name="T47" fmla="*/ 2147483647 h 3585"/>
                        <a:gd name="T48" fmla="*/ 2147483647 w 3117"/>
                        <a:gd name="T49" fmla="*/ 2147483647 h 3585"/>
                        <a:gd name="T50" fmla="*/ 2147483647 w 3117"/>
                        <a:gd name="T51" fmla="*/ 2147483647 h 3585"/>
                        <a:gd name="T52" fmla="*/ 2147483647 w 3117"/>
                        <a:gd name="T53" fmla="*/ 2147483647 h 3585"/>
                        <a:gd name="T54" fmla="*/ 2147483647 w 3117"/>
                        <a:gd name="T55" fmla="*/ 2147483647 h 3585"/>
                        <a:gd name="T56" fmla="*/ 2147483647 w 3117"/>
                        <a:gd name="T57" fmla="*/ 2147483647 h 3585"/>
                        <a:gd name="T58" fmla="*/ 2147483647 w 3117"/>
                        <a:gd name="T59" fmla="*/ 2147483647 h 3585"/>
                        <a:gd name="T60" fmla="*/ 2147483647 w 3117"/>
                        <a:gd name="T61" fmla="*/ 2147483647 h 3585"/>
                        <a:gd name="T62" fmla="*/ 2147483647 w 3117"/>
                        <a:gd name="T63" fmla="*/ 2147483647 h 3585"/>
                        <a:gd name="T64" fmla="*/ 2147483647 w 3117"/>
                        <a:gd name="T65" fmla="*/ 2147483647 h 3585"/>
                        <a:gd name="T66" fmla="*/ 2147483647 w 3117"/>
                        <a:gd name="T67" fmla="*/ 2147483647 h 3585"/>
                        <a:gd name="T68" fmla="*/ 2147483647 w 3117"/>
                        <a:gd name="T69" fmla="*/ 2147483647 h 3585"/>
                        <a:gd name="T70" fmla="*/ 2147483647 w 3117"/>
                        <a:gd name="T71" fmla="*/ 2147483647 h 3585"/>
                        <a:gd name="T72" fmla="*/ 2147483647 w 3117"/>
                        <a:gd name="T73" fmla="*/ 2147483647 h 3585"/>
                        <a:gd name="T74" fmla="*/ 2147483647 w 3117"/>
                        <a:gd name="T75" fmla="*/ 2147483647 h 3585"/>
                        <a:gd name="T76" fmla="*/ 2147483647 w 3117"/>
                        <a:gd name="T77" fmla="*/ 2147483647 h 3585"/>
                        <a:gd name="T78" fmla="*/ 2147483647 w 3117"/>
                        <a:gd name="T79" fmla="*/ 2147483647 h 3585"/>
                        <a:gd name="T80" fmla="*/ 2147483647 w 3117"/>
                        <a:gd name="T81" fmla="*/ 2147483647 h 3585"/>
                        <a:gd name="T82" fmla="*/ 2147483647 w 3117"/>
                        <a:gd name="T83" fmla="*/ 2147483647 h 3585"/>
                        <a:gd name="T84" fmla="*/ 2147483647 w 3117"/>
                        <a:gd name="T85" fmla="*/ 2147483647 h 3585"/>
                        <a:gd name="T86" fmla="*/ 2147483647 w 3117"/>
                        <a:gd name="T87" fmla="*/ 2147483647 h 3585"/>
                        <a:gd name="T88" fmla="*/ 2147483647 w 3117"/>
                        <a:gd name="T89" fmla="*/ 2147483647 h 3585"/>
                        <a:gd name="T90" fmla="*/ 2147483647 w 3117"/>
                        <a:gd name="T91" fmla="*/ 2147483647 h 3585"/>
                        <a:gd name="T92" fmla="*/ 2147483647 w 3117"/>
                        <a:gd name="T93" fmla="*/ 2147483647 h 3585"/>
                        <a:gd name="T94" fmla="*/ 2147483647 w 3117"/>
                        <a:gd name="T95" fmla="*/ 2147483647 h 3585"/>
                        <a:gd name="T96" fmla="*/ 2147483647 w 3117"/>
                        <a:gd name="T97" fmla="*/ 2147483647 h 35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117"/>
                        <a:gd name="T148" fmla="*/ 0 h 3585"/>
                        <a:gd name="T149" fmla="*/ 3117 w 3117"/>
                        <a:gd name="T150" fmla="*/ 3585 h 358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117" h="3585">
                          <a:moveTo>
                            <a:pt x="0" y="3585"/>
                          </a:moveTo>
                          <a:lnTo>
                            <a:pt x="0" y="3585"/>
                          </a:lnTo>
                          <a:lnTo>
                            <a:pt x="29" y="3481"/>
                          </a:lnTo>
                          <a:lnTo>
                            <a:pt x="57" y="3391"/>
                          </a:lnTo>
                          <a:lnTo>
                            <a:pt x="71" y="3350"/>
                          </a:lnTo>
                          <a:lnTo>
                            <a:pt x="82" y="3316"/>
                          </a:lnTo>
                          <a:lnTo>
                            <a:pt x="88" y="3303"/>
                          </a:lnTo>
                          <a:lnTo>
                            <a:pt x="100" y="3281"/>
                          </a:lnTo>
                          <a:lnTo>
                            <a:pt x="118" y="3248"/>
                          </a:lnTo>
                          <a:lnTo>
                            <a:pt x="145" y="3207"/>
                          </a:lnTo>
                          <a:lnTo>
                            <a:pt x="181" y="3153"/>
                          </a:lnTo>
                          <a:lnTo>
                            <a:pt x="226" y="3093"/>
                          </a:lnTo>
                          <a:lnTo>
                            <a:pt x="283" y="3022"/>
                          </a:lnTo>
                          <a:lnTo>
                            <a:pt x="353" y="2941"/>
                          </a:lnTo>
                          <a:lnTo>
                            <a:pt x="438" y="2853"/>
                          </a:lnTo>
                          <a:lnTo>
                            <a:pt x="487" y="2804"/>
                          </a:lnTo>
                          <a:lnTo>
                            <a:pt x="538" y="2755"/>
                          </a:lnTo>
                          <a:lnTo>
                            <a:pt x="595" y="2702"/>
                          </a:lnTo>
                          <a:lnTo>
                            <a:pt x="656" y="2647"/>
                          </a:lnTo>
                          <a:lnTo>
                            <a:pt x="720" y="2590"/>
                          </a:lnTo>
                          <a:lnTo>
                            <a:pt x="789" y="2531"/>
                          </a:lnTo>
                          <a:lnTo>
                            <a:pt x="864" y="2468"/>
                          </a:lnTo>
                          <a:lnTo>
                            <a:pt x="942" y="2405"/>
                          </a:lnTo>
                          <a:lnTo>
                            <a:pt x="1027" y="2339"/>
                          </a:lnTo>
                          <a:lnTo>
                            <a:pt x="1115" y="2272"/>
                          </a:lnTo>
                          <a:lnTo>
                            <a:pt x="1211" y="2201"/>
                          </a:lnTo>
                          <a:lnTo>
                            <a:pt x="1311" y="2129"/>
                          </a:lnTo>
                          <a:lnTo>
                            <a:pt x="1417" y="2054"/>
                          </a:lnTo>
                          <a:lnTo>
                            <a:pt x="1529" y="1977"/>
                          </a:lnTo>
                          <a:lnTo>
                            <a:pt x="1588" y="1934"/>
                          </a:lnTo>
                          <a:lnTo>
                            <a:pt x="1659" y="1883"/>
                          </a:lnTo>
                          <a:lnTo>
                            <a:pt x="1749" y="1814"/>
                          </a:lnTo>
                          <a:lnTo>
                            <a:pt x="1859" y="1730"/>
                          </a:lnTo>
                          <a:lnTo>
                            <a:pt x="1981" y="1628"/>
                          </a:lnTo>
                          <a:lnTo>
                            <a:pt x="2045" y="1571"/>
                          </a:lnTo>
                          <a:lnTo>
                            <a:pt x="2114" y="1512"/>
                          </a:lnTo>
                          <a:lnTo>
                            <a:pt x="2183" y="1447"/>
                          </a:lnTo>
                          <a:lnTo>
                            <a:pt x="2252" y="1381"/>
                          </a:lnTo>
                          <a:lnTo>
                            <a:pt x="2322" y="1312"/>
                          </a:lnTo>
                          <a:lnTo>
                            <a:pt x="2393" y="1239"/>
                          </a:lnTo>
                          <a:lnTo>
                            <a:pt x="2462" y="1165"/>
                          </a:lnTo>
                          <a:lnTo>
                            <a:pt x="2530" y="1086"/>
                          </a:lnTo>
                          <a:lnTo>
                            <a:pt x="2599" y="1005"/>
                          </a:lnTo>
                          <a:lnTo>
                            <a:pt x="2664" y="923"/>
                          </a:lnTo>
                          <a:lnTo>
                            <a:pt x="2729" y="839"/>
                          </a:lnTo>
                          <a:lnTo>
                            <a:pt x="2789" y="750"/>
                          </a:lnTo>
                          <a:lnTo>
                            <a:pt x="2846" y="662"/>
                          </a:lnTo>
                          <a:lnTo>
                            <a:pt x="2899" y="572"/>
                          </a:lnTo>
                          <a:lnTo>
                            <a:pt x="2950" y="479"/>
                          </a:lnTo>
                          <a:lnTo>
                            <a:pt x="2972" y="432"/>
                          </a:lnTo>
                          <a:lnTo>
                            <a:pt x="2996" y="385"/>
                          </a:lnTo>
                          <a:lnTo>
                            <a:pt x="3015" y="338"/>
                          </a:lnTo>
                          <a:lnTo>
                            <a:pt x="3035" y="291"/>
                          </a:lnTo>
                          <a:lnTo>
                            <a:pt x="3052" y="244"/>
                          </a:lnTo>
                          <a:lnTo>
                            <a:pt x="3068" y="195"/>
                          </a:lnTo>
                          <a:lnTo>
                            <a:pt x="3084" y="146"/>
                          </a:lnTo>
                          <a:lnTo>
                            <a:pt x="3096" y="98"/>
                          </a:lnTo>
                          <a:lnTo>
                            <a:pt x="3107" y="49"/>
                          </a:lnTo>
                          <a:lnTo>
                            <a:pt x="3117" y="0"/>
                          </a:lnTo>
                          <a:lnTo>
                            <a:pt x="3090" y="854"/>
                          </a:lnTo>
                          <a:lnTo>
                            <a:pt x="3090" y="864"/>
                          </a:lnTo>
                          <a:lnTo>
                            <a:pt x="3088" y="899"/>
                          </a:lnTo>
                          <a:lnTo>
                            <a:pt x="3084" y="925"/>
                          </a:lnTo>
                          <a:lnTo>
                            <a:pt x="3078" y="956"/>
                          </a:lnTo>
                          <a:lnTo>
                            <a:pt x="3070" y="992"/>
                          </a:lnTo>
                          <a:lnTo>
                            <a:pt x="3058" y="1035"/>
                          </a:lnTo>
                          <a:lnTo>
                            <a:pt x="3043" y="1082"/>
                          </a:lnTo>
                          <a:lnTo>
                            <a:pt x="3023" y="1135"/>
                          </a:lnTo>
                          <a:lnTo>
                            <a:pt x="2999" y="1192"/>
                          </a:lnTo>
                          <a:lnTo>
                            <a:pt x="2970" y="1255"/>
                          </a:lnTo>
                          <a:lnTo>
                            <a:pt x="2935" y="1324"/>
                          </a:lnTo>
                          <a:lnTo>
                            <a:pt x="2895" y="1396"/>
                          </a:lnTo>
                          <a:lnTo>
                            <a:pt x="2848" y="1475"/>
                          </a:lnTo>
                          <a:lnTo>
                            <a:pt x="2793" y="1559"/>
                          </a:lnTo>
                          <a:lnTo>
                            <a:pt x="2732" y="1648"/>
                          </a:lnTo>
                          <a:lnTo>
                            <a:pt x="2662" y="1742"/>
                          </a:lnTo>
                          <a:lnTo>
                            <a:pt x="2585" y="1840"/>
                          </a:lnTo>
                          <a:lnTo>
                            <a:pt x="2497" y="1942"/>
                          </a:lnTo>
                          <a:lnTo>
                            <a:pt x="2401" y="2050"/>
                          </a:lnTo>
                          <a:lnTo>
                            <a:pt x="2295" y="2162"/>
                          </a:lnTo>
                          <a:lnTo>
                            <a:pt x="2179" y="2280"/>
                          </a:lnTo>
                          <a:lnTo>
                            <a:pt x="2051" y="2401"/>
                          </a:lnTo>
                          <a:lnTo>
                            <a:pt x="1912" y="2527"/>
                          </a:lnTo>
                          <a:lnTo>
                            <a:pt x="1761" y="2659"/>
                          </a:lnTo>
                          <a:lnTo>
                            <a:pt x="1598" y="2792"/>
                          </a:lnTo>
                          <a:lnTo>
                            <a:pt x="1511" y="2863"/>
                          </a:lnTo>
                          <a:lnTo>
                            <a:pt x="1423" y="2934"/>
                          </a:lnTo>
                          <a:lnTo>
                            <a:pt x="1331" y="3004"/>
                          </a:lnTo>
                          <a:lnTo>
                            <a:pt x="1235" y="3077"/>
                          </a:lnTo>
                          <a:lnTo>
                            <a:pt x="1135" y="3150"/>
                          </a:lnTo>
                          <a:lnTo>
                            <a:pt x="1031" y="3224"/>
                          </a:lnTo>
                          <a:lnTo>
                            <a:pt x="925" y="3301"/>
                          </a:lnTo>
                          <a:lnTo>
                            <a:pt x="815" y="3377"/>
                          </a:lnTo>
                          <a:lnTo>
                            <a:pt x="699" y="3454"/>
                          </a:lnTo>
                          <a:lnTo>
                            <a:pt x="581" y="35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id-ID"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27" name="Freeform 8">
                      <a:extLst>
                        <a:ext uri="{FF2B5EF4-FFF2-40B4-BE49-F238E27FC236}">
                          <a16:creationId xmlns:a16="http://schemas.microsoft.com/office/drawing/2014/main" id="{68E30D78-A4C0-0436-6171-91A849786F9B}"/>
                        </a:ext>
                      </a:extLst>
                    </p:cNvPr>
                    <p:cNvSpPr>
                      <a:spLocks/>
                    </p:cNvSpPr>
                    <p:nvPr/>
                  </p:nvSpPr>
                  <p:spPr bwMode="auto">
                    <a:xfrm>
                      <a:off x="4587118" y="860407"/>
                      <a:ext cx="2117077" cy="3639230"/>
                    </a:xfrm>
                    <a:custGeom>
                      <a:avLst/>
                      <a:gdLst/>
                      <a:ahLst/>
                      <a:cxnLst>
                        <a:cxn ang="0">
                          <a:pos x="2656" y="3717"/>
                        </a:cxn>
                        <a:cxn ang="0">
                          <a:pos x="2658" y="3705"/>
                        </a:cxn>
                        <a:cxn ang="0">
                          <a:pos x="2660" y="3646"/>
                        </a:cxn>
                        <a:cxn ang="0">
                          <a:pos x="2656" y="3579"/>
                        </a:cxn>
                        <a:cxn ang="0">
                          <a:pos x="2644" y="3487"/>
                        </a:cxn>
                        <a:cxn ang="0">
                          <a:pos x="2619" y="3375"/>
                        </a:cxn>
                        <a:cxn ang="0">
                          <a:pos x="2576" y="3238"/>
                        </a:cxn>
                        <a:cxn ang="0">
                          <a:pos x="2511" y="3077"/>
                        </a:cxn>
                        <a:cxn ang="0">
                          <a:pos x="2422" y="2894"/>
                        </a:cxn>
                        <a:cxn ang="0">
                          <a:pos x="2305" y="2686"/>
                        </a:cxn>
                        <a:cxn ang="0">
                          <a:pos x="2154" y="2454"/>
                        </a:cxn>
                        <a:cxn ang="0">
                          <a:pos x="1965" y="2199"/>
                        </a:cxn>
                        <a:cxn ang="0">
                          <a:pos x="1735" y="1920"/>
                        </a:cxn>
                        <a:cxn ang="0">
                          <a:pos x="1535" y="1694"/>
                        </a:cxn>
                        <a:cxn ang="0">
                          <a:pos x="1386" y="1535"/>
                        </a:cxn>
                        <a:cxn ang="0">
                          <a:pos x="1225" y="1372"/>
                        </a:cxn>
                        <a:cxn ang="0">
                          <a:pos x="1050" y="1202"/>
                        </a:cxn>
                        <a:cxn ang="0">
                          <a:pos x="862" y="1025"/>
                        </a:cxn>
                        <a:cxn ang="0">
                          <a:pos x="662" y="842"/>
                        </a:cxn>
                        <a:cxn ang="0">
                          <a:pos x="556" y="748"/>
                        </a:cxn>
                        <a:cxn ang="0">
                          <a:pos x="483" y="664"/>
                        </a:cxn>
                        <a:cxn ang="0">
                          <a:pos x="414" y="571"/>
                        </a:cxn>
                        <a:cxn ang="0">
                          <a:pos x="342" y="457"/>
                        </a:cxn>
                        <a:cxn ang="0">
                          <a:pos x="277" y="336"/>
                        </a:cxn>
                        <a:cxn ang="0">
                          <a:pos x="251" y="273"/>
                        </a:cxn>
                        <a:cxn ang="0">
                          <a:pos x="234" y="212"/>
                        </a:cxn>
                        <a:cxn ang="0">
                          <a:pos x="224" y="153"/>
                        </a:cxn>
                        <a:cxn ang="0">
                          <a:pos x="226" y="96"/>
                        </a:cxn>
                        <a:cxn ang="0">
                          <a:pos x="240" y="45"/>
                        </a:cxn>
                        <a:cxn ang="0">
                          <a:pos x="267" y="0"/>
                        </a:cxn>
                        <a:cxn ang="0">
                          <a:pos x="18" y="774"/>
                        </a:cxn>
                        <a:cxn ang="0">
                          <a:pos x="6" y="807"/>
                        </a:cxn>
                        <a:cxn ang="0">
                          <a:pos x="0" y="840"/>
                        </a:cxn>
                        <a:cxn ang="0">
                          <a:pos x="2" y="876"/>
                        </a:cxn>
                        <a:cxn ang="0">
                          <a:pos x="6" y="889"/>
                        </a:cxn>
                        <a:cxn ang="0">
                          <a:pos x="28" y="948"/>
                        </a:cxn>
                        <a:cxn ang="0">
                          <a:pos x="77" y="1048"/>
                        </a:cxn>
                        <a:cxn ang="0">
                          <a:pos x="161" y="1194"/>
                        </a:cxn>
                        <a:cxn ang="0">
                          <a:pos x="293" y="1382"/>
                        </a:cxn>
                        <a:cxn ang="0">
                          <a:pos x="379" y="1492"/>
                        </a:cxn>
                        <a:cxn ang="0">
                          <a:pos x="479" y="1614"/>
                        </a:cxn>
                        <a:cxn ang="0">
                          <a:pos x="597" y="1747"/>
                        </a:cxn>
                        <a:cxn ang="0">
                          <a:pos x="732" y="1893"/>
                        </a:cxn>
                        <a:cxn ang="0">
                          <a:pos x="887" y="2048"/>
                        </a:cxn>
                        <a:cxn ang="0">
                          <a:pos x="1062" y="2217"/>
                        </a:cxn>
                        <a:cxn ang="0">
                          <a:pos x="1256" y="2395"/>
                        </a:cxn>
                        <a:cxn ang="0">
                          <a:pos x="1311" y="2444"/>
                        </a:cxn>
                        <a:cxn ang="0">
                          <a:pos x="1455" y="2584"/>
                        </a:cxn>
                        <a:cxn ang="0">
                          <a:pos x="1659" y="2802"/>
                        </a:cxn>
                        <a:cxn ang="0">
                          <a:pos x="1775" y="2933"/>
                        </a:cxn>
                        <a:cxn ang="0">
                          <a:pos x="1894" y="3081"/>
                        </a:cxn>
                        <a:cxn ang="0">
                          <a:pos x="2014" y="3242"/>
                        </a:cxn>
                        <a:cxn ang="0">
                          <a:pos x="2132" y="3410"/>
                        </a:cxn>
                        <a:cxn ang="0">
                          <a:pos x="2244" y="3591"/>
                        </a:cxn>
                        <a:cxn ang="0">
                          <a:pos x="2344" y="3778"/>
                        </a:cxn>
                        <a:cxn ang="0">
                          <a:pos x="2430" y="3970"/>
                        </a:cxn>
                        <a:cxn ang="0">
                          <a:pos x="2483" y="4117"/>
                        </a:cxn>
                        <a:cxn ang="0">
                          <a:pos x="2513" y="4217"/>
                        </a:cxn>
                        <a:cxn ang="0">
                          <a:pos x="2536" y="4316"/>
                        </a:cxn>
                        <a:cxn ang="0">
                          <a:pos x="2554" y="4416"/>
                        </a:cxn>
                        <a:cxn ang="0">
                          <a:pos x="2566" y="4516"/>
                        </a:cxn>
                        <a:cxn ang="0">
                          <a:pos x="2570" y="4567"/>
                        </a:cxn>
                      </a:cxnLst>
                      <a:rect l="0" t="0" r="r" b="b"/>
                      <a:pathLst>
                        <a:path w="2660" h="4567">
                          <a:moveTo>
                            <a:pt x="2570" y="4567"/>
                          </a:moveTo>
                          <a:lnTo>
                            <a:pt x="2656" y="3717"/>
                          </a:lnTo>
                          <a:lnTo>
                            <a:pt x="2656" y="3717"/>
                          </a:lnTo>
                          <a:lnTo>
                            <a:pt x="2658" y="3705"/>
                          </a:lnTo>
                          <a:lnTo>
                            <a:pt x="2660" y="3672"/>
                          </a:lnTo>
                          <a:lnTo>
                            <a:pt x="2660" y="3646"/>
                          </a:lnTo>
                          <a:lnTo>
                            <a:pt x="2660" y="3615"/>
                          </a:lnTo>
                          <a:lnTo>
                            <a:pt x="2656" y="3579"/>
                          </a:lnTo>
                          <a:lnTo>
                            <a:pt x="2652" y="3536"/>
                          </a:lnTo>
                          <a:lnTo>
                            <a:pt x="2644" y="3487"/>
                          </a:lnTo>
                          <a:lnTo>
                            <a:pt x="2633" y="3434"/>
                          </a:lnTo>
                          <a:lnTo>
                            <a:pt x="2619" y="3375"/>
                          </a:lnTo>
                          <a:lnTo>
                            <a:pt x="2599" y="3308"/>
                          </a:lnTo>
                          <a:lnTo>
                            <a:pt x="2576" y="3238"/>
                          </a:lnTo>
                          <a:lnTo>
                            <a:pt x="2546" y="3159"/>
                          </a:lnTo>
                          <a:lnTo>
                            <a:pt x="2511" y="3077"/>
                          </a:lnTo>
                          <a:lnTo>
                            <a:pt x="2470" y="2988"/>
                          </a:lnTo>
                          <a:lnTo>
                            <a:pt x="2422" y="2894"/>
                          </a:lnTo>
                          <a:lnTo>
                            <a:pt x="2368" y="2792"/>
                          </a:lnTo>
                          <a:lnTo>
                            <a:pt x="2305" y="2686"/>
                          </a:lnTo>
                          <a:lnTo>
                            <a:pt x="2232" y="2574"/>
                          </a:lnTo>
                          <a:lnTo>
                            <a:pt x="2154" y="2454"/>
                          </a:lnTo>
                          <a:lnTo>
                            <a:pt x="2063" y="2331"/>
                          </a:lnTo>
                          <a:lnTo>
                            <a:pt x="1965" y="2199"/>
                          </a:lnTo>
                          <a:lnTo>
                            <a:pt x="1855" y="2062"/>
                          </a:lnTo>
                          <a:lnTo>
                            <a:pt x="1735" y="1920"/>
                          </a:lnTo>
                          <a:lnTo>
                            <a:pt x="1606" y="1771"/>
                          </a:lnTo>
                          <a:lnTo>
                            <a:pt x="1535" y="1694"/>
                          </a:lnTo>
                          <a:lnTo>
                            <a:pt x="1463" y="1616"/>
                          </a:lnTo>
                          <a:lnTo>
                            <a:pt x="1386" y="1535"/>
                          </a:lnTo>
                          <a:lnTo>
                            <a:pt x="1308" y="1455"/>
                          </a:lnTo>
                          <a:lnTo>
                            <a:pt x="1225" y="1372"/>
                          </a:lnTo>
                          <a:lnTo>
                            <a:pt x="1139" y="1288"/>
                          </a:lnTo>
                          <a:lnTo>
                            <a:pt x="1050" y="1202"/>
                          </a:lnTo>
                          <a:lnTo>
                            <a:pt x="958" y="1113"/>
                          </a:lnTo>
                          <a:lnTo>
                            <a:pt x="862" y="1025"/>
                          </a:lnTo>
                          <a:lnTo>
                            <a:pt x="764" y="935"/>
                          </a:lnTo>
                          <a:lnTo>
                            <a:pt x="662" y="842"/>
                          </a:lnTo>
                          <a:lnTo>
                            <a:pt x="556" y="748"/>
                          </a:lnTo>
                          <a:lnTo>
                            <a:pt x="556" y="748"/>
                          </a:lnTo>
                          <a:lnTo>
                            <a:pt x="534" y="725"/>
                          </a:lnTo>
                          <a:lnTo>
                            <a:pt x="483" y="664"/>
                          </a:lnTo>
                          <a:lnTo>
                            <a:pt x="452" y="620"/>
                          </a:lnTo>
                          <a:lnTo>
                            <a:pt x="414" y="571"/>
                          </a:lnTo>
                          <a:lnTo>
                            <a:pt x="377" y="516"/>
                          </a:lnTo>
                          <a:lnTo>
                            <a:pt x="342" y="457"/>
                          </a:lnTo>
                          <a:lnTo>
                            <a:pt x="306" y="399"/>
                          </a:lnTo>
                          <a:lnTo>
                            <a:pt x="277" y="336"/>
                          </a:lnTo>
                          <a:lnTo>
                            <a:pt x="263" y="304"/>
                          </a:lnTo>
                          <a:lnTo>
                            <a:pt x="251" y="273"/>
                          </a:lnTo>
                          <a:lnTo>
                            <a:pt x="242" y="242"/>
                          </a:lnTo>
                          <a:lnTo>
                            <a:pt x="234" y="212"/>
                          </a:lnTo>
                          <a:lnTo>
                            <a:pt x="228" y="183"/>
                          </a:lnTo>
                          <a:lnTo>
                            <a:pt x="224" y="153"/>
                          </a:lnTo>
                          <a:lnTo>
                            <a:pt x="224" y="124"/>
                          </a:lnTo>
                          <a:lnTo>
                            <a:pt x="226" y="96"/>
                          </a:lnTo>
                          <a:lnTo>
                            <a:pt x="232" y="71"/>
                          </a:lnTo>
                          <a:lnTo>
                            <a:pt x="240" y="45"/>
                          </a:lnTo>
                          <a:lnTo>
                            <a:pt x="251" y="22"/>
                          </a:lnTo>
                          <a:lnTo>
                            <a:pt x="267" y="0"/>
                          </a:lnTo>
                          <a:lnTo>
                            <a:pt x="18" y="774"/>
                          </a:lnTo>
                          <a:lnTo>
                            <a:pt x="18" y="774"/>
                          </a:lnTo>
                          <a:lnTo>
                            <a:pt x="14" y="783"/>
                          </a:lnTo>
                          <a:lnTo>
                            <a:pt x="6" y="807"/>
                          </a:lnTo>
                          <a:lnTo>
                            <a:pt x="2" y="823"/>
                          </a:lnTo>
                          <a:lnTo>
                            <a:pt x="0" y="840"/>
                          </a:lnTo>
                          <a:lnTo>
                            <a:pt x="0" y="858"/>
                          </a:lnTo>
                          <a:lnTo>
                            <a:pt x="2" y="876"/>
                          </a:lnTo>
                          <a:lnTo>
                            <a:pt x="2" y="876"/>
                          </a:lnTo>
                          <a:lnTo>
                            <a:pt x="6" y="889"/>
                          </a:lnTo>
                          <a:lnTo>
                            <a:pt x="14" y="913"/>
                          </a:lnTo>
                          <a:lnTo>
                            <a:pt x="28" y="948"/>
                          </a:lnTo>
                          <a:lnTo>
                            <a:pt x="49" y="993"/>
                          </a:lnTo>
                          <a:lnTo>
                            <a:pt x="77" y="1048"/>
                          </a:lnTo>
                          <a:lnTo>
                            <a:pt x="114" y="1115"/>
                          </a:lnTo>
                          <a:lnTo>
                            <a:pt x="161" y="1194"/>
                          </a:lnTo>
                          <a:lnTo>
                            <a:pt x="220" y="1282"/>
                          </a:lnTo>
                          <a:lnTo>
                            <a:pt x="293" y="1382"/>
                          </a:lnTo>
                          <a:lnTo>
                            <a:pt x="334" y="1435"/>
                          </a:lnTo>
                          <a:lnTo>
                            <a:pt x="379" y="1492"/>
                          </a:lnTo>
                          <a:lnTo>
                            <a:pt x="428" y="1553"/>
                          </a:lnTo>
                          <a:lnTo>
                            <a:pt x="479" y="1614"/>
                          </a:lnTo>
                          <a:lnTo>
                            <a:pt x="536" y="1681"/>
                          </a:lnTo>
                          <a:lnTo>
                            <a:pt x="597" y="1747"/>
                          </a:lnTo>
                          <a:lnTo>
                            <a:pt x="664" y="1818"/>
                          </a:lnTo>
                          <a:lnTo>
                            <a:pt x="732" y="1893"/>
                          </a:lnTo>
                          <a:lnTo>
                            <a:pt x="807" y="1969"/>
                          </a:lnTo>
                          <a:lnTo>
                            <a:pt x="887" y="2048"/>
                          </a:lnTo>
                          <a:lnTo>
                            <a:pt x="972" y="2130"/>
                          </a:lnTo>
                          <a:lnTo>
                            <a:pt x="1062" y="2217"/>
                          </a:lnTo>
                          <a:lnTo>
                            <a:pt x="1156" y="2305"/>
                          </a:lnTo>
                          <a:lnTo>
                            <a:pt x="1256" y="2395"/>
                          </a:lnTo>
                          <a:lnTo>
                            <a:pt x="1256" y="2395"/>
                          </a:lnTo>
                          <a:lnTo>
                            <a:pt x="1311" y="2444"/>
                          </a:lnTo>
                          <a:lnTo>
                            <a:pt x="1374" y="2505"/>
                          </a:lnTo>
                          <a:lnTo>
                            <a:pt x="1455" y="2584"/>
                          </a:lnTo>
                          <a:lnTo>
                            <a:pt x="1551" y="2684"/>
                          </a:lnTo>
                          <a:lnTo>
                            <a:pt x="1659" y="2802"/>
                          </a:lnTo>
                          <a:lnTo>
                            <a:pt x="1716" y="2867"/>
                          </a:lnTo>
                          <a:lnTo>
                            <a:pt x="1775" y="2933"/>
                          </a:lnTo>
                          <a:lnTo>
                            <a:pt x="1834" y="3006"/>
                          </a:lnTo>
                          <a:lnTo>
                            <a:pt x="1894" y="3081"/>
                          </a:lnTo>
                          <a:lnTo>
                            <a:pt x="1955" y="3159"/>
                          </a:lnTo>
                          <a:lnTo>
                            <a:pt x="2014" y="3242"/>
                          </a:lnTo>
                          <a:lnTo>
                            <a:pt x="2075" y="3324"/>
                          </a:lnTo>
                          <a:lnTo>
                            <a:pt x="2132" y="3410"/>
                          </a:lnTo>
                          <a:lnTo>
                            <a:pt x="2189" y="3501"/>
                          </a:lnTo>
                          <a:lnTo>
                            <a:pt x="2244" y="3591"/>
                          </a:lnTo>
                          <a:lnTo>
                            <a:pt x="2295" y="3683"/>
                          </a:lnTo>
                          <a:lnTo>
                            <a:pt x="2344" y="3778"/>
                          </a:lnTo>
                          <a:lnTo>
                            <a:pt x="2389" y="3874"/>
                          </a:lnTo>
                          <a:lnTo>
                            <a:pt x="2430" y="3970"/>
                          </a:lnTo>
                          <a:lnTo>
                            <a:pt x="2466" y="4068"/>
                          </a:lnTo>
                          <a:lnTo>
                            <a:pt x="2483" y="4117"/>
                          </a:lnTo>
                          <a:lnTo>
                            <a:pt x="2499" y="4166"/>
                          </a:lnTo>
                          <a:lnTo>
                            <a:pt x="2513" y="4217"/>
                          </a:lnTo>
                          <a:lnTo>
                            <a:pt x="2525" y="4267"/>
                          </a:lnTo>
                          <a:lnTo>
                            <a:pt x="2536" y="4316"/>
                          </a:lnTo>
                          <a:lnTo>
                            <a:pt x="2546" y="4367"/>
                          </a:lnTo>
                          <a:lnTo>
                            <a:pt x="2554" y="4416"/>
                          </a:lnTo>
                          <a:lnTo>
                            <a:pt x="2560" y="4467"/>
                          </a:lnTo>
                          <a:lnTo>
                            <a:pt x="2566" y="4516"/>
                          </a:lnTo>
                          <a:lnTo>
                            <a:pt x="2570" y="4567"/>
                          </a:lnTo>
                          <a:lnTo>
                            <a:pt x="2570" y="4567"/>
                          </a:lnTo>
                          <a:close/>
                        </a:path>
                      </a:pathLst>
                    </a:custGeom>
                    <a:gradFill flip="none" rotWithShape="1">
                      <a:gsLst>
                        <a:gs pos="0">
                          <a:schemeClr val="bg2">
                            <a:lumMod val="25000"/>
                          </a:schemeClr>
                        </a:gs>
                        <a:gs pos="11000">
                          <a:schemeClr val="accent1">
                            <a:lumMod val="25000"/>
                          </a:schemeClr>
                        </a:gs>
                        <a:gs pos="56000">
                          <a:srgbClr val="D4DEFF"/>
                        </a:gs>
                        <a:gs pos="85000">
                          <a:schemeClr val="bg2">
                            <a:lumMod val="10000"/>
                          </a:schemeClr>
                        </a:gs>
                      </a:gsLst>
                      <a:lin ang="11400000" scaled="0"/>
                      <a:tileRect/>
                    </a:gradFill>
                    <a:ln w="9525">
                      <a:noFill/>
                      <a:round/>
                      <a:headEnd/>
                      <a:tailEnd/>
                    </a:ln>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28" name="Freeform 9">
                      <a:extLst>
                        <a:ext uri="{FF2B5EF4-FFF2-40B4-BE49-F238E27FC236}">
                          <a16:creationId xmlns:a16="http://schemas.microsoft.com/office/drawing/2014/main" id="{4B0A0284-067D-F721-DCD3-7FF91BE0674C}"/>
                        </a:ext>
                      </a:extLst>
                    </p:cNvPr>
                    <p:cNvSpPr>
                      <a:spLocks/>
                    </p:cNvSpPr>
                    <p:nvPr/>
                  </p:nvSpPr>
                  <p:spPr bwMode="auto">
                    <a:xfrm>
                      <a:off x="4406689" y="957896"/>
                      <a:ext cx="2475728" cy="3360628"/>
                    </a:xfrm>
                    <a:custGeom>
                      <a:avLst/>
                      <a:gdLst/>
                      <a:ahLst/>
                      <a:cxnLst>
                        <a:cxn ang="0">
                          <a:pos x="10" y="3383"/>
                        </a:cxn>
                        <a:cxn ang="0">
                          <a:pos x="8" y="3375"/>
                        </a:cxn>
                        <a:cxn ang="0">
                          <a:pos x="0" y="3316"/>
                        </a:cxn>
                        <a:cxn ang="0">
                          <a:pos x="0" y="3267"/>
                        </a:cxn>
                        <a:cxn ang="0">
                          <a:pos x="6" y="3202"/>
                        </a:cxn>
                        <a:cxn ang="0">
                          <a:pos x="20" y="3124"/>
                        </a:cxn>
                        <a:cxn ang="0">
                          <a:pos x="48" y="3033"/>
                        </a:cxn>
                        <a:cxn ang="0">
                          <a:pos x="87" y="2929"/>
                        </a:cxn>
                        <a:cxn ang="0">
                          <a:pos x="146" y="2811"/>
                        </a:cxn>
                        <a:cxn ang="0">
                          <a:pos x="222" y="2682"/>
                        </a:cxn>
                        <a:cxn ang="0">
                          <a:pos x="322" y="2540"/>
                        </a:cxn>
                        <a:cxn ang="0">
                          <a:pos x="446" y="2387"/>
                        </a:cxn>
                        <a:cxn ang="0">
                          <a:pos x="599" y="2222"/>
                        </a:cxn>
                        <a:cxn ang="0">
                          <a:pos x="784" y="2048"/>
                        </a:cxn>
                        <a:cxn ang="0">
                          <a:pos x="1002" y="1859"/>
                        </a:cxn>
                        <a:cxn ang="0">
                          <a:pos x="1255" y="1661"/>
                        </a:cxn>
                        <a:cxn ang="0">
                          <a:pos x="1514" y="1466"/>
                        </a:cxn>
                        <a:cxn ang="0">
                          <a:pos x="1963" y="1127"/>
                        </a:cxn>
                        <a:cxn ang="0">
                          <a:pos x="2323" y="844"/>
                        </a:cxn>
                        <a:cxn ang="0">
                          <a:pos x="2598" y="610"/>
                        </a:cxn>
                        <a:cxn ang="0">
                          <a:pos x="2707" y="512"/>
                        </a:cxn>
                        <a:cxn ang="0">
                          <a:pos x="2798" y="422"/>
                        </a:cxn>
                        <a:cxn ang="0">
                          <a:pos x="2870" y="343"/>
                        </a:cxn>
                        <a:cxn ang="0">
                          <a:pos x="2927" y="271"/>
                        </a:cxn>
                        <a:cxn ang="0">
                          <a:pos x="2969" y="206"/>
                        </a:cxn>
                        <a:cxn ang="0">
                          <a:pos x="2994" y="147"/>
                        </a:cxn>
                        <a:cxn ang="0">
                          <a:pos x="3006" y="94"/>
                        </a:cxn>
                        <a:cxn ang="0">
                          <a:pos x="3004" y="45"/>
                        </a:cxn>
                        <a:cxn ang="0">
                          <a:pos x="2990" y="0"/>
                        </a:cxn>
                        <a:cxn ang="0">
                          <a:pos x="3102" y="813"/>
                        </a:cxn>
                        <a:cxn ang="0">
                          <a:pos x="3080" y="860"/>
                        </a:cxn>
                        <a:cxn ang="0">
                          <a:pos x="3035" y="940"/>
                        </a:cxn>
                        <a:cxn ang="0">
                          <a:pos x="2963" y="1052"/>
                        </a:cxn>
                        <a:cxn ang="0">
                          <a:pos x="2859" y="1190"/>
                        </a:cxn>
                        <a:cxn ang="0">
                          <a:pos x="2717" y="1347"/>
                        </a:cxn>
                        <a:cxn ang="0">
                          <a:pos x="2633" y="1431"/>
                        </a:cxn>
                        <a:cxn ang="0">
                          <a:pos x="2537" y="1517"/>
                        </a:cxn>
                        <a:cxn ang="0">
                          <a:pos x="2431" y="1608"/>
                        </a:cxn>
                        <a:cxn ang="0">
                          <a:pos x="2313" y="1698"/>
                        </a:cxn>
                        <a:cxn ang="0">
                          <a:pos x="2183" y="1790"/>
                        </a:cxn>
                        <a:cxn ang="0">
                          <a:pos x="1889" y="1989"/>
                        </a:cxn>
                        <a:cxn ang="0">
                          <a:pos x="1561" y="2216"/>
                        </a:cxn>
                        <a:cxn ang="0">
                          <a:pos x="1390" y="2342"/>
                        </a:cxn>
                        <a:cxn ang="0">
                          <a:pos x="1219" y="2474"/>
                        </a:cxn>
                        <a:cxn ang="0">
                          <a:pos x="1049" y="2613"/>
                        </a:cxn>
                        <a:cxn ang="0">
                          <a:pos x="882" y="2760"/>
                        </a:cxn>
                        <a:cxn ang="0">
                          <a:pos x="723" y="2915"/>
                        </a:cxn>
                        <a:cxn ang="0">
                          <a:pos x="574" y="3076"/>
                        </a:cxn>
                        <a:cxn ang="0">
                          <a:pos x="434" y="3247"/>
                        </a:cxn>
                        <a:cxn ang="0">
                          <a:pos x="311" y="3424"/>
                        </a:cxn>
                        <a:cxn ang="0">
                          <a:pos x="254" y="3516"/>
                        </a:cxn>
                        <a:cxn ang="0">
                          <a:pos x="203" y="3610"/>
                        </a:cxn>
                        <a:cxn ang="0">
                          <a:pos x="156" y="3705"/>
                        </a:cxn>
                        <a:cxn ang="0">
                          <a:pos x="112" y="3803"/>
                        </a:cxn>
                        <a:cxn ang="0">
                          <a:pos x="77" y="3903"/>
                        </a:cxn>
                        <a:cxn ang="0">
                          <a:pos x="46" y="4003"/>
                        </a:cxn>
                        <a:cxn ang="0">
                          <a:pos x="20" y="4107"/>
                        </a:cxn>
                        <a:cxn ang="0">
                          <a:pos x="2" y="4211"/>
                        </a:cxn>
                      </a:cxnLst>
                      <a:rect l="0" t="0" r="r" b="b"/>
                      <a:pathLst>
                        <a:path w="3102" h="4211">
                          <a:moveTo>
                            <a:pt x="2" y="4211"/>
                          </a:moveTo>
                          <a:lnTo>
                            <a:pt x="10" y="3383"/>
                          </a:lnTo>
                          <a:lnTo>
                            <a:pt x="10" y="3383"/>
                          </a:lnTo>
                          <a:lnTo>
                            <a:pt x="8" y="3375"/>
                          </a:lnTo>
                          <a:lnTo>
                            <a:pt x="4" y="3353"/>
                          </a:lnTo>
                          <a:lnTo>
                            <a:pt x="0" y="3316"/>
                          </a:lnTo>
                          <a:lnTo>
                            <a:pt x="0" y="3292"/>
                          </a:lnTo>
                          <a:lnTo>
                            <a:pt x="0" y="3267"/>
                          </a:lnTo>
                          <a:lnTo>
                            <a:pt x="2" y="3235"/>
                          </a:lnTo>
                          <a:lnTo>
                            <a:pt x="6" y="3202"/>
                          </a:lnTo>
                          <a:lnTo>
                            <a:pt x="12" y="3165"/>
                          </a:lnTo>
                          <a:lnTo>
                            <a:pt x="20" y="3124"/>
                          </a:lnTo>
                          <a:lnTo>
                            <a:pt x="32" y="3080"/>
                          </a:lnTo>
                          <a:lnTo>
                            <a:pt x="48" y="3033"/>
                          </a:lnTo>
                          <a:lnTo>
                            <a:pt x="65" y="2982"/>
                          </a:lnTo>
                          <a:lnTo>
                            <a:pt x="87" y="2929"/>
                          </a:lnTo>
                          <a:lnTo>
                            <a:pt x="114" y="2872"/>
                          </a:lnTo>
                          <a:lnTo>
                            <a:pt x="146" y="2811"/>
                          </a:lnTo>
                          <a:lnTo>
                            <a:pt x="181" y="2749"/>
                          </a:lnTo>
                          <a:lnTo>
                            <a:pt x="222" y="2682"/>
                          </a:lnTo>
                          <a:lnTo>
                            <a:pt x="269" y="2613"/>
                          </a:lnTo>
                          <a:lnTo>
                            <a:pt x="322" y="2540"/>
                          </a:lnTo>
                          <a:lnTo>
                            <a:pt x="381" y="2466"/>
                          </a:lnTo>
                          <a:lnTo>
                            <a:pt x="446" y="2387"/>
                          </a:lnTo>
                          <a:lnTo>
                            <a:pt x="521" y="2307"/>
                          </a:lnTo>
                          <a:lnTo>
                            <a:pt x="599" y="2222"/>
                          </a:lnTo>
                          <a:lnTo>
                            <a:pt x="688" y="2136"/>
                          </a:lnTo>
                          <a:lnTo>
                            <a:pt x="784" y="2048"/>
                          </a:lnTo>
                          <a:lnTo>
                            <a:pt x="888" y="1955"/>
                          </a:lnTo>
                          <a:lnTo>
                            <a:pt x="1002" y="1859"/>
                          </a:lnTo>
                          <a:lnTo>
                            <a:pt x="1123" y="1763"/>
                          </a:lnTo>
                          <a:lnTo>
                            <a:pt x="1255" y="1661"/>
                          </a:lnTo>
                          <a:lnTo>
                            <a:pt x="1255" y="1661"/>
                          </a:lnTo>
                          <a:lnTo>
                            <a:pt x="1514" y="1466"/>
                          </a:lnTo>
                          <a:lnTo>
                            <a:pt x="1751" y="1290"/>
                          </a:lnTo>
                          <a:lnTo>
                            <a:pt x="1963" y="1127"/>
                          </a:lnTo>
                          <a:lnTo>
                            <a:pt x="2154" y="977"/>
                          </a:lnTo>
                          <a:lnTo>
                            <a:pt x="2323" y="844"/>
                          </a:lnTo>
                          <a:lnTo>
                            <a:pt x="2470" y="722"/>
                          </a:lnTo>
                          <a:lnTo>
                            <a:pt x="2598" y="610"/>
                          </a:lnTo>
                          <a:lnTo>
                            <a:pt x="2654" y="561"/>
                          </a:lnTo>
                          <a:lnTo>
                            <a:pt x="2707" y="512"/>
                          </a:lnTo>
                          <a:lnTo>
                            <a:pt x="2755" y="467"/>
                          </a:lnTo>
                          <a:lnTo>
                            <a:pt x="2798" y="422"/>
                          </a:lnTo>
                          <a:lnTo>
                            <a:pt x="2835" y="381"/>
                          </a:lnTo>
                          <a:lnTo>
                            <a:pt x="2870" y="343"/>
                          </a:lnTo>
                          <a:lnTo>
                            <a:pt x="2900" y="306"/>
                          </a:lnTo>
                          <a:lnTo>
                            <a:pt x="2927" y="271"/>
                          </a:lnTo>
                          <a:lnTo>
                            <a:pt x="2949" y="237"/>
                          </a:lnTo>
                          <a:lnTo>
                            <a:pt x="2969" y="206"/>
                          </a:lnTo>
                          <a:lnTo>
                            <a:pt x="2982" y="176"/>
                          </a:lnTo>
                          <a:lnTo>
                            <a:pt x="2994" y="147"/>
                          </a:lnTo>
                          <a:lnTo>
                            <a:pt x="3002" y="119"/>
                          </a:lnTo>
                          <a:lnTo>
                            <a:pt x="3006" y="94"/>
                          </a:lnTo>
                          <a:lnTo>
                            <a:pt x="3006" y="68"/>
                          </a:lnTo>
                          <a:lnTo>
                            <a:pt x="3004" y="45"/>
                          </a:lnTo>
                          <a:lnTo>
                            <a:pt x="2998" y="23"/>
                          </a:lnTo>
                          <a:lnTo>
                            <a:pt x="2990" y="0"/>
                          </a:lnTo>
                          <a:lnTo>
                            <a:pt x="3102" y="813"/>
                          </a:lnTo>
                          <a:lnTo>
                            <a:pt x="3102" y="813"/>
                          </a:lnTo>
                          <a:lnTo>
                            <a:pt x="3092" y="834"/>
                          </a:lnTo>
                          <a:lnTo>
                            <a:pt x="3080" y="860"/>
                          </a:lnTo>
                          <a:lnTo>
                            <a:pt x="3061" y="897"/>
                          </a:lnTo>
                          <a:lnTo>
                            <a:pt x="3035" y="940"/>
                          </a:lnTo>
                          <a:lnTo>
                            <a:pt x="3002" y="993"/>
                          </a:lnTo>
                          <a:lnTo>
                            <a:pt x="2963" y="1052"/>
                          </a:lnTo>
                          <a:lnTo>
                            <a:pt x="2916" y="1117"/>
                          </a:lnTo>
                          <a:lnTo>
                            <a:pt x="2859" y="1190"/>
                          </a:lnTo>
                          <a:lnTo>
                            <a:pt x="2792" y="1266"/>
                          </a:lnTo>
                          <a:lnTo>
                            <a:pt x="2717" y="1347"/>
                          </a:lnTo>
                          <a:lnTo>
                            <a:pt x="2676" y="1388"/>
                          </a:lnTo>
                          <a:lnTo>
                            <a:pt x="2633" y="1431"/>
                          </a:lnTo>
                          <a:lnTo>
                            <a:pt x="2586" y="1474"/>
                          </a:lnTo>
                          <a:lnTo>
                            <a:pt x="2537" y="1517"/>
                          </a:lnTo>
                          <a:lnTo>
                            <a:pt x="2486" y="1563"/>
                          </a:lnTo>
                          <a:lnTo>
                            <a:pt x="2431" y="1608"/>
                          </a:lnTo>
                          <a:lnTo>
                            <a:pt x="2374" y="1653"/>
                          </a:lnTo>
                          <a:lnTo>
                            <a:pt x="2313" y="1698"/>
                          </a:lnTo>
                          <a:lnTo>
                            <a:pt x="2250" y="1745"/>
                          </a:lnTo>
                          <a:lnTo>
                            <a:pt x="2183" y="1790"/>
                          </a:lnTo>
                          <a:lnTo>
                            <a:pt x="2183" y="1790"/>
                          </a:lnTo>
                          <a:lnTo>
                            <a:pt x="1889" y="1989"/>
                          </a:lnTo>
                          <a:lnTo>
                            <a:pt x="1728" y="2099"/>
                          </a:lnTo>
                          <a:lnTo>
                            <a:pt x="1561" y="2216"/>
                          </a:lnTo>
                          <a:lnTo>
                            <a:pt x="1477" y="2277"/>
                          </a:lnTo>
                          <a:lnTo>
                            <a:pt x="1390" y="2342"/>
                          </a:lnTo>
                          <a:lnTo>
                            <a:pt x="1304" y="2407"/>
                          </a:lnTo>
                          <a:lnTo>
                            <a:pt x="1219" y="2474"/>
                          </a:lnTo>
                          <a:lnTo>
                            <a:pt x="1133" y="2542"/>
                          </a:lnTo>
                          <a:lnTo>
                            <a:pt x="1049" y="2613"/>
                          </a:lnTo>
                          <a:lnTo>
                            <a:pt x="964" y="2686"/>
                          </a:lnTo>
                          <a:lnTo>
                            <a:pt x="882" y="2760"/>
                          </a:lnTo>
                          <a:lnTo>
                            <a:pt x="801" y="2837"/>
                          </a:lnTo>
                          <a:lnTo>
                            <a:pt x="723" y="2915"/>
                          </a:lnTo>
                          <a:lnTo>
                            <a:pt x="646" y="2996"/>
                          </a:lnTo>
                          <a:lnTo>
                            <a:pt x="574" y="3076"/>
                          </a:lnTo>
                          <a:lnTo>
                            <a:pt x="503" y="3161"/>
                          </a:lnTo>
                          <a:lnTo>
                            <a:pt x="434" y="3247"/>
                          </a:lnTo>
                          <a:lnTo>
                            <a:pt x="370" y="3336"/>
                          </a:lnTo>
                          <a:lnTo>
                            <a:pt x="311" y="3424"/>
                          </a:lnTo>
                          <a:lnTo>
                            <a:pt x="281" y="3471"/>
                          </a:lnTo>
                          <a:lnTo>
                            <a:pt x="254" y="3516"/>
                          </a:lnTo>
                          <a:lnTo>
                            <a:pt x="226" y="3563"/>
                          </a:lnTo>
                          <a:lnTo>
                            <a:pt x="203" y="3610"/>
                          </a:lnTo>
                          <a:lnTo>
                            <a:pt x="177" y="3658"/>
                          </a:lnTo>
                          <a:lnTo>
                            <a:pt x="156" y="3705"/>
                          </a:lnTo>
                          <a:lnTo>
                            <a:pt x="134" y="3754"/>
                          </a:lnTo>
                          <a:lnTo>
                            <a:pt x="112" y="3803"/>
                          </a:lnTo>
                          <a:lnTo>
                            <a:pt x="95" y="3852"/>
                          </a:lnTo>
                          <a:lnTo>
                            <a:pt x="77" y="3903"/>
                          </a:lnTo>
                          <a:lnTo>
                            <a:pt x="59" y="3952"/>
                          </a:lnTo>
                          <a:lnTo>
                            <a:pt x="46" y="4003"/>
                          </a:lnTo>
                          <a:lnTo>
                            <a:pt x="32" y="4054"/>
                          </a:lnTo>
                          <a:lnTo>
                            <a:pt x="20" y="4107"/>
                          </a:lnTo>
                          <a:lnTo>
                            <a:pt x="10" y="4158"/>
                          </a:lnTo>
                          <a:lnTo>
                            <a:pt x="2" y="4211"/>
                          </a:lnTo>
                          <a:lnTo>
                            <a:pt x="2" y="4211"/>
                          </a:lnTo>
                          <a:close/>
                        </a:path>
                      </a:pathLst>
                    </a:custGeom>
                    <a:gradFill flip="none" rotWithShape="1">
                      <a:gsLst>
                        <a:gs pos="29000">
                          <a:schemeClr val="bg2">
                            <a:lumMod val="25000"/>
                          </a:schemeClr>
                        </a:gs>
                        <a:gs pos="11000">
                          <a:schemeClr val="accent1">
                            <a:lumMod val="25000"/>
                          </a:schemeClr>
                        </a:gs>
                        <a:gs pos="56000">
                          <a:schemeClr val="accent1">
                            <a:lumMod val="25000"/>
                          </a:schemeClr>
                        </a:gs>
                        <a:gs pos="75000">
                          <a:schemeClr val="bg2">
                            <a:lumMod val="10000"/>
                          </a:schemeClr>
                        </a:gs>
                      </a:gsLst>
                      <a:lin ang="11400000" scaled="0"/>
                      <a:tileRect/>
                    </a:gradFill>
                    <a:ln w="9525">
                      <a:noFill/>
                      <a:round/>
                      <a:headEnd/>
                      <a:tailEnd/>
                    </a:ln>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29" name="Freeform 10">
                      <a:extLst>
                        <a:ext uri="{FF2B5EF4-FFF2-40B4-BE49-F238E27FC236}">
                          <a16:creationId xmlns:a16="http://schemas.microsoft.com/office/drawing/2014/main" id="{07ADC3CA-494C-F037-20C0-387B25703153}"/>
                        </a:ext>
                      </a:extLst>
                    </p:cNvPr>
                    <p:cNvSpPr>
                      <a:spLocks/>
                    </p:cNvSpPr>
                    <p:nvPr/>
                  </p:nvSpPr>
                  <p:spPr bwMode="auto">
                    <a:xfrm>
                      <a:off x="4345828" y="3504644"/>
                      <a:ext cx="2235466" cy="3510378"/>
                    </a:xfrm>
                    <a:custGeom>
                      <a:avLst/>
                      <a:gdLst/>
                      <a:ahLst/>
                      <a:cxnLst>
                        <a:cxn ang="0">
                          <a:pos x="82" y="0"/>
                        </a:cxn>
                        <a:cxn ang="0">
                          <a:pos x="57" y="77"/>
                        </a:cxn>
                        <a:cxn ang="0">
                          <a:pos x="35" y="167"/>
                        </a:cxn>
                        <a:cxn ang="0">
                          <a:pos x="16" y="287"/>
                        </a:cxn>
                        <a:cxn ang="0">
                          <a:pos x="2" y="436"/>
                        </a:cxn>
                        <a:cxn ang="0">
                          <a:pos x="2" y="609"/>
                        </a:cxn>
                        <a:cxn ang="0">
                          <a:pos x="8" y="703"/>
                        </a:cxn>
                        <a:cxn ang="0">
                          <a:pos x="20" y="803"/>
                        </a:cxn>
                        <a:cxn ang="0">
                          <a:pos x="37" y="905"/>
                        </a:cxn>
                        <a:cxn ang="0">
                          <a:pos x="61" y="1013"/>
                        </a:cxn>
                        <a:cxn ang="0">
                          <a:pos x="86" y="1100"/>
                        </a:cxn>
                        <a:cxn ang="0">
                          <a:pos x="149" y="1279"/>
                        </a:cxn>
                        <a:cxn ang="0">
                          <a:pos x="233" y="1463"/>
                        </a:cxn>
                        <a:cxn ang="0">
                          <a:pos x="341" y="1655"/>
                        </a:cxn>
                        <a:cxn ang="0">
                          <a:pos x="469" y="1850"/>
                        </a:cxn>
                        <a:cxn ang="0">
                          <a:pos x="618" y="2050"/>
                        </a:cxn>
                        <a:cxn ang="0">
                          <a:pos x="789" y="2252"/>
                        </a:cxn>
                        <a:cxn ang="0">
                          <a:pos x="981" y="2457"/>
                        </a:cxn>
                        <a:cxn ang="0">
                          <a:pos x="1085" y="2561"/>
                        </a:cxn>
                        <a:cxn ang="0">
                          <a:pos x="1533" y="2991"/>
                        </a:cxn>
                        <a:cxn ang="0">
                          <a:pos x="1896" y="3348"/>
                        </a:cxn>
                        <a:cxn ang="0">
                          <a:pos x="2179" y="3642"/>
                        </a:cxn>
                        <a:cxn ang="0">
                          <a:pos x="2342" y="3823"/>
                        </a:cxn>
                        <a:cxn ang="0">
                          <a:pos x="2428" y="3929"/>
                        </a:cxn>
                        <a:cxn ang="0">
                          <a:pos x="2501" y="4023"/>
                        </a:cxn>
                        <a:cxn ang="0">
                          <a:pos x="2556" y="4106"/>
                        </a:cxn>
                        <a:cxn ang="0">
                          <a:pos x="2595" y="4180"/>
                        </a:cxn>
                        <a:cxn ang="0">
                          <a:pos x="2620" y="4245"/>
                        </a:cxn>
                        <a:cxn ang="0">
                          <a:pos x="2632" y="4302"/>
                        </a:cxn>
                        <a:cxn ang="0">
                          <a:pos x="2630" y="4353"/>
                        </a:cxn>
                        <a:cxn ang="0">
                          <a:pos x="2619" y="4400"/>
                        </a:cxn>
                        <a:cxn ang="0">
                          <a:pos x="2817" y="3629"/>
                        </a:cxn>
                        <a:cxn ang="0">
                          <a:pos x="2811" y="3605"/>
                        </a:cxn>
                        <a:cxn ang="0">
                          <a:pos x="2785" y="3540"/>
                        </a:cxn>
                        <a:cxn ang="0">
                          <a:pos x="2740" y="3436"/>
                        </a:cxn>
                        <a:cxn ang="0">
                          <a:pos x="2668" y="3303"/>
                        </a:cxn>
                        <a:cxn ang="0">
                          <a:pos x="2566" y="3140"/>
                        </a:cxn>
                        <a:cxn ang="0">
                          <a:pos x="2463" y="3004"/>
                        </a:cxn>
                        <a:cxn ang="0">
                          <a:pos x="2385" y="2908"/>
                        </a:cxn>
                        <a:cxn ang="0">
                          <a:pos x="2297" y="2808"/>
                        </a:cxn>
                        <a:cxn ang="0">
                          <a:pos x="2196" y="2706"/>
                        </a:cxn>
                        <a:cxn ang="0">
                          <a:pos x="2085" y="2600"/>
                        </a:cxn>
                        <a:cxn ang="0">
                          <a:pos x="2024" y="2545"/>
                        </a:cxn>
                        <a:cxn ang="0">
                          <a:pos x="1753" y="2317"/>
                        </a:cxn>
                        <a:cxn ang="0">
                          <a:pos x="1447" y="2066"/>
                        </a:cxn>
                        <a:cxn ang="0">
                          <a:pos x="1207" y="1862"/>
                        </a:cxn>
                        <a:cxn ang="0">
                          <a:pos x="1046" y="1716"/>
                        </a:cxn>
                        <a:cxn ang="0">
                          <a:pos x="891" y="1565"/>
                        </a:cxn>
                        <a:cxn ang="0">
                          <a:pos x="740" y="1406"/>
                        </a:cxn>
                        <a:cxn ang="0">
                          <a:pos x="599" y="1241"/>
                        </a:cxn>
                        <a:cxn ang="0">
                          <a:pos x="469" y="1070"/>
                        </a:cxn>
                        <a:cxn ang="0">
                          <a:pos x="353" y="892"/>
                        </a:cxn>
                        <a:cxn ang="0">
                          <a:pos x="302" y="799"/>
                        </a:cxn>
                        <a:cxn ang="0">
                          <a:pos x="255" y="705"/>
                        </a:cxn>
                        <a:cxn ang="0">
                          <a:pos x="212" y="611"/>
                        </a:cxn>
                        <a:cxn ang="0">
                          <a:pos x="177" y="513"/>
                        </a:cxn>
                        <a:cxn ang="0">
                          <a:pos x="145" y="415"/>
                        </a:cxn>
                        <a:cxn ang="0">
                          <a:pos x="120" y="312"/>
                        </a:cxn>
                        <a:cxn ang="0">
                          <a:pos x="100" y="210"/>
                        </a:cxn>
                        <a:cxn ang="0">
                          <a:pos x="86" y="106"/>
                        </a:cxn>
                        <a:cxn ang="0">
                          <a:pos x="82" y="0"/>
                        </a:cxn>
                      </a:cxnLst>
                      <a:rect l="0" t="0" r="r" b="b"/>
                      <a:pathLst>
                        <a:path w="2817" h="4420">
                          <a:moveTo>
                            <a:pt x="82" y="0"/>
                          </a:moveTo>
                          <a:lnTo>
                            <a:pt x="82" y="0"/>
                          </a:lnTo>
                          <a:lnTo>
                            <a:pt x="74" y="20"/>
                          </a:lnTo>
                          <a:lnTo>
                            <a:pt x="57" y="77"/>
                          </a:lnTo>
                          <a:lnTo>
                            <a:pt x="47" y="118"/>
                          </a:lnTo>
                          <a:lnTo>
                            <a:pt x="35" y="167"/>
                          </a:lnTo>
                          <a:lnTo>
                            <a:pt x="25" y="224"/>
                          </a:lnTo>
                          <a:lnTo>
                            <a:pt x="16" y="287"/>
                          </a:lnTo>
                          <a:lnTo>
                            <a:pt x="8" y="360"/>
                          </a:lnTo>
                          <a:lnTo>
                            <a:pt x="2" y="436"/>
                          </a:lnTo>
                          <a:lnTo>
                            <a:pt x="0" y="521"/>
                          </a:lnTo>
                          <a:lnTo>
                            <a:pt x="2" y="609"/>
                          </a:lnTo>
                          <a:lnTo>
                            <a:pt x="4" y="656"/>
                          </a:lnTo>
                          <a:lnTo>
                            <a:pt x="8" y="703"/>
                          </a:lnTo>
                          <a:lnTo>
                            <a:pt x="14" y="752"/>
                          </a:lnTo>
                          <a:lnTo>
                            <a:pt x="20" y="803"/>
                          </a:lnTo>
                          <a:lnTo>
                            <a:pt x="27" y="854"/>
                          </a:lnTo>
                          <a:lnTo>
                            <a:pt x="37" y="905"/>
                          </a:lnTo>
                          <a:lnTo>
                            <a:pt x="49" y="958"/>
                          </a:lnTo>
                          <a:lnTo>
                            <a:pt x="61" y="1013"/>
                          </a:lnTo>
                          <a:lnTo>
                            <a:pt x="61" y="1013"/>
                          </a:lnTo>
                          <a:lnTo>
                            <a:pt x="86" y="1100"/>
                          </a:lnTo>
                          <a:lnTo>
                            <a:pt x="116" y="1188"/>
                          </a:lnTo>
                          <a:lnTo>
                            <a:pt x="149" y="1279"/>
                          </a:lnTo>
                          <a:lnTo>
                            <a:pt x="188" y="1371"/>
                          </a:lnTo>
                          <a:lnTo>
                            <a:pt x="233" y="1463"/>
                          </a:lnTo>
                          <a:lnTo>
                            <a:pt x="285" y="1559"/>
                          </a:lnTo>
                          <a:lnTo>
                            <a:pt x="341" y="1655"/>
                          </a:lnTo>
                          <a:lnTo>
                            <a:pt x="402" y="1752"/>
                          </a:lnTo>
                          <a:lnTo>
                            <a:pt x="469" y="1850"/>
                          </a:lnTo>
                          <a:lnTo>
                            <a:pt x="540" y="1950"/>
                          </a:lnTo>
                          <a:lnTo>
                            <a:pt x="618" y="2050"/>
                          </a:lnTo>
                          <a:lnTo>
                            <a:pt x="701" y="2150"/>
                          </a:lnTo>
                          <a:lnTo>
                            <a:pt x="789" y="2252"/>
                          </a:lnTo>
                          <a:lnTo>
                            <a:pt x="881" y="2354"/>
                          </a:lnTo>
                          <a:lnTo>
                            <a:pt x="981" y="2457"/>
                          </a:lnTo>
                          <a:lnTo>
                            <a:pt x="1085" y="2561"/>
                          </a:lnTo>
                          <a:lnTo>
                            <a:pt x="1085" y="2561"/>
                          </a:lnTo>
                          <a:lnTo>
                            <a:pt x="1321" y="2784"/>
                          </a:lnTo>
                          <a:lnTo>
                            <a:pt x="1533" y="2991"/>
                          </a:lnTo>
                          <a:lnTo>
                            <a:pt x="1725" y="3177"/>
                          </a:lnTo>
                          <a:lnTo>
                            <a:pt x="1896" y="3348"/>
                          </a:lnTo>
                          <a:lnTo>
                            <a:pt x="2045" y="3503"/>
                          </a:lnTo>
                          <a:lnTo>
                            <a:pt x="2179" y="3642"/>
                          </a:lnTo>
                          <a:lnTo>
                            <a:pt x="2291" y="3766"/>
                          </a:lnTo>
                          <a:lnTo>
                            <a:pt x="2342" y="3823"/>
                          </a:lnTo>
                          <a:lnTo>
                            <a:pt x="2387" y="3878"/>
                          </a:lnTo>
                          <a:lnTo>
                            <a:pt x="2428" y="3929"/>
                          </a:lnTo>
                          <a:lnTo>
                            <a:pt x="2467" y="3978"/>
                          </a:lnTo>
                          <a:lnTo>
                            <a:pt x="2501" y="4023"/>
                          </a:lnTo>
                          <a:lnTo>
                            <a:pt x="2530" y="4067"/>
                          </a:lnTo>
                          <a:lnTo>
                            <a:pt x="2556" y="4106"/>
                          </a:lnTo>
                          <a:lnTo>
                            <a:pt x="2577" y="4145"/>
                          </a:lnTo>
                          <a:lnTo>
                            <a:pt x="2595" y="4180"/>
                          </a:lnTo>
                          <a:lnTo>
                            <a:pt x="2609" y="4214"/>
                          </a:lnTo>
                          <a:lnTo>
                            <a:pt x="2620" y="4245"/>
                          </a:lnTo>
                          <a:lnTo>
                            <a:pt x="2628" y="4275"/>
                          </a:lnTo>
                          <a:lnTo>
                            <a:pt x="2632" y="4302"/>
                          </a:lnTo>
                          <a:lnTo>
                            <a:pt x="2634" y="4330"/>
                          </a:lnTo>
                          <a:lnTo>
                            <a:pt x="2630" y="4353"/>
                          </a:lnTo>
                          <a:lnTo>
                            <a:pt x="2626" y="4377"/>
                          </a:lnTo>
                          <a:lnTo>
                            <a:pt x="2619" y="4400"/>
                          </a:lnTo>
                          <a:lnTo>
                            <a:pt x="2607" y="4420"/>
                          </a:lnTo>
                          <a:lnTo>
                            <a:pt x="2817" y="3629"/>
                          </a:lnTo>
                          <a:lnTo>
                            <a:pt x="2817" y="3629"/>
                          </a:lnTo>
                          <a:lnTo>
                            <a:pt x="2811" y="3605"/>
                          </a:lnTo>
                          <a:lnTo>
                            <a:pt x="2801" y="3578"/>
                          </a:lnTo>
                          <a:lnTo>
                            <a:pt x="2785" y="3540"/>
                          </a:lnTo>
                          <a:lnTo>
                            <a:pt x="2766" y="3493"/>
                          </a:lnTo>
                          <a:lnTo>
                            <a:pt x="2740" y="3436"/>
                          </a:lnTo>
                          <a:lnTo>
                            <a:pt x="2707" y="3373"/>
                          </a:lnTo>
                          <a:lnTo>
                            <a:pt x="2668" y="3303"/>
                          </a:lnTo>
                          <a:lnTo>
                            <a:pt x="2620" y="3224"/>
                          </a:lnTo>
                          <a:lnTo>
                            <a:pt x="2566" y="3140"/>
                          </a:lnTo>
                          <a:lnTo>
                            <a:pt x="2501" y="3051"/>
                          </a:lnTo>
                          <a:lnTo>
                            <a:pt x="2463" y="3004"/>
                          </a:lnTo>
                          <a:lnTo>
                            <a:pt x="2426" y="2957"/>
                          </a:lnTo>
                          <a:lnTo>
                            <a:pt x="2385" y="2908"/>
                          </a:lnTo>
                          <a:lnTo>
                            <a:pt x="2342" y="2859"/>
                          </a:lnTo>
                          <a:lnTo>
                            <a:pt x="2297" y="2808"/>
                          </a:lnTo>
                          <a:lnTo>
                            <a:pt x="2248" y="2757"/>
                          </a:lnTo>
                          <a:lnTo>
                            <a:pt x="2196" y="2706"/>
                          </a:lnTo>
                          <a:lnTo>
                            <a:pt x="2142" y="2653"/>
                          </a:lnTo>
                          <a:lnTo>
                            <a:pt x="2085" y="2600"/>
                          </a:lnTo>
                          <a:lnTo>
                            <a:pt x="2024" y="2545"/>
                          </a:lnTo>
                          <a:lnTo>
                            <a:pt x="2024" y="2545"/>
                          </a:lnTo>
                          <a:lnTo>
                            <a:pt x="1894" y="2435"/>
                          </a:lnTo>
                          <a:lnTo>
                            <a:pt x="1753" y="2317"/>
                          </a:lnTo>
                          <a:lnTo>
                            <a:pt x="1604" y="2195"/>
                          </a:lnTo>
                          <a:lnTo>
                            <a:pt x="1447" y="2066"/>
                          </a:lnTo>
                          <a:lnTo>
                            <a:pt x="1288" y="1930"/>
                          </a:lnTo>
                          <a:lnTo>
                            <a:pt x="1207" y="1862"/>
                          </a:lnTo>
                          <a:lnTo>
                            <a:pt x="1127" y="1789"/>
                          </a:lnTo>
                          <a:lnTo>
                            <a:pt x="1046" y="1716"/>
                          </a:lnTo>
                          <a:lnTo>
                            <a:pt x="968" y="1642"/>
                          </a:lnTo>
                          <a:lnTo>
                            <a:pt x="891" y="1565"/>
                          </a:lnTo>
                          <a:lnTo>
                            <a:pt x="815" y="1487"/>
                          </a:lnTo>
                          <a:lnTo>
                            <a:pt x="740" y="1406"/>
                          </a:lnTo>
                          <a:lnTo>
                            <a:pt x="669" y="1324"/>
                          </a:lnTo>
                          <a:lnTo>
                            <a:pt x="599" y="1241"/>
                          </a:lnTo>
                          <a:lnTo>
                            <a:pt x="532" y="1157"/>
                          </a:lnTo>
                          <a:lnTo>
                            <a:pt x="469" y="1070"/>
                          </a:lnTo>
                          <a:lnTo>
                            <a:pt x="410" y="982"/>
                          </a:lnTo>
                          <a:lnTo>
                            <a:pt x="353" y="892"/>
                          </a:lnTo>
                          <a:lnTo>
                            <a:pt x="328" y="845"/>
                          </a:lnTo>
                          <a:lnTo>
                            <a:pt x="302" y="799"/>
                          </a:lnTo>
                          <a:lnTo>
                            <a:pt x="279" y="752"/>
                          </a:lnTo>
                          <a:lnTo>
                            <a:pt x="255" y="705"/>
                          </a:lnTo>
                          <a:lnTo>
                            <a:pt x="233" y="658"/>
                          </a:lnTo>
                          <a:lnTo>
                            <a:pt x="212" y="611"/>
                          </a:lnTo>
                          <a:lnTo>
                            <a:pt x="194" y="562"/>
                          </a:lnTo>
                          <a:lnTo>
                            <a:pt x="177" y="513"/>
                          </a:lnTo>
                          <a:lnTo>
                            <a:pt x="159" y="464"/>
                          </a:lnTo>
                          <a:lnTo>
                            <a:pt x="145" y="415"/>
                          </a:lnTo>
                          <a:lnTo>
                            <a:pt x="131" y="364"/>
                          </a:lnTo>
                          <a:lnTo>
                            <a:pt x="120" y="312"/>
                          </a:lnTo>
                          <a:lnTo>
                            <a:pt x="108" y="261"/>
                          </a:lnTo>
                          <a:lnTo>
                            <a:pt x="100" y="210"/>
                          </a:lnTo>
                          <a:lnTo>
                            <a:pt x="92" y="159"/>
                          </a:lnTo>
                          <a:lnTo>
                            <a:pt x="86" y="106"/>
                          </a:lnTo>
                          <a:lnTo>
                            <a:pt x="84" y="53"/>
                          </a:lnTo>
                          <a:lnTo>
                            <a:pt x="82" y="0"/>
                          </a:lnTo>
                          <a:lnTo>
                            <a:pt x="82" y="0"/>
                          </a:lnTo>
                          <a:close/>
                        </a:path>
                      </a:pathLst>
                    </a:custGeom>
                    <a:gradFill flip="none" rotWithShape="1">
                      <a:gsLst>
                        <a:gs pos="0">
                          <a:schemeClr val="bg2">
                            <a:lumMod val="25000"/>
                          </a:schemeClr>
                        </a:gs>
                        <a:gs pos="11000">
                          <a:schemeClr val="accent1">
                            <a:lumMod val="25000"/>
                          </a:schemeClr>
                        </a:gs>
                        <a:gs pos="56000">
                          <a:srgbClr val="D4DEFF"/>
                        </a:gs>
                        <a:gs pos="85000">
                          <a:schemeClr val="bg2">
                            <a:lumMod val="10000"/>
                          </a:schemeClr>
                        </a:gs>
                      </a:gsLst>
                      <a:lin ang="11400000" scaled="0"/>
                      <a:tileRect/>
                    </a:gradFill>
                    <a:ln w="9525">
                      <a:noFill/>
                      <a:round/>
                      <a:headEnd/>
                      <a:tailEnd/>
                    </a:ln>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30" name="Freeform 11">
                      <a:extLst>
                        <a:ext uri="{FF2B5EF4-FFF2-40B4-BE49-F238E27FC236}">
                          <a16:creationId xmlns:a16="http://schemas.microsoft.com/office/drawing/2014/main" id="{EEC5CC71-D159-469E-615E-AF9404F9B315}"/>
                        </a:ext>
                      </a:extLst>
                    </p:cNvPr>
                    <p:cNvSpPr>
                      <a:spLocks/>
                    </p:cNvSpPr>
                    <p:nvPr/>
                  </p:nvSpPr>
                  <p:spPr bwMode="auto">
                    <a:xfrm>
                      <a:off x="4530948" y="4007166"/>
                      <a:ext cx="2019580" cy="146266"/>
                    </a:xfrm>
                    <a:custGeom>
                      <a:avLst/>
                      <a:gdLst/>
                      <a:ahLst/>
                      <a:cxnLst>
                        <a:cxn ang="0">
                          <a:pos x="0" y="0"/>
                        </a:cxn>
                        <a:cxn ang="0">
                          <a:pos x="0" y="0"/>
                        </a:cxn>
                        <a:cxn ang="0">
                          <a:pos x="19" y="47"/>
                        </a:cxn>
                        <a:cxn ang="0">
                          <a:pos x="43" y="94"/>
                        </a:cxn>
                        <a:cxn ang="0">
                          <a:pos x="66" y="140"/>
                        </a:cxn>
                        <a:cxn ang="0">
                          <a:pos x="90" y="185"/>
                        </a:cxn>
                        <a:cxn ang="0">
                          <a:pos x="2512" y="185"/>
                        </a:cxn>
                        <a:cxn ang="0">
                          <a:pos x="2512" y="185"/>
                        </a:cxn>
                        <a:cxn ang="0">
                          <a:pos x="2544" y="118"/>
                        </a:cxn>
                        <a:cxn ang="0">
                          <a:pos x="2544" y="118"/>
                        </a:cxn>
                        <a:cxn ang="0">
                          <a:pos x="2522" y="59"/>
                        </a:cxn>
                        <a:cxn ang="0">
                          <a:pos x="2498" y="0"/>
                        </a:cxn>
                        <a:cxn ang="0">
                          <a:pos x="3" y="0"/>
                        </a:cxn>
                        <a:cxn ang="0">
                          <a:pos x="3" y="0"/>
                        </a:cxn>
                        <a:cxn ang="0">
                          <a:pos x="0" y="0"/>
                        </a:cxn>
                        <a:cxn ang="0">
                          <a:pos x="0" y="0"/>
                        </a:cxn>
                      </a:cxnLst>
                      <a:rect l="0" t="0" r="r" b="b"/>
                      <a:pathLst>
                        <a:path w="2544" h="185">
                          <a:moveTo>
                            <a:pt x="0" y="0"/>
                          </a:moveTo>
                          <a:lnTo>
                            <a:pt x="0" y="0"/>
                          </a:lnTo>
                          <a:lnTo>
                            <a:pt x="19" y="47"/>
                          </a:lnTo>
                          <a:lnTo>
                            <a:pt x="43" y="94"/>
                          </a:lnTo>
                          <a:lnTo>
                            <a:pt x="66" y="140"/>
                          </a:lnTo>
                          <a:lnTo>
                            <a:pt x="90" y="185"/>
                          </a:lnTo>
                          <a:lnTo>
                            <a:pt x="2512" y="185"/>
                          </a:lnTo>
                          <a:lnTo>
                            <a:pt x="2512" y="185"/>
                          </a:lnTo>
                          <a:lnTo>
                            <a:pt x="2544" y="118"/>
                          </a:lnTo>
                          <a:lnTo>
                            <a:pt x="2544" y="118"/>
                          </a:lnTo>
                          <a:lnTo>
                            <a:pt x="2522" y="59"/>
                          </a:lnTo>
                          <a:lnTo>
                            <a:pt x="2498" y="0"/>
                          </a:lnTo>
                          <a:lnTo>
                            <a:pt x="3" y="0"/>
                          </a:lnTo>
                          <a:lnTo>
                            <a:pt x="3" y="0"/>
                          </a:lnTo>
                          <a:lnTo>
                            <a:pt x="0" y="0"/>
                          </a:lnTo>
                          <a:lnTo>
                            <a:pt x="0" y="0"/>
                          </a:lnTo>
                          <a:close/>
                        </a:path>
                      </a:pathLst>
                    </a:custGeom>
                    <a:gradFill flip="none" rotWithShape="1">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31" name="Freeform 12">
                      <a:extLst>
                        <a:ext uri="{FF2B5EF4-FFF2-40B4-BE49-F238E27FC236}">
                          <a16:creationId xmlns:a16="http://schemas.microsoft.com/office/drawing/2014/main" id="{4E3DD9F1-93BB-8517-6FE6-797587858F97}"/>
                        </a:ext>
                      </a:extLst>
                    </p:cNvPr>
                    <p:cNvSpPr>
                      <a:spLocks/>
                    </p:cNvSpPr>
                    <p:nvPr/>
                  </p:nvSpPr>
                  <p:spPr bwMode="auto">
                    <a:xfrm>
                      <a:off x="4819587" y="4489263"/>
                      <a:ext cx="1633073" cy="146266"/>
                    </a:xfrm>
                    <a:custGeom>
                      <a:avLst/>
                      <a:gdLst/>
                      <a:ahLst/>
                      <a:cxnLst>
                        <a:cxn ang="0">
                          <a:pos x="1959" y="0"/>
                        </a:cxn>
                        <a:cxn ang="0">
                          <a:pos x="1896" y="0"/>
                        </a:cxn>
                        <a:cxn ang="0">
                          <a:pos x="0" y="0"/>
                        </a:cxn>
                        <a:cxn ang="0">
                          <a:pos x="0" y="0"/>
                        </a:cxn>
                        <a:cxn ang="0">
                          <a:pos x="78" y="92"/>
                        </a:cxn>
                        <a:cxn ang="0">
                          <a:pos x="159" y="185"/>
                        </a:cxn>
                        <a:cxn ang="0">
                          <a:pos x="1749" y="185"/>
                        </a:cxn>
                        <a:cxn ang="0">
                          <a:pos x="1959" y="185"/>
                        </a:cxn>
                        <a:cxn ang="0">
                          <a:pos x="1959" y="185"/>
                        </a:cxn>
                        <a:cxn ang="0">
                          <a:pos x="1978" y="183"/>
                        </a:cxn>
                        <a:cxn ang="0">
                          <a:pos x="1996" y="177"/>
                        </a:cxn>
                        <a:cxn ang="0">
                          <a:pos x="2012" y="169"/>
                        </a:cxn>
                        <a:cxn ang="0">
                          <a:pos x="2025" y="157"/>
                        </a:cxn>
                        <a:cxn ang="0">
                          <a:pos x="2037" y="144"/>
                        </a:cxn>
                        <a:cxn ang="0">
                          <a:pos x="2047" y="128"/>
                        </a:cxn>
                        <a:cxn ang="0">
                          <a:pos x="2051" y="110"/>
                        </a:cxn>
                        <a:cxn ang="0">
                          <a:pos x="2053" y="92"/>
                        </a:cxn>
                        <a:cxn ang="0">
                          <a:pos x="2053" y="92"/>
                        </a:cxn>
                        <a:cxn ang="0">
                          <a:pos x="2051" y="73"/>
                        </a:cxn>
                        <a:cxn ang="0">
                          <a:pos x="2047" y="57"/>
                        </a:cxn>
                        <a:cxn ang="0">
                          <a:pos x="2037" y="41"/>
                        </a:cxn>
                        <a:cxn ang="0">
                          <a:pos x="2025" y="28"/>
                        </a:cxn>
                        <a:cxn ang="0">
                          <a:pos x="2012" y="16"/>
                        </a:cxn>
                        <a:cxn ang="0">
                          <a:pos x="1996" y="8"/>
                        </a:cxn>
                        <a:cxn ang="0">
                          <a:pos x="1978" y="2"/>
                        </a:cxn>
                        <a:cxn ang="0">
                          <a:pos x="1959" y="0"/>
                        </a:cxn>
                        <a:cxn ang="0">
                          <a:pos x="1959" y="0"/>
                        </a:cxn>
                      </a:cxnLst>
                      <a:rect l="0" t="0" r="r" b="b"/>
                      <a:pathLst>
                        <a:path w="2053" h="185">
                          <a:moveTo>
                            <a:pt x="1959" y="0"/>
                          </a:moveTo>
                          <a:lnTo>
                            <a:pt x="1896" y="0"/>
                          </a:lnTo>
                          <a:lnTo>
                            <a:pt x="0" y="0"/>
                          </a:lnTo>
                          <a:lnTo>
                            <a:pt x="0" y="0"/>
                          </a:lnTo>
                          <a:lnTo>
                            <a:pt x="78" y="92"/>
                          </a:lnTo>
                          <a:lnTo>
                            <a:pt x="159" y="185"/>
                          </a:lnTo>
                          <a:lnTo>
                            <a:pt x="1749" y="185"/>
                          </a:lnTo>
                          <a:lnTo>
                            <a:pt x="1959" y="185"/>
                          </a:lnTo>
                          <a:lnTo>
                            <a:pt x="1959" y="185"/>
                          </a:lnTo>
                          <a:lnTo>
                            <a:pt x="1978" y="183"/>
                          </a:lnTo>
                          <a:lnTo>
                            <a:pt x="1996" y="177"/>
                          </a:lnTo>
                          <a:lnTo>
                            <a:pt x="2012" y="169"/>
                          </a:lnTo>
                          <a:lnTo>
                            <a:pt x="2025" y="157"/>
                          </a:lnTo>
                          <a:lnTo>
                            <a:pt x="2037" y="144"/>
                          </a:lnTo>
                          <a:lnTo>
                            <a:pt x="2047" y="128"/>
                          </a:lnTo>
                          <a:lnTo>
                            <a:pt x="2051" y="110"/>
                          </a:lnTo>
                          <a:lnTo>
                            <a:pt x="2053" y="92"/>
                          </a:lnTo>
                          <a:lnTo>
                            <a:pt x="2053" y="92"/>
                          </a:lnTo>
                          <a:lnTo>
                            <a:pt x="2051" y="73"/>
                          </a:lnTo>
                          <a:lnTo>
                            <a:pt x="2047" y="57"/>
                          </a:lnTo>
                          <a:lnTo>
                            <a:pt x="2037" y="41"/>
                          </a:lnTo>
                          <a:lnTo>
                            <a:pt x="2025" y="28"/>
                          </a:lnTo>
                          <a:lnTo>
                            <a:pt x="2012" y="16"/>
                          </a:lnTo>
                          <a:lnTo>
                            <a:pt x="1996" y="8"/>
                          </a:lnTo>
                          <a:lnTo>
                            <a:pt x="1978" y="2"/>
                          </a:lnTo>
                          <a:lnTo>
                            <a:pt x="1959" y="0"/>
                          </a:lnTo>
                          <a:lnTo>
                            <a:pt x="1959" y="0"/>
                          </a:lnTo>
                          <a:close/>
                        </a:path>
                      </a:pathLst>
                    </a:custGeom>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32" name="Freeform 13">
                      <a:extLst>
                        <a:ext uri="{FF2B5EF4-FFF2-40B4-BE49-F238E27FC236}">
                          <a16:creationId xmlns:a16="http://schemas.microsoft.com/office/drawing/2014/main" id="{25691A50-7525-7396-DAF1-09361C96F3EC}"/>
                        </a:ext>
                      </a:extLst>
                    </p:cNvPr>
                    <p:cNvSpPr>
                      <a:spLocks/>
                    </p:cNvSpPr>
                    <p:nvPr/>
                  </p:nvSpPr>
                  <p:spPr bwMode="auto">
                    <a:xfrm>
                      <a:off x="5223980" y="4915726"/>
                      <a:ext cx="1027199" cy="146266"/>
                    </a:xfrm>
                    <a:custGeom>
                      <a:avLst/>
                      <a:gdLst/>
                      <a:ahLst/>
                      <a:cxnLst>
                        <a:cxn ang="0">
                          <a:pos x="1199" y="0"/>
                        </a:cxn>
                        <a:cxn ang="0">
                          <a:pos x="915" y="0"/>
                        </a:cxn>
                        <a:cxn ang="0">
                          <a:pos x="0" y="0"/>
                        </a:cxn>
                        <a:cxn ang="0">
                          <a:pos x="0" y="0"/>
                        </a:cxn>
                        <a:cxn ang="0">
                          <a:pos x="104" y="93"/>
                        </a:cxn>
                        <a:cxn ang="0">
                          <a:pos x="208" y="185"/>
                        </a:cxn>
                        <a:cxn ang="0">
                          <a:pos x="713" y="185"/>
                        </a:cxn>
                        <a:cxn ang="0">
                          <a:pos x="1199" y="185"/>
                        </a:cxn>
                        <a:cxn ang="0">
                          <a:pos x="1199" y="185"/>
                        </a:cxn>
                        <a:cxn ang="0">
                          <a:pos x="1217" y="183"/>
                        </a:cxn>
                        <a:cxn ang="0">
                          <a:pos x="1235" y="177"/>
                        </a:cxn>
                        <a:cxn ang="0">
                          <a:pos x="1250" y="169"/>
                        </a:cxn>
                        <a:cxn ang="0">
                          <a:pos x="1264" y="157"/>
                        </a:cxn>
                        <a:cxn ang="0">
                          <a:pos x="1276" y="144"/>
                        </a:cxn>
                        <a:cxn ang="0">
                          <a:pos x="1286" y="128"/>
                        </a:cxn>
                        <a:cxn ang="0">
                          <a:pos x="1292" y="110"/>
                        </a:cxn>
                        <a:cxn ang="0">
                          <a:pos x="1294" y="93"/>
                        </a:cxn>
                        <a:cxn ang="0">
                          <a:pos x="1294" y="93"/>
                        </a:cxn>
                        <a:cxn ang="0">
                          <a:pos x="1292" y="73"/>
                        </a:cxn>
                        <a:cxn ang="0">
                          <a:pos x="1286" y="55"/>
                        </a:cxn>
                        <a:cxn ang="0">
                          <a:pos x="1276" y="40"/>
                        </a:cxn>
                        <a:cxn ang="0">
                          <a:pos x="1264" y="28"/>
                        </a:cxn>
                        <a:cxn ang="0">
                          <a:pos x="1250" y="16"/>
                        </a:cxn>
                        <a:cxn ang="0">
                          <a:pos x="1235" y="6"/>
                        </a:cxn>
                        <a:cxn ang="0">
                          <a:pos x="1217" y="2"/>
                        </a:cxn>
                        <a:cxn ang="0">
                          <a:pos x="1199" y="0"/>
                        </a:cxn>
                        <a:cxn ang="0">
                          <a:pos x="1199" y="0"/>
                        </a:cxn>
                      </a:cxnLst>
                      <a:rect l="0" t="0" r="r" b="b"/>
                      <a:pathLst>
                        <a:path w="1294" h="185">
                          <a:moveTo>
                            <a:pt x="1199" y="0"/>
                          </a:moveTo>
                          <a:lnTo>
                            <a:pt x="915" y="0"/>
                          </a:lnTo>
                          <a:lnTo>
                            <a:pt x="0" y="0"/>
                          </a:lnTo>
                          <a:lnTo>
                            <a:pt x="0" y="0"/>
                          </a:lnTo>
                          <a:lnTo>
                            <a:pt x="104" y="93"/>
                          </a:lnTo>
                          <a:lnTo>
                            <a:pt x="208" y="185"/>
                          </a:lnTo>
                          <a:lnTo>
                            <a:pt x="713" y="185"/>
                          </a:lnTo>
                          <a:lnTo>
                            <a:pt x="1199" y="185"/>
                          </a:lnTo>
                          <a:lnTo>
                            <a:pt x="1199" y="185"/>
                          </a:lnTo>
                          <a:lnTo>
                            <a:pt x="1217" y="183"/>
                          </a:lnTo>
                          <a:lnTo>
                            <a:pt x="1235" y="177"/>
                          </a:lnTo>
                          <a:lnTo>
                            <a:pt x="1250" y="169"/>
                          </a:lnTo>
                          <a:lnTo>
                            <a:pt x="1264" y="157"/>
                          </a:lnTo>
                          <a:lnTo>
                            <a:pt x="1276" y="144"/>
                          </a:lnTo>
                          <a:lnTo>
                            <a:pt x="1286" y="128"/>
                          </a:lnTo>
                          <a:lnTo>
                            <a:pt x="1292" y="110"/>
                          </a:lnTo>
                          <a:lnTo>
                            <a:pt x="1294" y="93"/>
                          </a:lnTo>
                          <a:lnTo>
                            <a:pt x="1294" y="93"/>
                          </a:lnTo>
                          <a:lnTo>
                            <a:pt x="1292" y="73"/>
                          </a:lnTo>
                          <a:lnTo>
                            <a:pt x="1286" y="55"/>
                          </a:lnTo>
                          <a:lnTo>
                            <a:pt x="1276" y="40"/>
                          </a:lnTo>
                          <a:lnTo>
                            <a:pt x="1264" y="28"/>
                          </a:lnTo>
                          <a:lnTo>
                            <a:pt x="1250" y="16"/>
                          </a:lnTo>
                          <a:lnTo>
                            <a:pt x="1235" y="6"/>
                          </a:lnTo>
                          <a:lnTo>
                            <a:pt x="1217" y="2"/>
                          </a:lnTo>
                          <a:lnTo>
                            <a:pt x="1199" y="0"/>
                          </a:lnTo>
                          <a:lnTo>
                            <a:pt x="1199" y="0"/>
                          </a:lnTo>
                          <a:close/>
                        </a:path>
                      </a:pathLst>
                    </a:custGeom>
                    <a:gradFill flip="none" rotWithShape="1">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33" name="Freeform 14">
                      <a:extLst>
                        <a:ext uri="{FF2B5EF4-FFF2-40B4-BE49-F238E27FC236}">
                          <a16:creationId xmlns:a16="http://schemas.microsoft.com/office/drawing/2014/main" id="{34DE2F61-8125-C858-FFAA-917ED02F1D3C}"/>
                        </a:ext>
                      </a:extLst>
                    </p:cNvPr>
                    <p:cNvSpPr>
                      <a:spLocks/>
                    </p:cNvSpPr>
                    <p:nvPr/>
                  </p:nvSpPr>
                  <p:spPr bwMode="auto">
                    <a:xfrm>
                      <a:off x="4801421" y="3166277"/>
                      <a:ext cx="1281389" cy="146266"/>
                    </a:xfrm>
                    <a:custGeom>
                      <a:avLst/>
                      <a:gdLst/>
                      <a:ahLst/>
                      <a:cxnLst>
                        <a:cxn ang="0">
                          <a:pos x="1464" y="0"/>
                        </a:cxn>
                        <a:cxn ang="0">
                          <a:pos x="381" y="0"/>
                        </a:cxn>
                        <a:cxn ang="0">
                          <a:pos x="94" y="0"/>
                        </a:cxn>
                        <a:cxn ang="0">
                          <a:pos x="94" y="0"/>
                        </a:cxn>
                        <a:cxn ang="0">
                          <a:pos x="75" y="2"/>
                        </a:cxn>
                        <a:cxn ang="0">
                          <a:pos x="57" y="8"/>
                        </a:cxn>
                        <a:cxn ang="0">
                          <a:pos x="41" y="16"/>
                        </a:cxn>
                        <a:cxn ang="0">
                          <a:pos x="28" y="28"/>
                        </a:cxn>
                        <a:cxn ang="0">
                          <a:pos x="16" y="41"/>
                        </a:cxn>
                        <a:cxn ang="0">
                          <a:pos x="8" y="57"/>
                        </a:cxn>
                        <a:cxn ang="0">
                          <a:pos x="2" y="75"/>
                        </a:cxn>
                        <a:cxn ang="0">
                          <a:pos x="0" y="93"/>
                        </a:cxn>
                        <a:cxn ang="0">
                          <a:pos x="0" y="93"/>
                        </a:cxn>
                        <a:cxn ang="0">
                          <a:pos x="2" y="112"/>
                        </a:cxn>
                        <a:cxn ang="0">
                          <a:pos x="8" y="130"/>
                        </a:cxn>
                        <a:cxn ang="0">
                          <a:pos x="16" y="146"/>
                        </a:cxn>
                        <a:cxn ang="0">
                          <a:pos x="28" y="159"/>
                        </a:cxn>
                        <a:cxn ang="0">
                          <a:pos x="41" y="169"/>
                        </a:cxn>
                        <a:cxn ang="0">
                          <a:pos x="57" y="179"/>
                        </a:cxn>
                        <a:cxn ang="0">
                          <a:pos x="75" y="183"/>
                        </a:cxn>
                        <a:cxn ang="0">
                          <a:pos x="94" y="185"/>
                        </a:cxn>
                        <a:cxn ang="0">
                          <a:pos x="192" y="185"/>
                        </a:cxn>
                        <a:cxn ang="0">
                          <a:pos x="1618" y="185"/>
                        </a:cxn>
                        <a:cxn ang="0">
                          <a:pos x="1618" y="185"/>
                        </a:cxn>
                        <a:cxn ang="0">
                          <a:pos x="1541" y="91"/>
                        </a:cxn>
                        <a:cxn ang="0">
                          <a:pos x="1464" y="0"/>
                        </a:cxn>
                        <a:cxn ang="0">
                          <a:pos x="1464" y="0"/>
                        </a:cxn>
                      </a:cxnLst>
                      <a:rect l="0" t="0" r="r" b="b"/>
                      <a:pathLst>
                        <a:path w="1618" h="185">
                          <a:moveTo>
                            <a:pt x="1464" y="0"/>
                          </a:moveTo>
                          <a:lnTo>
                            <a:pt x="381" y="0"/>
                          </a:lnTo>
                          <a:lnTo>
                            <a:pt x="94" y="0"/>
                          </a:lnTo>
                          <a:lnTo>
                            <a:pt x="94" y="0"/>
                          </a:lnTo>
                          <a:lnTo>
                            <a:pt x="75" y="2"/>
                          </a:lnTo>
                          <a:lnTo>
                            <a:pt x="57" y="8"/>
                          </a:lnTo>
                          <a:lnTo>
                            <a:pt x="41" y="16"/>
                          </a:lnTo>
                          <a:lnTo>
                            <a:pt x="28" y="28"/>
                          </a:lnTo>
                          <a:lnTo>
                            <a:pt x="16" y="41"/>
                          </a:lnTo>
                          <a:lnTo>
                            <a:pt x="8" y="57"/>
                          </a:lnTo>
                          <a:lnTo>
                            <a:pt x="2" y="75"/>
                          </a:lnTo>
                          <a:lnTo>
                            <a:pt x="0" y="93"/>
                          </a:lnTo>
                          <a:lnTo>
                            <a:pt x="0" y="93"/>
                          </a:lnTo>
                          <a:lnTo>
                            <a:pt x="2" y="112"/>
                          </a:lnTo>
                          <a:lnTo>
                            <a:pt x="8" y="130"/>
                          </a:lnTo>
                          <a:lnTo>
                            <a:pt x="16" y="146"/>
                          </a:lnTo>
                          <a:lnTo>
                            <a:pt x="28" y="159"/>
                          </a:lnTo>
                          <a:lnTo>
                            <a:pt x="41" y="169"/>
                          </a:lnTo>
                          <a:lnTo>
                            <a:pt x="57" y="179"/>
                          </a:lnTo>
                          <a:lnTo>
                            <a:pt x="75" y="183"/>
                          </a:lnTo>
                          <a:lnTo>
                            <a:pt x="94" y="185"/>
                          </a:lnTo>
                          <a:lnTo>
                            <a:pt x="192" y="185"/>
                          </a:lnTo>
                          <a:lnTo>
                            <a:pt x="1618" y="185"/>
                          </a:lnTo>
                          <a:lnTo>
                            <a:pt x="1618" y="185"/>
                          </a:lnTo>
                          <a:lnTo>
                            <a:pt x="1541" y="91"/>
                          </a:lnTo>
                          <a:lnTo>
                            <a:pt x="1464" y="0"/>
                          </a:lnTo>
                          <a:lnTo>
                            <a:pt x="1464" y="0"/>
                          </a:lnTo>
                          <a:close/>
                        </a:path>
                      </a:pathLst>
                    </a:custGeom>
                    <a:gradFill flip="none" rotWithShape="1">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34" name="Freeform 15">
                      <a:extLst>
                        <a:ext uri="{FF2B5EF4-FFF2-40B4-BE49-F238E27FC236}">
                          <a16:creationId xmlns:a16="http://schemas.microsoft.com/office/drawing/2014/main" id="{A414D777-AA66-FD0B-E1B9-783F35C60EAF}"/>
                        </a:ext>
                      </a:extLst>
                    </p:cNvPr>
                    <p:cNvSpPr>
                      <a:spLocks/>
                    </p:cNvSpPr>
                    <p:nvPr/>
                  </p:nvSpPr>
                  <p:spPr bwMode="auto">
                    <a:xfrm>
                      <a:off x="4512530" y="3615710"/>
                      <a:ext cx="1876815" cy="146266"/>
                    </a:xfrm>
                    <a:custGeom>
                      <a:avLst/>
                      <a:gdLst/>
                      <a:ahLst/>
                      <a:cxnLst>
                        <a:cxn ang="0">
                          <a:pos x="2253" y="0"/>
                        </a:cxn>
                        <a:cxn ang="0">
                          <a:pos x="239" y="0"/>
                        </a:cxn>
                        <a:cxn ang="0">
                          <a:pos x="104" y="0"/>
                        </a:cxn>
                        <a:cxn ang="0">
                          <a:pos x="104" y="0"/>
                        </a:cxn>
                        <a:cxn ang="0">
                          <a:pos x="82" y="2"/>
                        </a:cxn>
                        <a:cxn ang="0">
                          <a:pos x="63" y="8"/>
                        </a:cxn>
                        <a:cxn ang="0">
                          <a:pos x="45" y="17"/>
                        </a:cxn>
                        <a:cxn ang="0">
                          <a:pos x="29" y="27"/>
                        </a:cxn>
                        <a:cxn ang="0">
                          <a:pos x="18" y="41"/>
                        </a:cxn>
                        <a:cxn ang="0">
                          <a:pos x="8" y="57"/>
                        </a:cxn>
                        <a:cxn ang="0">
                          <a:pos x="2" y="74"/>
                        </a:cxn>
                        <a:cxn ang="0">
                          <a:pos x="0" y="92"/>
                        </a:cxn>
                        <a:cxn ang="0">
                          <a:pos x="0" y="92"/>
                        </a:cxn>
                        <a:cxn ang="0">
                          <a:pos x="2" y="112"/>
                        </a:cxn>
                        <a:cxn ang="0">
                          <a:pos x="8" y="129"/>
                        </a:cxn>
                        <a:cxn ang="0">
                          <a:pos x="18" y="145"/>
                        </a:cxn>
                        <a:cxn ang="0">
                          <a:pos x="29" y="159"/>
                        </a:cxn>
                        <a:cxn ang="0">
                          <a:pos x="45" y="169"/>
                        </a:cxn>
                        <a:cxn ang="0">
                          <a:pos x="63" y="178"/>
                        </a:cxn>
                        <a:cxn ang="0">
                          <a:pos x="82" y="184"/>
                        </a:cxn>
                        <a:cxn ang="0">
                          <a:pos x="104" y="184"/>
                        </a:cxn>
                        <a:cxn ang="0">
                          <a:pos x="120" y="184"/>
                        </a:cxn>
                        <a:cxn ang="0">
                          <a:pos x="2363" y="184"/>
                        </a:cxn>
                        <a:cxn ang="0">
                          <a:pos x="2363" y="184"/>
                        </a:cxn>
                        <a:cxn ang="0">
                          <a:pos x="2308" y="92"/>
                        </a:cxn>
                        <a:cxn ang="0">
                          <a:pos x="2253" y="0"/>
                        </a:cxn>
                        <a:cxn ang="0">
                          <a:pos x="2253" y="0"/>
                        </a:cxn>
                      </a:cxnLst>
                      <a:rect l="0" t="0" r="r" b="b"/>
                      <a:pathLst>
                        <a:path w="2363" h="184">
                          <a:moveTo>
                            <a:pt x="2253" y="0"/>
                          </a:moveTo>
                          <a:lnTo>
                            <a:pt x="239" y="0"/>
                          </a:lnTo>
                          <a:lnTo>
                            <a:pt x="104" y="0"/>
                          </a:lnTo>
                          <a:lnTo>
                            <a:pt x="104" y="0"/>
                          </a:lnTo>
                          <a:lnTo>
                            <a:pt x="82" y="2"/>
                          </a:lnTo>
                          <a:lnTo>
                            <a:pt x="63" y="8"/>
                          </a:lnTo>
                          <a:lnTo>
                            <a:pt x="45" y="17"/>
                          </a:lnTo>
                          <a:lnTo>
                            <a:pt x="29" y="27"/>
                          </a:lnTo>
                          <a:lnTo>
                            <a:pt x="18" y="41"/>
                          </a:lnTo>
                          <a:lnTo>
                            <a:pt x="8" y="57"/>
                          </a:lnTo>
                          <a:lnTo>
                            <a:pt x="2" y="74"/>
                          </a:lnTo>
                          <a:lnTo>
                            <a:pt x="0" y="92"/>
                          </a:lnTo>
                          <a:lnTo>
                            <a:pt x="0" y="92"/>
                          </a:lnTo>
                          <a:lnTo>
                            <a:pt x="2" y="112"/>
                          </a:lnTo>
                          <a:lnTo>
                            <a:pt x="8" y="129"/>
                          </a:lnTo>
                          <a:lnTo>
                            <a:pt x="18" y="145"/>
                          </a:lnTo>
                          <a:lnTo>
                            <a:pt x="29" y="159"/>
                          </a:lnTo>
                          <a:lnTo>
                            <a:pt x="45" y="169"/>
                          </a:lnTo>
                          <a:lnTo>
                            <a:pt x="63" y="178"/>
                          </a:lnTo>
                          <a:lnTo>
                            <a:pt x="82" y="184"/>
                          </a:lnTo>
                          <a:lnTo>
                            <a:pt x="104" y="184"/>
                          </a:lnTo>
                          <a:lnTo>
                            <a:pt x="120" y="184"/>
                          </a:lnTo>
                          <a:lnTo>
                            <a:pt x="2363" y="184"/>
                          </a:lnTo>
                          <a:lnTo>
                            <a:pt x="2363" y="184"/>
                          </a:lnTo>
                          <a:lnTo>
                            <a:pt x="2308" y="92"/>
                          </a:lnTo>
                          <a:lnTo>
                            <a:pt x="2253" y="0"/>
                          </a:lnTo>
                          <a:lnTo>
                            <a:pt x="2253" y="0"/>
                          </a:lnTo>
                          <a:close/>
                        </a:path>
                      </a:pathLst>
                    </a:custGeom>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35" name="Freeform 16">
                      <a:extLst>
                        <a:ext uri="{FF2B5EF4-FFF2-40B4-BE49-F238E27FC236}">
                          <a16:creationId xmlns:a16="http://schemas.microsoft.com/office/drawing/2014/main" id="{C2F99608-9EDE-F080-D6DD-979021F87131}"/>
                        </a:ext>
                      </a:extLst>
                    </p:cNvPr>
                    <p:cNvSpPr>
                      <a:spLocks/>
                    </p:cNvSpPr>
                    <p:nvPr/>
                  </p:nvSpPr>
                  <p:spPr bwMode="auto">
                    <a:xfrm>
                      <a:off x="4872273" y="1487071"/>
                      <a:ext cx="1539059" cy="149747"/>
                    </a:xfrm>
                    <a:custGeom>
                      <a:avLst/>
                      <a:gdLst/>
                      <a:ahLst/>
                      <a:cxnLst>
                        <a:cxn ang="0">
                          <a:pos x="150" y="0"/>
                        </a:cxn>
                        <a:cxn ang="0">
                          <a:pos x="89" y="0"/>
                        </a:cxn>
                        <a:cxn ang="0">
                          <a:pos x="89" y="0"/>
                        </a:cxn>
                        <a:cxn ang="0">
                          <a:pos x="71" y="2"/>
                        </a:cxn>
                        <a:cxn ang="0">
                          <a:pos x="53" y="8"/>
                        </a:cxn>
                        <a:cxn ang="0">
                          <a:pos x="40" y="16"/>
                        </a:cxn>
                        <a:cxn ang="0">
                          <a:pos x="26" y="28"/>
                        </a:cxn>
                        <a:cxn ang="0">
                          <a:pos x="14" y="42"/>
                        </a:cxn>
                        <a:cxn ang="0">
                          <a:pos x="6" y="57"/>
                        </a:cxn>
                        <a:cxn ang="0">
                          <a:pos x="0" y="73"/>
                        </a:cxn>
                        <a:cxn ang="0">
                          <a:pos x="0" y="93"/>
                        </a:cxn>
                        <a:cxn ang="0">
                          <a:pos x="0" y="93"/>
                        </a:cxn>
                        <a:cxn ang="0">
                          <a:pos x="0" y="110"/>
                        </a:cxn>
                        <a:cxn ang="0">
                          <a:pos x="6" y="128"/>
                        </a:cxn>
                        <a:cxn ang="0">
                          <a:pos x="14" y="144"/>
                        </a:cxn>
                        <a:cxn ang="0">
                          <a:pos x="26" y="157"/>
                        </a:cxn>
                        <a:cxn ang="0">
                          <a:pos x="40" y="169"/>
                        </a:cxn>
                        <a:cxn ang="0">
                          <a:pos x="53" y="177"/>
                        </a:cxn>
                        <a:cxn ang="0">
                          <a:pos x="71" y="183"/>
                        </a:cxn>
                        <a:cxn ang="0">
                          <a:pos x="89" y="185"/>
                        </a:cxn>
                        <a:cxn ang="0">
                          <a:pos x="287" y="185"/>
                        </a:cxn>
                        <a:cxn ang="0">
                          <a:pos x="1736" y="185"/>
                        </a:cxn>
                        <a:cxn ang="0">
                          <a:pos x="1736" y="185"/>
                        </a:cxn>
                        <a:cxn ang="0">
                          <a:pos x="1846" y="89"/>
                        </a:cxn>
                        <a:cxn ang="0">
                          <a:pos x="1942" y="0"/>
                        </a:cxn>
                        <a:cxn ang="0">
                          <a:pos x="150" y="0"/>
                        </a:cxn>
                      </a:cxnLst>
                      <a:rect l="0" t="0" r="r" b="b"/>
                      <a:pathLst>
                        <a:path w="1942" h="185">
                          <a:moveTo>
                            <a:pt x="150" y="0"/>
                          </a:moveTo>
                          <a:lnTo>
                            <a:pt x="89" y="0"/>
                          </a:lnTo>
                          <a:lnTo>
                            <a:pt x="89" y="0"/>
                          </a:lnTo>
                          <a:lnTo>
                            <a:pt x="71" y="2"/>
                          </a:lnTo>
                          <a:lnTo>
                            <a:pt x="53" y="8"/>
                          </a:lnTo>
                          <a:lnTo>
                            <a:pt x="40" y="16"/>
                          </a:lnTo>
                          <a:lnTo>
                            <a:pt x="26" y="28"/>
                          </a:lnTo>
                          <a:lnTo>
                            <a:pt x="14" y="42"/>
                          </a:lnTo>
                          <a:lnTo>
                            <a:pt x="6" y="57"/>
                          </a:lnTo>
                          <a:lnTo>
                            <a:pt x="0" y="73"/>
                          </a:lnTo>
                          <a:lnTo>
                            <a:pt x="0" y="93"/>
                          </a:lnTo>
                          <a:lnTo>
                            <a:pt x="0" y="93"/>
                          </a:lnTo>
                          <a:lnTo>
                            <a:pt x="0" y="110"/>
                          </a:lnTo>
                          <a:lnTo>
                            <a:pt x="6" y="128"/>
                          </a:lnTo>
                          <a:lnTo>
                            <a:pt x="14" y="144"/>
                          </a:lnTo>
                          <a:lnTo>
                            <a:pt x="26" y="157"/>
                          </a:lnTo>
                          <a:lnTo>
                            <a:pt x="40" y="169"/>
                          </a:lnTo>
                          <a:lnTo>
                            <a:pt x="53" y="177"/>
                          </a:lnTo>
                          <a:lnTo>
                            <a:pt x="71" y="183"/>
                          </a:lnTo>
                          <a:lnTo>
                            <a:pt x="89" y="185"/>
                          </a:lnTo>
                          <a:lnTo>
                            <a:pt x="287" y="185"/>
                          </a:lnTo>
                          <a:lnTo>
                            <a:pt x="1736" y="185"/>
                          </a:lnTo>
                          <a:lnTo>
                            <a:pt x="1736" y="185"/>
                          </a:lnTo>
                          <a:lnTo>
                            <a:pt x="1846" y="89"/>
                          </a:lnTo>
                          <a:lnTo>
                            <a:pt x="1942" y="0"/>
                          </a:lnTo>
                          <a:lnTo>
                            <a:pt x="150" y="0"/>
                          </a:lnTo>
                          <a:close/>
                        </a:path>
                      </a:pathLst>
                    </a:custGeom>
                    <a:gradFill flip="none" rotWithShape="1">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36" name="Freeform 17">
                      <a:extLst>
                        <a:ext uri="{FF2B5EF4-FFF2-40B4-BE49-F238E27FC236}">
                          <a16:creationId xmlns:a16="http://schemas.microsoft.com/office/drawing/2014/main" id="{FB9B1D0E-AC06-F110-8A40-460B7C963AA5}"/>
                        </a:ext>
                      </a:extLst>
                    </p:cNvPr>
                    <p:cNvSpPr>
                      <a:spLocks/>
                    </p:cNvSpPr>
                    <p:nvPr/>
                  </p:nvSpPr>
                  <p:spPr bwMode="auto">
                    <a:xfrm>
                      <a:off x="5046750" y="1919920"/>
                      <a:ext cx="860061" cy="146266"/>
                    </a:xfrm>
                    <a:custGeom>
                      <a:avLst/>
                      <a:gdLst/>
                      <a:ahLst/>
                      <a:cxnLst>
                        <a:cxn ang="0">
                          <a:pos x="357" y="0"/>
                        </a:cxn>
                        <a:cxn ang="0">
                          <a:pos x="88" y="0"/>
                        </a:cxn>
                        <a:cxn ang="0">
                          <a:pos x="88" y="0"/>
                        </a:cxn>
                        <a:cxn ang="0">
                          <a:pos x="71" y="1"/>
                        </a:cxn>
                        <a:cxn ang="0">
                          <a:pos x="53" y="5"/>
                        </a:cxn>
                        <a:cxn ang="0">
                          <a:pos x="39" y="15"/>
                        </a:cxn>
                        <a:cxn ang="0">
                          <a:pos x="25" y="27"/>
                        </a:cxn>
                        <a:cxn ang="0">
                          <a:pos x="14" y="39"/>
                        </a:cxn>
                        <a:cxn ang="0">
                          <a:pos x="6" y="54"/>
                        </a:cxn>
                        <a:cxn ang="0">
                          <a:pos x="2" y="72"/>
                        </a:cxn>
                        <a:cxn ang="0">
                          <a:pos x="0" y="92"/>
                        </a:cxn>
                        <a:cxn ang="0">
                          <a:pos x="0" y="92"/>
                        </a:cxn>
                        <a:cxn ang="0">
                          <a:pos x="2" y="109"/>
                        </a:cxn>
                        <a:cxn ang="0">
                          <a:pos x="6" y="127"/>
                        </a:cxn>
                        <a:cxn ang="0">
                          <a:pos x="14" y="143"/>
                        </a:cxn>
                        <a:cxn ang="0">
                          <a:pos x="25" y="157"/>
                        </a:cxn>
                        <a:cxn ang="0">
                          <a:pos x="39" y="168"/>
                        </a:cxn>
                        <a:cxn ang="0">
                          <a:pos x="53" y="176"/>
                        </a:cxn>
                        <a:cxn ang="0">
                          <a:pos x="71" y="182"/>
                        </a:cxn>
                        <a:cxn ang="0">
                          <a:pos x="88" y="184"/>
                        </a:cxn>
                        <a:cxn ang="0">
                          <a:pos x="548" y="184"/>
                        </a:cxn>
                        <a:cxn ang="0">
                          <a:pos x="856" y="184"/>
                        </a:cxn>
                        <a:cxn ang="0">
                          <a:pos x="856" y="184"/>
                        </a:cxn>
                        <a:cxn ang="0">
                          <a:pos x="1084" y="0"/>
                        </a:cxn>
                        <a:cxn ang="0">
                          <a:pos x="357" y="0"/>
                        </a:cxn>
                      </a:cxnLst>
                      <a:rect l="0" t="0" r="r" b="b"/>
                      <a:pathLst>
                        <a:path w="1084" h="184">
                          <a:moveTo>
                            <a:pt x="357" y="0"/>
                          </a:moveTo>
                          <a:lnTo>
                            <a:pt x="88" y="0"/>
                          </a:lnTo>
                          <a:lnTo>
                            <a:pt x="88" y="0"/>
                          </a:lnTo>
                          <a:lnTo>
                            <a:pt x="71" y="1"/>
                          </a:lnTo>
                          <a:lnTo>
                            <a:pt x="53" y="5"/>
                          </a:lnTo>
                          <a:lnTo>
                            <a:pt x="39" y="15"/>
                          </a:lnTo>
                          <a:lnTo>
                            <a:pt x="25" y="27"/>
                          </a:lnTo>
                          <a:lnTo>
                            <a:pt x="14" y="39"/>
                          </a:lnTo>
                          <a:lnTo>
                            <a:pt x="6" y="54"/>
                          </a:lnTo>
                          <a:lnTo>
                            <a:pt x="2" y="72"/>
                          </a:lnTo>
                          <a:lnTo>
                            <a:pt x="0" y="92"/>
                          </a:lnTo>
                          <a:lnTo>
                            <a:pt x="0" y="92"/>
                          </a:lnTo>
                          <a:lnTo>
                            <a:pt x="2" y="109"/>
                          </a:lnTo>
                          <a:lnTo>
                            <a:pt x="6" y="127"/>
                          </a:lnTo>
                          <a:lnTo>
                            <a:pt x="14" y="143"/>
                          </a:lnTo>
                          <a:lnTo>
                            <a:pt x="25" y="157"/>
                          </a:lnTo>
                          <a:lnTo>
                            <a:pt x="39" y="168"/>
                          </a:lnTo>
                          <a:lnTo>
                            <a:pt x="53" y="176"/>
                          </a:lnTo>
                          <a:lnTo>
                            <a:pt x="71" y="182"/>
                          </a:lnTo>
                          <a:lnTo>
                            <a:pt x="88" y="184"/>
                          </a:lnTo>
                          <a:lnTo>
                            <a:pt x="548" y="184"/>
                          </a:lnTo>
                          <a:lnTo>
                            <a:pt x="856" y="184"/>
                          </a:lnTo>
                          <a:lnTo>
                            <a:pt x="856" y="184"/>
                          </a:lnTo>
                          <a:lnTo>
                            <a:pt x="1084" y="0"/>
                          </a:lnTo>
                          <a:lnTo>
                            <a:pt x="357" y="0"/>
                          </a:lnTo>
                          <a:close/>
                        </a:path>
                      </a:pathLst>
                    </a:custGeom>
                    <a:gradFill flip="none" rotWithShape="1">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37" name="Line 18">
                      <a:extLst>
                        <a:ext uri="{FF2B5EF4-FFF2-40B4-BE49-F238E27FC236}">
                          <a16:creationId xmlns:a16="http://schemas.microsoft.com/office/drawing/2014/main" id="{F0473B5E-9E1D-B789-AF55-B2878448844C}"/>
                        </a:ext>
                      </a:extLst>
                    </p:cNvPr>
                    <p:cNvSpPr>
                      <a:spLocks noChangeShapeType="1"/>
                    </p:cNvSpPr>
                    <p:nvPr/>
                  </p:nvSpPr>
                  <p:spPr bwMode="auto">
                    <a:xfrm>
                      <a:off x="4376738" y="1223963"/>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38" name="Line 19">
                      <a:extLst>
                        <a:ext uri="{FF2B5EF4-FFF2-40B4-BE49-F238E27FC236}">
                          <a16:creationId xmlns:a16="http://schemas.microsoft.com/office/drawing/2014/main" id="{5F56D8D6-8A08-144B-22C0-004996D11E68}"/>
                        </a:ext>
                      </a:extLst>
                    </p:cNvPr>
                    <p:cNvSpPr>
                      <a:spLocks noChangeShapeType="1"/>
                    </p:cNvSpPr>
                    <p:nvPr/>
                  </p:nvSpPr>
                  <p:spPr bwMode="auto">
                    <a:xfrm>
                      <a:off x="4376738" y="1223963"/>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39" name="Freeform 20">
                      <a:extLst>
                        <a:ext uri="{FF2B5EF4-FFF2-40B4-BE49-F238E27FC236}">
                          <a16:creationId xmlns:a16="http://schemas.microsoft.com/office/drawing/2014/main" id="{0A5070EA-12C5-6009-627C-9B4A1AB2772B}"/>
                        </a:ext>
                      </a:extLst>
                    </p:cNvPr>
                    <p:cNvSpPr>
                      <a:spLocks/>
                    </p:cNvSpPr>
                    <p:nvPr/>
                  </p:nvSpPr>
                  <p:spPr bwMode="auto">
                    <a:xfrm>
                      <a:off x="4531480" y="6484891"/>
                      <a:ext cx="1741017" cy="146266"/>
                    </a:xfrm>
                    <a:custGeom>
                      <a:avLst/>
                      <a:gdLst/>
                      <a:ahLst/>
                      <a:cxnLst>
                        <a:cxn ang="0">
                          <a:pos x="390" y="0"/>
                        </a:cxn>
                        <a:cxn ang="0">
                          <a:pos x="121" y="0"/>
                        </a:cxn>
                        <a:cxn ang="0">
                          <a:pos x="121" y="0"/>
                        </a:cxn>
                        <a:cxn ang="0">
                          <a:pos x="96" y="2"/>
                        </a:cxn>
                        <a:cxn ang="0">
                          <a:pos x="74" y="6"/>
                        </a:cxn>
                        <a:cxn ang="0">
                          <a:pos x="53" y="16"/>
                        </a:cxn>
                        <a:cxn ang="0">
                          <a:pos x="35" y="28"/>
                        </a:cxn>
                        <a:cxn ang="0">
                          <a:pos x="19" y="40"/>
                        </a:cxn>
                        <a:cxn ang="0">
                          <a:pos x="9" y="55"/>
                        </a:cxn>
                        <a:cxn ang="0">
                          <a:pos x="1" y="73"/>
                        </a:cxn>
                        <a:cxn ang="0">
                          <a:pos x="0" y="83"/>
                        </a:cxn>
                        <a:cxn ang="0">
                          <a:pos x="0" y="93"/>
                        </a:cxn>
                        <a:cxn ang="0">
                          <a:pos x="0" y="93"/>
                        </a:cxn>
                        <a:cxn ang="0">
                          <a:pos x="0" y="103"/>
                        </a:cxn>
                        <a:cxn ang="0">
                          <a:pos x="1" y="110"/>
                        </a:cxn>
                        <a:cxn ang="0">
                          <a:pos x="9" y="128"/>
                        </a:cxn>
                        <a:cxn ang="0">
                          <a:pos x="19" y="144"/>
                        </a:cxn>
                        <a:cxn ang="0">
                          <a:pos x="35" y="158"/>
                        </a:cxn>
                        <a:cxn ang="0">
                          <a:pos x="53" y="169"/>
                        </a:cxn>
                        <a:cxn ang="0">
                          <a:pos x="74" y="177"/>
                        </a:cxn>
                        <a:cxn ang="0">
                          <a:pos x="96" y="183"/>
                        </a:cxn>
                        <a:cxn ang="0">
                          <a:pos x="121" y="185"/>
                        </a:cxn>
                        <a:cxn ang="0">
                          <a:pos x="204" y="185"/>
                        </a:cxn>
                        <a:cxn ang="0">
                          <a:pos x="2192" y="185"/>
                        </a:cxn>
                        <a:cxn ang="0">
                          <a:pos x="2192" y="185"/>
                        </a:cxn>
                        <a:cxn ang="0">
                          <a:pos x="2120" y="97"/>
                        </a:cxn>
                        <a:cxn ang="0">
                          <a:pos x="2037" y="0"/>
                        </a:cxn>
                        <a:cxn ang="0">
                          <a:pos x="390" y="0"/>
                        </a:cxn>
                      </a:cxnLst>
                      <a:rect l="0" t="0" r="r" b="b"/>
                      <a:pathLst>
                        <a:path w="2192" h="185">
                          <a:moveTo>
                            <a:pt x="390" y="0"/>
                          </a:moveTo>
                          <a:lnTo>
                            <a:pt x="121" y="0"/>
                          </a:lnTo>
                          <a:lnTo>
                            <a:pt x="121" y="0"/>
                          </a:lnTo>
                          <a:lnTo>
                            <a:pt x="96" y="2"/>
                          </a:lnTo>
                          <a:lnTo>
                            <a:pt x="74" y="6"/>
                          </a:lnTo>
                          <a:lnTo>
                            <a:pt x="53" y="16"/>
                          </a:lnTo>
                          <a:lnTo>
                            <a:pt x="35" y="28"/>
                          </a:lnTo>
                          <a:lnTo>
                            <a:pt x="19" y="40"/>
                          </a:lnTo>
                          <a:lnTo>
                            <a:pt x="9" y="55"/>
                          </a:lnTo>
                          <a:lnTo>
                            <a:pt x="1" y="73"/>
                          </a:lnTo>
                          <a:lnTo>
                            <a:pt x="0" y="83"/>
                          </a:lnTo>
                          <a:lnTo>
                            <a:pt x="0" y="93"/>
                          </a:lnTo>
                          <a:lnTo>
                            <a:pt x="0" y="93"/>
                          </a:lnTo>
                          <a:lnTo>
                            <a:pt x="0" y="103"/>
                          </a:lnTo>
                          <a:lnTo>
                            <a:pt x="1" y="110"/>
                          </a:lnTo>
                          <a:lnTo>
                            <a:pt x="9" y="128"/>
                          </a:lnTo>
                          <a:lnTo>
                            <a:pt x="19" y="144"/>
                          </a:lnTo>
                          <a:lnTo>
                            <a:pt x="35" y="158"/>
                          </a:lnTo>
                          <a:lnTo>
                            <a:pt x="53" y="169"/>
                          </a:lnTo>
                          <a:lnTo>
                            <a:pt x="74" y="177"/>
                          </a:lnTo>
                          <a:lnTo>
                            <a:pt x="96" y="183"/>
                          </a:lnTo>
                          <a:lnTo>
                            <a:pt x="121" y="185"/>
                          </a:lnTo>
                          <a:lnTo>
                            <a:pt x="204" y="185"/>
                          </a:lnTo>
                          <a:lnTo>
                            <a:pt x="2192" y="185"/>
                          </a:lnTo>
                          <a:lnTo>
                            <a:pt x="2192" y="185"/>
                          </a:lnTo>
                          <a:lnTo>
                            <a:pt x="2120" y="97"/>
                          </a:lnTo>
                          <a:lnTo>
                            <a:pt x="2037" y="0"/>
                          </a:lnTo>
                          <a:lnTo>
                            <a:pt x="390" y="0"/>
                          </a:lnTo>
                          <a:close/>
                        </a:path>
                      </a:pathLst>
                    </a:custGeom>
                    <a:gradFill flip="none" rotWithShape="1">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40" name="Freeform 21">
                      <a:extLst>
                        <a:ext uri="{FF2B5EF4-FFF2-40B4-BE49-F238E27FC236}">
                          <a16:creationId xmlns:a16="http://schemas.microsoft.com/office/drawing/2014/main" id="{283FAC3F-6DC3-44F4-5F54-6D9D3D38359A}"/>
                        </a:ext>
                      </a:extLst>
                    </p:cNvPr>
                    <p:cNvSpPr>
                      <a:spLocks/>
                    </p:cNvSpPr>
                    <p:nvPr/>
                  </p:nvSpPr>
                  <p:spPr bwMode="auto">
                    <a:xfrm>
                      <a:off x="4816523" y="6059224"/>
                      <a:ext cx="1072467" cy="146266"/>
                    </a:xfrm>
                    <a:custGeom>
                      <a:avLst/>
                      <a:gdLst/>
                      <a:ahLst/>
                      <a:cxnLst>
                        <a:cxn ang="0">
                          <a:pos x="1166" y="0"/>
                        </a:cxn>
                        <a:cxn ang="0">
                          <a:pos x="746" y="0"/>
                        </a:cxn>
                        <a:cxn ang="0">
                          <a:pos x="121" y="0"/>
                        </a:cxn>
                        <a:cxn ang="0">
                          <a:pos x="121" y="0"/>
                        </a:cxn>
                        <a:cxn ang="0">
                          <a:pos x="98" y="2"/>
                        </a:cxn>
                        <a:cxn ang="0">
                          <a:pos x="74" y="8"/>
                        </a:cxn>
                        <a:cxn ang="0">
                          <a:pos x="55" y="16"/>
                        </a:cxn>
                        <a:cxn ang="0">
                          <a:pos x="35" y="28"/>
                        </a:cxn>
                        <a:cxn ang="0">
                          <a:pos x="21" y="42"/>
                        </a:cxn>
                        <a:cxn ang="0">
                          <a:pos x="10" y="57"/>
                        </a:cxn>
                        <a:cxn ang="0">
                          <a:pos x="4" y="73"/>
                        </a:cxn>
                        <a:cxn ang="0">
                          <a:pos x="2" y="83"/>
                        </a:cxn>
                        <a:cxn ang="0">
                          <a:pos x="0" y="93"/>
                        </a:cxn>
                        <a:cxn ang="0">
                          <a:pos x="0" y="93"/>
                        </a:cxn>
                        <a:cxn ang="0">
                          <a:pos x="2" y="102"/>
                        </a:cxn>
                        <a:cxn ang="0">
                          <a:pos x="4" y="110"/>
                        </a:cxn>
                        <a:cxn ang="0">
                          <a:pos x="10" y="128"/>
                        </a:cxn>
                        <a:cxn ang="0">
                          <a:pos x="21" y="144"/>
                        </a:cxn>
                        <a:cxn ang="0">
                          <a:pos x="35" y="157"/>
                        </a:cxn>
                        <a:cxn ang="0">
                          <a:pos x="55" y="169"/>
                        </a:cxn>
                        <a:cxn ang="0">
                          <a:pos x="74" y="177"/>
                        </a:cxn>
                        <a:cxn ang="0">
                          <a:pos x="98" y="183"/>
                        </a:cxn>
                        <a:cxn ang="0">
                          <a:pos x="121" y="185"/>
                        </a:cxn>
                        <a:cxn ang="0">
                          <a:pos x="488" y="185"/>
                        </a:cxn>
                        <a:cxn ang="0">
                          <a:pos x="1350" y="185"/>
                        </a:cxn>
                        <a:cxn ang="0">
                          <a:pos x="1350" y="185"/>
                        </a:cxn>
                        <a:cxn ang="0">
                          <a:pos x="1166" y="0"/>
                        </a:cxn>
                        <a:cxn ang="0">
                          <a:pos x="1166" y="0"/>
                        </a:cxn>
                      </a:cxnLst>
                      <a:rect l="0" t="0" r="r" b="b"/>
                      <a:pathLst>
                        <a:path w="1350" h="185">
                          <a:moveTo>
                            <a:pt x="1166" y="0"/>
                          </a:moveTo>
                          <a:lnTo>
                            <a:pt x="746" y="0"/>
                          </a:lnTo>
                          <a:lnTo>
                            <a:pt x="121" y="0"/>
                          </a:lnTo>
                          <a:lnTo>
                            <a:pt x="121" y="0"/>
                          </a:lnTo>
                          <a:lnTo>
                            <a:pt x="98" y="2"/>
                          </a:lnTo>
                          <a:lnTo>
                            <a:pt x="74" y="8"/>
                          </a:lnTo>
                          <a:lnTo>
                            <a:pt x="55" y="16"/>
                          </a:lnTo>
                          <a:lnTo>
                            <a:pt x="35" y="28"/>
                          </a:lnTo>
                          <a:lnTo>
                            <a:pt x="21" y="42"/>
                          </a:lnTo>
                          <a:lnTo>
                            <a:pt x="10" y="57"/>
                          </a:lnTo>
                          <a:lnTo>
                            <a:pt x="4" y="73"/>
                          </a:lnTo>
                          <a:lnTo>
                            <a:pt x="2" y="83"/>
                          </a:lnTo>
                          <a:lnTo>
                            <a:pt x="0" y="93"/>
                          </a:lnTo>
                          <a:lnTo>
                            <a:pt x="0" y="93"/>
                          </a:lnTo>
                          <a:lnTo>
                            <a:pt x="2" y="102"/>
                          </a:lnTo>
                          <a:lnTo>
                            <a:pt x="4" y="110"/>
                          </a:lnTo>
                          <a:lnTo>
                            <a:pt x="10" y="128"/>
                          </a:lnTo>
                          <a:lnTo>
                            <a:pt x="21" y="144"/>
                          </a:lnTo>
                          <a:lnTo>
                            <a:pt x="35" y="157"/>
                          </a:lnTo>
                          <a:lnTo>
                            <a:pt x="55" y="169"/>
                          </a:lnTo>
                          <a:lnTo>
                            <a:pt x="74" y="177"/>
                          </a:lnTo>
                          <a:lnTo>
                            <a:pt x="98" y="183"/>
                          </a:lnTo>
                          <a:lnTo>
                            <a:pt x="121" y="185"/>
                          </a:lnTo>
                          <a:lnTo>
                            <a:pt x="488" y="185"/>
                          </a:lnTo>
                          <a:lnTo>
                            <a:pt x="1350" y="185"/>
                          </a:lnTo>
                          <a:lnTo>
                            <a:pt x="1350" y="185"/>
                          </a:lnTo>
                          <a:lnTo>
                            <a:pt x="1166" y="0"/>
                          </a:lnTo>
                          <a:lnTo>
                            <a:pt x="1166" y="0"/>
                          </a:lnTo>
                          <a:close/>
                        </a:path>
                      </a:pathLst>
                    </a:custGeom>
                    <a:gradFill flip="none" rotWithShape="1">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grpSp>
              <p:grpSp>
                <p:nvGrpSpPr>
                  <p:cNvPr id="22" name="Gruppe 164">
                    <a:extLst>
                      <a:ext uri="{FF2B5EF4-FFF2-40B4-BE49-F238E27FC236}">
                        <a16:creationId xmlns:a16="http://schemas.microsoft.com/office/drawing/2014/main" id="{6733AC52-B808-820D-1C43-9B8307CDF6BF}"/>
                      </a:ext>
                    </a:extLst>
                  </p:cNvPr>
                  <p:cNvGrpSpPr>
                    <a:grpSpLocks/>
                  </p:cNvGrpSpPr>
                  <p:nvPr/>
                </p:nvGrpSpPr>
                <p:grpSpPr bwMode="auto">
                  <a:xfrm>
                    <a:off x="1485704" y="2391909"/>
                    <a:ext cx="1317713" cy="415396"/>
                    <a:chOff x="1516184" y="2391909"/>
                    <a:chExt cx="1317713" cy="415396"/>
                  </a:xfrm>
                </p:grpSpPr>
                <p:sp>
                  <p:nvSpPr>
                    <p:cNvPr id="23" name="Rektangel 155">
                      <a:extLst>
                        <a:ext uri="{FF2B5EF4-FFF2-40B4-BE49-F238E27FC236}">
                          <a16:creationId xmlns:a16="http://schemas.microsoft.com/office/drawing/2014/main" id="{9B3929BF-E991-89F0-089C-BCECAEC3A74B}"/>
                        </a:ext>
                      </a:extLst>
                    </p:cNvPr>
                    <p:cNvSpPr>
                      <a:spLocks noChangeArrowheads="1"/>
                    </p:cNvSpPr>
                    <p:nvPr/>
                  </p:nvSpPr>
                  <p:spPr bwMode="auto">
                    <a:xfrm>
                      <a:off x="1516184" y="2391909"/>
                      <a:ext cx="1317713" cy="371551"/>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w="9525">
                      <a:noFill/>
                      <a:miter lim="800000"/>
                      <a:headEnd/>
                      <a:tailEnd/>
                    </a:ln>
                    <a:effectLst/>
                  </p:spPr>
                  <p:txBody>
                    <a:bodyPr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24" name="Text Box 52">
                      <a:extLst>
                        <a:ext uri="{FF2B5EF4-FFF2-40B4-BE49-F238E27FC236}">
                          <a16:creationId xmlns:a16="http://schemas.microsoft.com/office/drawing/2014/main" id="{BA528094-C368-843D-5755-787090A285E7}"/>
                        </a:ext>
                      </a:extLst>
                    </p:cNvPr>
                    <p:cNvSpPr txBox="1">
                      <a:spLocks noChangeArrowheads="1"/>
                    </p:cNvSpPr>
                    <p:nvPr/>
                  </p:nvSpPr>
                  <p:spPr bwMode="gray">
                    <a:xfrm>
                      <a:off x="1555874" y="2428427"/>
                      <a:ext cx="1201818" cy="378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Tx/>
                        <a:buNone/>
                        <a:tabLst/>
                        <a:defRPr/>
                      </a:pPr>
                      <a:endParaRPr kumimoji="0" lang="id-ID" altLang="id-ID" sz="1000" b="0" i="0" u="none" strike="noStrike" kern="1200" cap="none" spc="0" normalizeH="0" baseline="0" noProof="1">
                        <a:ln>
                          <a:noFill/>
                        </a:ln>
                        <a:solidFill>
                          <a:prstClr val="white"/>
                        </a:solidFill>
                        <a:effectLst/>
                        <a:uLnTx/>
                        <a:uFillTx/>
                        <a:latin typeface="Roboto" panose="02000000000000000000" pitchFamily="2" charset="0"/>
                        <a:ea typeface="Roboto" panose="02000000000000000000" pitchFamily="2" charset="0"/>
                        <a:cs typeface="Arial" panose="020B0604020202020204" pitchFamily="34" charset="0"/>
                      </a:endParaRPr>
                    </a:p>
                  </p:txBody>
                </p:sp>
              </p:grpSp>
            </p:grpSp>
            <p:grpSp>
              <p:nvGrpSpPr>
                <p:cNvPr id="15" name="Gruppe 165">
                  <a:extLst>
                    <a:ext uri="{FF2B5EF4-FFF2-40B4-BE49-F238E27FC236}">
                      <a16:creationId xmlns:a16="http://schemas.microsoft.com/office/drawing/2014/main" id="{5A7A2E8C-E032-266A-394D-B5726FF8C8B3}"/>
                    </a:ext>
                  </a:extLst>
                </p:cNvPr>
                <p:cNvGrpSpPr>
                  <a:grpSpLocks/>
                </p:cNvGrpSpPr>
                <p:nvPr/>
              </p:nvGrpSpPr>
              <p:grpSpPr bwMode="auto">
                <a:xfrm>
                  <a:off x="1430138" y="4914751"/>
                  <a:ext cx="1317713" cy="378878"/>
                  <a:chOff x="1521578" y="2384911"/>
                  <a:chExt cx="1317713" cy="378878"/>
                </a:xfrm>
              </p:grpSpPr>
              <p:sp>
                <p:nvSpPr>
                  <p:cNvPr id="19" name="Rektangel 166">
                    <a:extLst>
                      <a:ext uri="{FF2B5EF4-FFF2-40B4-BE49-F238E27FC236}">
                        <a16:creationId xmlns:a16="http://schemas.microsoft.com/office/drawing/2014/main" id="{BDF13B2A-F16F-DC17-824D-6A43E1D11B5B}"/>
                      </a:ext>
                    </a:extLst>
                  </p:cNvPr>
                  <p:cNvSpPr>
                    <a:spLocks noChangeArrowheads="1"/>
                  </p:cNvSpPr>
                  <p:nvPr/>
                </p:nvSpPr>
                <p:spPr bwMode="auto">
                  <a:xfrm>
                    <a:off x="1521578" y="2393060"/>
                    <a:ext cx="1317713" cy="365199"/>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w="9525">
                    <a:noFill/>
                    <a:miter lim="800000"/>
                    <a:headEnd/>
                    <a:tailEnd/>
                  </a:ln>
                  <a:effectLst/>
                </p:spPr>
                <p:txBody>
                  <a:bodyPr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20" name="Text Box 52">
                    <a:extLst>
                      <a:ext uri="{FF2B5EF4-FFF2-40B4-BE49-F238E27FC236}">
                        <a16:creationId xmlns:a16="http://schemas.microsoft.com/office/drawing/2014/main" id="{B1D6F3A5-ADFB-C9AD-7838-C8544F1A4624}"/>
                      </a:ext>
                    </a:extLst>
                  </p:cNvPr>
                  <p:cNvSpPr txBox="1">
                    <a:spLocks noChangeArrowheads="1"/>
                  </p:cNvSpPr>
                  <p:nvPr/>
                </p:nvSpPr>
                <p:spPr bwMode="gray">
                  <a:xfrm>
                    <a:off x="1543910" y="2384911"/>
                    <a:ext cx="1236744" cy="378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Tx/>
                      <a:buNone/>
                      <a:tabLst/>
                      <a:defRPr/>
                    </a:pPr>
                    <a:endParaRPr kumimoji="0" lang="id-ID" altLang="id-ID" sz="1000" b="0" i="0" u="none" strike="noStrike" kern="1200" cap="none" spc="0" normalizeH="0" baseline="0" noProof="1">
                      <a:ln>
                        <a:noFill/>
                      </a:ln>
                      <a:solidFill>
                        <a:prstClr val="white"/>
                      </a:solidFill>
                      <a:effectLst/>
                      <a:uLnTx/>
                      <a:uFillTx/>
                      <a:latin typeface="Roboto" panose="02000000000000000000" pitchFamily="2" charset="0"/>
                      <a:ea typeface="Roboto" panose="02000000000000000000" pitchFamily="2" charset="0"/>
                      <a:cs typeface="Arial" panose="020B0604020202020204" pitchFamily="34" charset="0"/>
                    </a:endParaRPr>
                  </a:p>
                </p:txBody>
              </p:sp>
            </p:grpSp>
          </p:grpSp>
          <p:sp>
            <p:nvSpPr>
              <p:cNvPr id="69" name="椭圆 68">
                <a:extLst>
                  <a:ext uri="{FF2B5EF4-FFF2-40B4-BE49-F238E27FC236}">
                    <a16:creationId xmlns:a16="http://schemas.microsoft.com/office/drawing/2014/main" id="{6E9CBAA9-40C1-2146-E3D9-34E94349A678}"/>
                  </a:ext>
                </a:extLst>
              </p:cNvPr>
              <p:cNvSpPr/>
              <p:nvPr/>
            </p:nvSpPr>
            <p:spPr>
              <a:xfrm>
                <a:off x="10283746" y="2564593"/>
                <a:ext cx="1133043" cy="1136485"/>
              </a:xfrm>
              <a:prstGeom prst="ellipse">
                <a:avLst/>
              </a:prstGeom>
              <a:noFill/>
              <a:ln w="57150">
                <a:solidFill>
                  <a:srgbClr val="ED7D3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09" name="组合 108">
              <a:extLst>
                <a:ext uri="{FF2B5EF4-FFF2-40B4-BE49-F238E27FC236}">
                  <a16:creationId xmlns:a16="http://schemas.microsoft.com/office/drawing/2014/main" id="{E17E73B3-7502-06B6-DC49-3A307C555E72}"/>
                </a:ext>
              </a:extLst>
            </p:cNvPr>
            <p:cNvGrpSpPr/>
            <p:nvPr/>
          </p:nvGrpSpPr>
          <p:grpSpPr>
            <a:xfrm>
              <a:off x="7405018" y="2425892"/>
              <a:ext cx="4019499" cy="879383"/>
              <a:chOff x="7405018" y="2425892"/>
              <a:chExt cx="4019499" cy="879383"/>
            </a:xfrm>
          </p:grpSpPr>
          <p:grpSp>
            <p:nvGrpSpPr>
              <p:cNvPr id="88" name="组合 87">
                <a:extLst>
                  <a:ext uri="{FF2B5EF4-FFF2-40B4-BE49-F238E27FC236}">
                    <a16:creationId xmlns:a16="http://schemas.microsoft.com/office/drawing/2014/main" id="{7A281919-5654-8C01-DE68-62A1CC47BE36}"/>
                  </a:ext>
                </a:extLst>
              </p:cNvPr>
              <p:cNvGrpSpPr/>
              <p:nvPr/>
            </p:nvGrpSpPr>
            <p:grpSpPr>
              <a:xfrm>
                <a:off x="7838872" y="2425892"/>
                <a:ext cx="3118887" cy="879383"/>
                <a:chOff x="1271325" y="2212194"/>
                <a:chExt cx="1599331" cy="2535828"/>
              </a:xfrm>
            </p:grpSpPr>
            <p:sp>
              <p:nvSpPr>
                <p:cNvPr id="90" name="椭圆 2">
                  <a:extLst>
                    <a:ext uri="{FF2B5EF4-FFF2-40B4-BE49-F238E27FC236}">
                      <a16:creationId xmlns:a16="http://schemas.microsoft.com/office/drawing/2014/main" id="{83FFAE59-ED76-0F39-493C-52E477219744}"/>
                    </a:ext>
                  </a:extLst>
                </p:cNvPr>
                <p:cNvSpPr/>
                <p:nvPr/>
              </p:nvSpPr>
              <p:spPr>
                <a:xfrm>
                  <a:off x="1271325" y="2212194"/>
                  <a:ext cx="1599331" cy="253582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91" name="椭圆 3">
                  <a:extLst>
                    <a:ext uri="{FF2B5EF4-FFF2-40B4-BE49-F238E27FC236}">
                      <a16:creationId xmlns:a16="http://schemas.microsoft.com/office/drawing/2014/main" id="{6D300E43-99C3-3420-13DE-4409EEB86644}"/>
                    </a:ext>
                  </a:extLst>
                </p:cNvPr>
                <p:cNvSpPr/>
                <p:nvPr/>
              </p:nvSpPr>
              <p:spPr>
                <a:xfrm>
                  <a:off x="1310256" y="2380415"/>
                  <a:ext cx="1521469" cy="2199387"/>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77" name="文本框 76">
                <a:extLst>
                  <a:ext uri="{FF2B5EF4-FFF2-40B4-BE49-F238E27FC236}">
                    <a16:creationId xmlns:a16="http://schemas.microsoft.com/office/drawing/2014/main" id="{8DC44E53-037A-7400-B008-87FE8AB755AB}"/>
                  </a:ext>
                </a:extLst>
              </p:cNvPr>
              <p:cNvSpPr txBox="1"/>
              <p:nvPr/>
            </p:nvSpPr>
            <p:spPr>
              <a:xfrm>
                <a:off x="7405018" y="2557650"/>
                <a:ext cx="4019499"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Antibiotic resistance genes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(ARGs)</a:t>
                </a: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grpSp>
        <p:nvGrpSpPr>
          <p:cNvPr id="43" name="组合 42">
            <a:extLst>
              <a:ext uri="{FF2B5EF4-FFF2-40B4-BE49-F238E27FC236}">
                <a16:creationId xmlns:a16="http://schemas.microsoft.com/office/drawing/2014/main" id="{4F72ADB2-533C-5029-8AAB-0E436E5650F5}"/>
              </a:ext>
            </a:extLst>
          </p:cNvPr>
          <p:cNvGrpSpPr/>
          <p:nvPr/>
        </p:nvGrpSpPr>
        <p:grpSpPr>
          <a:xfrm>
            <a:off x="485883" y="4772562"/>
            <a:ext cx="8601568" cy="1693818"/>
            <a:chOff x="485883" y="4772562"/>
            <a:chExt cx="8601568" cy="1693818"/>
          </a:xfrm>
        </p:grpSpPr>
        <p:sp>
          <p:nvSpPr>
            <p:cNvPr id="72" name="矩形标注 4">
              <a:extLst>
                <a:ext uri="{FF2B5EF4-FFF2-40B4-BE49-F238E27FC236}">
                  <a16:creationId xmlns:a16="http://schemas.microsoft.com/office/drawing/2014/main" id="{59F70E63-30AD-4227-BAAE-A4B9F89A638D}"/>
                </a:ext>
              </a:extLst>
            </p:cNvPr>
            <p:cNvSpPr/>
            <p:nvPr/>
          </p:nvSpPr>
          <p:spPr>
            <a:xfrm>
              <a:off x="810380" y="4772562"/>
              <a:ext cx="8182273" cy="1693818"/>
            </a:xfrm>
            <a:prstGeom prst="wedgeRectCallout">
              <a:avLst>
                <a:gd name="adj1" fmla="val -49381"/>
                <a:gd name="adj2" fmla="val 43975"/>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8" name="矩形 77">
              <a:extLst>
                <a:ext uri="{FF2B5EF4-FFF2-40B4-BE49-F238E27FC236}">
                  <a16:creationId xmlns:a16="http://schemas.microsoft.com/office/drawing/2014/main" id="{BAF14E39-2C73-C8EA-EE2C-F797F53E0641}"/>
                </a:ext>
              </a:extLst>
            </p:cNvPr>
            <p:cNvSpPr/>
            <p:nvPr/>
          </p:nvSpPr>
          <p:spPr>
            <a:xfrm>
              <a:off x="485883" y="4905470"/>
              <a:ext cx="8601568" cy="1426031"/>
            </a:xfrm>
            <a:prstGeom prst="rect">
              <a:avLst/>
            </a:prstGeom>
          </p:spPr>
          <p:txBody>
            <a:bodyPr wrap="square">
              <a:spAutoFit/>
            </a:bodyPr>
            <a:lstStyle/>
            <a:p>
              <a:pPr marL="703263" marR="0" lvl="1" indent="-34290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MBR outperforms CAS in the removal of most ARB and ARGs, owing to the efficiency of membrane rejection.</a:t>
              </a:r>
              <a:r>
                <a:rPr kumimoji="0" lang="zh-CN" altLang="en-US" sz="2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等线" panose="02010600030101010101" pitchFamily="2" charset="-122"/>
                  <a:cs typeface="Arial" panose="020B0604020202020204" pitchFamily="34" charset="0"/>
                </a:rPr>
                <a:t> </a:t>
              </a:r>
              <a:endParaRPr kumimoji="0" lang="en-US" altLang="zh-CN" sz="2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等线" panose="02010600030101010101" pitchFamily="2" charset="-122"/>
                <a:cs typeface="Arial" panose="020B0604020202020204" pitchFamily="34" charset="0"/>
              </a:endParaRPr>
            </a:p>
            <a:p>
              <a:pPr marL="703263" marR="0" lvl="1" indent="-34290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Some ARGs still persist in the membrane effluent, further efforts are required to achieve a thorough elimination of these substances.</a:t>
              </a:r>
            </a:p>
          </p:txBody>
        </p:sp>
      </p:grpSp>
      <p:grpSp>
        <p:nvGrpSpPr>
          <p:cNvPr id="110" name="组合 109">
            <a:extLst>
              <a:ext uri="{FF2B5EF4-FFF2-40B4-BE49-F238E27FC236}">
                <a16:creationId xmlns:a16="http://schemas.microsoft.com/office/drawing/2014/main" id="{A1658AD5-FFE4-AA7B-BF40-66247E4C96E3}"/>
              </a:ext>
            </a:extLst>
          </p:cNvPr>
          <p:cNvGrpSpPr/>
          <p:nvPr/>
        </p:nvGrpSpPr>
        <p:grpSpPr>
          <a:xfrm>
            <a:off x="4616366" y="1685521"/>
            <a:ext cx="2360197" cy="415900"/>
            <a:chOff x="4810946" y="1685521"/>
            <a:chExt cx="2360197" cy="415900"/>
          </a:xfrm>
        </p:grpSpPr>
        <p:grpSp>
          <p:nvGrpSpPr>
            <p:cNvPr id="79" name="组合 78">
              <a:extLst>
                <a:ext uri="{FF2B5EF4-FFF2-40B4-BE49-F238E27FC236}">
                  <a16:creationId xmlns:a16="http://schemas.microsoft.com/office/drawing/2014/main" id="{926296ED-D8FC-2A54-E497-B930665CCA4B}"/>
                </a:ext>
              </a:extLst>
            </p:cNvPr>
            <p:cNvGrpSpPr/>
            <p:nvPr/>
          </p:nvGrpSpPr>
          <p:grpSpPr>
            <a:xfrm>
              <a:off x="4810946" y="1685521"/>
              <a:ext cx="2360197" cy="415900"/>
              <a:chOff x="1271324" y="2212194"/>
              <a:chExt cx="2433344" cy="2535828"/>
            </a:xfrm>
          </p:grpSpPr>
          <p:sp>
            <p:nvSpPr>
              <p:cNvPr id="80" name="椭圆 2">
                <a:extLst>
                  <a:ext uri="{FF2B5EF4-FFF2-40B4-BE49-F238E27FC236}">
                    <a16:creationId xmlns:a16="http://schemas.microsoft.com/office/drawing/2014/main" id="{B610F647-89E4-2E75-57FD-A22D768EE377}"/>
                  </a:ext>
                </a:extLst>
              </p:cNvPr>
              <p:cNvSpPr/>
              <p:nvPr/>
            </p:nvSpPr>
            <p:spPr>
              <a:xfrm>
                <a:off x="1271324" y="2212194"/>
                <a:ext cx="2433344" cy="2535828"/>
              </a:xfrm>
              <a:prstGeom prst="roundRect">
                <a:avLst/>
              </a:prstGeom>
              <a:solidFill>
                <a:srgbClr val="B5B5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ea"/>
                  <a:sym typeface="+mn-lt"/>
                </a:endParaRPr>
              </a:p>
            </p:txBody>
          </p:sp>
          <p:sp>
            <p:nvSpPr>
              <p:cNvPr id="81" name="椭圆 3">
                <a:extLst>
                  <a:ext uri="{FF2B5EF4-FFF2-40B4-BE49-F238E27FC236}">
                    <a16:creationId xmlns:a16="http://schemas.microsoft.com/office/drawing/2014/main" id="{72F8FCE7-0149-9FF0-3D78-CE2FC16DD881}"/>
                  </a:ext>
                </a:extLst>
              </p:cNvPr>
              <p:cNvSpPr/>
              <p:nvPr/>
            </p:nvSpPr>
            <p:spPr>
              <a:xfrm>
                <a:off x="1304038" y="2380414"/>
                <a:ext cx="2367916" cy="2199389"/>
              </a:xfrm>
              <a:prstGeom prst="roundRect">
                <a:avLst/>
              </a:prstGeom>
              <a:solidFill>
                <a:srgbClr val="32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ea"/>
                  <a:sym typeface="+mn-lt"/>
                </a:endParaRPr>
              </a:p>
            </p:txBody>
          </p:sp>
        </p:grpSp>
        <p:sp>
          <p:nvSpPr>
            <p:cNvPr id="82" name="文本框 81">
              <a:extLst>
                <a:ext uri="{FF2B5EF4-FFF2-40B4-BE49-F238E27FC236}">
                  <a16:creationId xmlns:a16="http://schemas.microsoft.com/office/drawing/2014/main" id="{ECE78EBE-3D60-19BB-5E55-74F4458BA845}"/>
                </a:ext>
              </a:extLst>
            </p:cNvPr>
            <p:cNvSpPr txBox="1"/>
            <p:nvPr/>
          </p:nvSpPr>
          <p:spPr>
            <a:xfrm>
              <a:off x="5421016" y="1693416"/>
              <a:ext cx="1140057" cy="40011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rPr>
                <a:t>WWTPs</a:t>
              </a:r>
              <a:endParaRPr kumimoji="0" lang="zh-CN" altLang="en-US" sz="2000" b="1"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grpSp>
        <p:nvGrpSpPr>
          <p:cNvPr id="11" name="组合 10">
            <a:extLst>
              <a:ext uri="{FF2B5EF4-FFF2-40B4-BE49-F238E27FC236}">
                <a16:creationId xmlns:a16="http://schemas.microsoft.com/office/drawing/2014/main" id="{A50DC99E-D56F-08F5-0BCC-EF224CDF46CB}"/>
              </a:ext>
            </a:extLst>
          </p:cNvPr>
          <p:cNvGrpSpPr/>
          <p:nvPr/>
        </p:nvGrpSpPr>
        <p:grpSpPr>
          <a:xfrm>
            <a:off x="3930250" y="2206289"/>
            <a:ext cx="3732429" cy="2471590"/>
            <a:chOff x="3930250" y="2206289"/>
            <a:chExt cx="3732429" cy="2471590"/>
          </a:xfrm>
        </p:grpSpPr>
        <p:sp>
          <p:nvSpPr>
            <p:cNvPr id="107" name="Line 11">
              <a:extLst>
                <a:ext uri="{FF2B5EF4-FFF2-40B4-BE49-F238E27FC236}">
                  <a16:creationId xmlns:a16="http://schemas.microsoft.com/office/drawing/2014/main" id="{FE43B396-C170-345F-7C46-DB3F5A839E46}"/>
                </a:ext>
              </a:extLst>
            </p:cNvPr>
            <p:cNvSpPr>
              <a:spLocks noChangeShapeType="1"/>
            </p:cNvSpPr>
            <p:nvPr/>
          </p:nvSpPr>
          <p:spPr bwMode="auto">
            <a:xfrm rot="3240000" flipH="1" flipV="1">
              <a:off x="5496787" y="2297753"/>
              <a:ext cx="648861" cy="465933"/>
            </a:xfrm>
            <a:prstGeom prst="line">
              <a:avLst/>
            </a:prstGeom>
            <a:noFill/>
            <a:ln w="12700">
              <a:solidFill>
                <a:srgbClr val="2E2C2C"/>
              </a:solidFill>
              <a:round/>
              <a:headEnd/>
              <a:tailEnd type="triangle" w="lg" len="lg"/>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grpSp>
          <p:nvGrpSpPr>
            <p:cNvPr id="74" name="组合 73">
              <a:extLst>
                <a:ext uri="{FF2B5EF4-FFF2-40B4-BE49-F238E27FC236}">
                  <a16:creationId xmlns:a16="http://schemas.microsoft.com/office/drawing/2014/main" id="{5A6F3479-7B0D-19FE-0E5B-6F3DF86A8FE9}"/>
                </a:ext>
              </a:extLst>
            </p:cNvPr>
            <p:cNvGrpSpPr/>
            <p:nvPr/>
          </p:nvGrpSpPr>
          <p:grpSpPr>
            <a:xfrm>
              <a:off x="5145311" y="3321960"/>
              <a:ext cx="1351812" cy="1355919"/>
              <a:chOff x="9332692" y="1317999"/>
              <a:chExt cx="1133043" cy="1136485"/>
            </a:xfrm>
          </p:grpSpPr>
          <p:pic>
            <p:nvPicPr>
              <p:cNvPr id="42" name="图片 41">
                <a:extLst>
                  <a:ext uri="{FF2B5EF4-FFF2-40B4-BE49-F238E27FC236}">
                    <a16:creationId xmlns:a16="http://schemas.microsoft.com/office/drawing/2014/main" id="{9DC29DBF-48FE-015F-9ED6-A05675FFCA37}"/>
                  </a:ext>
                </a:extLst>
              </p:cNvPr>
              <p:cNvPicPr>
                <a:picLocks noChangeAspect="1"/>
              </p:cNvPicPr>
              <p:nvPr/>
            </p:nvPicPr>
            <p:blipFill>
              <a:blip r:embed="rId4"/>
              <a:stretch>
                <a:fillRect/>
              </a:stretch>
            </p:blipFill>
            <p:spPr>
              <a:xfrm>
                <a:off x="9532367" y="1426037"/>
                <a:ext cx="805165" cy="1015381"/>
              </a:xfrm>
              <a:prstGeom prst="rect">
                <a:avLst/>
              </a:prstGeom>
            </p:spPr>
          </p:pic>
          <p:sp>
            <p:nvSpPr>
              <p:cNvPr id="68" name="椭圆 67">
                <a:extLst>
                  <a:ext uri="{FF2B5EF4-FFF2-40B4-BE49-F238E27FC236}">
                    <a16:creationId xmlns:a16="http://schemas.microsoft.com/office/drawing/2014/main" id="{8D98A856-9FA7-475B-C49B-47E239B0BCC1}"/>
                  </a:ext>
                </a:extLst>
              </p:cNvPr>
              <p:cNvSpPr/>
              <p:nvPr/>
            </p:nvSpPr>
            <p:spPr>
              <a:xfrm>
                <a:off x="9332692" y="1317999"/>
                <a:ext cx="1133043" cy="1136485"/>
              </a:xfrm>
              <a:prstGeom prst="ellipse">
                <a:avLst/>
              </a:prstGeom>
              <a:noFill/>
              <a:ln w="57150">
                <a:solidFill>
                  <a:srgbClr val="ED7D3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04" name="组合 103">
              <a:extLst>
                <a:ext uri="{FF2B5EF4-FFF2-40B4-BE49-F238E27FC236}">
                  <a16:creationId xmlns:a16="http://schemas.microsoft.com/office/drawing/2014/main" id="{20AD5E97-BCA6-CB4C-5B0F-4C216B70CF39}"/>
                </a:ext>
              </a:extLst>
            </p:cNvPr>
            <p:cNvGrpSpPr/>
            <p:nvPr/>
          </p:nvGrpSpPr>
          <p:grpSpPr>
            <a:xfrm>
              <a:off x="3930250" y="2463315"/>
              <a:ext cx="3732429" cy="804537"/>
              <a:chOff x="3576842" y="2482035"/>
              <a:chExt cx="3732429" cy="804537"/>
            </a:xfrm>
          </p:grpSpPr>
          <p:grpSp>
            <p:nvGrpSpPr>
              <p:cNvPr id="92" name="组合 91">
                <a:extLst>
                  <a:ext uri="{FF2B5EF4-FFF2-40B4-BE49-F238E27FC236}">
                    <a16:creationId xmlns:a16="http://schemas.microsoft.com/office/drawing/2014/main" id="{C37F3491-0DC9-1AD8-2882-A2B33333FAF4}"/>
                  </a:ext>
                </a:extLst>
              </p:cNvPr>
              <p:cNvGrpSpPr/>
              <p:nvPr/>
            </p:nvGrpSpPr>
            <p:grpSpPr>
              <a:xfrm>
                <a:off x="3748910" y="2482035"/>
                <a:ext cx="3422233" cy="804537"/>
                <a:chOff x="1271325" y="2212194"/>
                <a:chExt cx="1599331" cy="2535828"/>
              </a:xfrm>
            </p:grpSpPr>
            <p:sp>
              <p:nvSpPr>
                <p:cNvPr id="93" name="椭圆 2">
                  <a:extLst>
                    <a:ext uri="{FF2B5EF4-FFF2-40B4-BE49-F238E27FC236}">
                      <a16:creationId xmlns:a16="http://schemas.microsoft.com/office/drawing/2014/main" id="{DEC04578-6082-2691-6254-E1CD8E694CBD}"/>
                    </a:ext>
                  </a:extLst>
                </p:cNvPr>
                <p:cNvSpPr/>
                <p:nvPr/>
              </p:nvSpPr>
              <p:spPr>
                <a:xfrm>
                  <a:off x="1271325" y="2212194"/>
                  <a:ext cx="1599331" cy="253582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94" name="椭圆 3">
                  <a:extLst>
                    <a:ext uri="{FF2B5EF4-FFF2-40B4-BE49-F238E27FC236}">
                      <a16:creationId xmlns:a16="http://schemas.microsoft.com/office/drawing/2014/main" id="{190F15A4-6FFF-B222-FF4D-CF1DC322E197}"/>
                    </a:ext>
                  </a:extLst>
                </p:cNvPr>
                <p:cNvSpPr/>
                <p:nvPr/>
              </p:nvSpPr>
              <p:spPr>
                <a:xfrm>
                  <a:off x="1310256" y="2380415"/>
                  <a:ext cx="1521469" cy="2199387"/>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95" name="文本框 94">
                <a:extLst>
                  <a:ext uri="{FF2B5EF4-FFF2-40B4-BE49-F238E27FC236}">
                    <a16:creationId xmlns:a16="http://schemas.microsoft.com/office/drawing/2014/main" id="{5F365708-4504-E5A6-D2B3-6E7996952B03}"/>
                  </a:ext>
                </a:extLst>
              </p:cNvPr>
              <p:cNvSpPr txBox="1"/>
              <p:nvPr/>
            </p:nvSpPr>
            <p:spPr>
              <a:xfrm>
                <a:off x="3576842" y="2568155"/>
                <a:ext cx="3732429"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Antibiotic resistant bacteria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(ARB)</a:t>
                </a:r>
              </a:p>
            </p:txBody>
          </p:sp>
        </p:grpSp>
      </p:grpSp>
      <p:grpSp>
        <p:nvGrpSpPr>
          <p:cNvPr id="3" name="组合 2">
            <a:extLst>
              <a:ext uri="{FF2B5EF4-FFF2-40B4-BE49-F238E27FC236}">
                <a16:creationId xmlns:a16="http://schemas.microsoft.com/office/drawing/2014/main" id="{67EEFC25-BDA6-7067-553F-0A4A8699918C}"/>
              </a:ext>
            </a:extLst>
          </p:cNvPr>
          <p:cNvGrpSpPr/>
          <p:nvPr/>
        </p:nvGrpSpPr>
        <p:grpSpPr>
          <a:xfrm>
            <a:off x="1036979" y="2090370"/>
            <a:ext cx="3505421" cy="2591421"/>
            <a:chOff x="1036979" y="2090370"/>
            <a:chExt cx="3505421" cy="2591421"/>
          </a:xfrm>
        </p:grpSpPr>
        <p:sp>
          <p:nvSpPr>
            <p:cNvPr id="106" name="Line 11">
              <a:extLst>
                <a:ext uri="{FF2B5EF4-FFF2-40B4-BE49-F238E27FC236}">
                  <a16:creationId xmlns:a16="http://schemas.microsoft.com/office/drawing/2014/main" id="{2CA210C9-81DF-13BC-75A1-0E65EBBC5CF4}"/>
                </a:ext>
              </a:extLst>
            </p:cNvPr>
            <p:cNvSpPr>
              <a:spLocks noChangeShapeType="1"/>
            </p:cNvSpPr>
            <p:nvPr/>
          </p:nvSpPr>
          <p:spPr bwMode="auto">
            <a:xfrm flipV="1">
              <a:off x="3286688" y="2090370"/>
              <a:ext cx="1255712" cy="901700"/>
            </a:xfrm>
            <a:prstGeom prst="line">
              <a:avLst/>
            </a:prstGeom>
            <a:noFill/>
            <a:ln w="12700">
              <a:solidFill>
                <a:srgbClr val="2E2C2C"/>
              </a:solidFill>
              <a:round/>
              <a:headEnd/>
              <a:tailEnd type="triangle" w="lg" len="lg"/>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294A5A"/>
                </a:solidFill>
                <a:effectLst/>
                <a:uLnTx/>
                <a:uFillTx/>
                <a:latin typeface="Arial" panose="020B0604020202020204" pitchFamily="34" charset="0"/>
                <a:ea typeface="宋体" panose="02010600030101010101" pitchFamily="2" charset="-122"/>
                <a:cs typeface="+mn-cs"/>
              </a:endParaRPr>
            </a:p>
          </p:txBody>
        </p:sp>
        <p:sp>
          <p:nvSpPr>
            <p:cNvPr id="70" name="椭圆 69">
              <a:extLst>
                <a:ext uri="{FF2B5EF4-FFF2-40B4-BE49-F238E27FC236}">
                  <a16:creationId xmlns:a16="http://schemas.microsoft.com/office/drawing/2014/main" id="{770ED7B3-BC54-7F62-78B1-145F2F2B8A06}"/>
                </a:ext>
              </a:extLst>
            </p:cNvPr>
            <p:cNvSpPr/>
            <p:nvPr/>
          </p:nvSpPr>
          <p:spPr>
            <a:xfrm>
              <a:off x="1691235" y="3325872"/>
              <a:ext cx="1351812" cy="1355919"/>
            </a:xfrm>
            <a:prstGeom prst="ellipse">
              <a:avLst/>
            </a:prstGeom>
            <a:blipFill dpi="0" rotWithShape="1">
              <a:blip r:embed="rId5"/>
              <a:srcRect/>
              <a:stretch>
                <a:fillRect l="5000" t="3000" r="-1000" b="6000"/>
              </a:stretch>
            </a:blipFill>
            <a:ln w="57150">
              <a:solidFill>
                <a:srgbClr val="ED7D3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108" name="组合 107">
              <a:extLst>
                <a:ext uri="{FF2B5EF4-FFF2-40B4-BE49-F238E27FC236}">
                  <a16:creationId xmlns:a16="http://schemas.microsoft.com/office/drawing/2014/main" id="{3C0E3DCF-01B0-8B9B-4BB9-F4CF9290C5DB}"/>
                </a:ext>
              </a:extLst>
            </p:cNvPr>
            <p:cNvGrpSpPr/>
            <p:nvPr/>
          </p:nvGrpSpPr>
          <p:grpSpPr>
            <a:xfrm>
              <a:off x="1036979" y="2462383"/>
              <a:ext cx="2794261" cy="806400"/>
              <a:chOff x="1036979" y="2451609"/>
              <a:chExt cx="2794261" cy="806400"/>
            </a:xfrm>
          </p:grpSpPr>
          <p:grpSp>
            <p:nvGrpSpPr>
              <p:cNvPr id="96" name="组合 95">
                <a:extLst>
                  <a:ext uri="{FF2B5EF4-FFF2-40B4-BE49-F238E27FC236}">
                    <a16:creationId xmlns:a16="http://schemas.microsoft.com/office/drawing/2014/main" id="{F2043414-5632-3D15-A139-6CE056D26F7E}"/>
                  </a:ext>
                </a:extLst>
              </p:cNvPr>
              <p:cNvGrpSpPr/>
              <p:nvPr/>
            </p:nvGrpSpPr>
            <p:grpSpPr>
              <a:xfrm>
                <a:off x="1036979" y="2451609"/>
                <a:ext cx="2752609" cy="806400"/>
                <a:chOff x="1271325" y="2212194"/>
                <a:chExt cx="1599331" cy="2535828"/>
              </a:xfrm>
            </p:grpSpPr>
            <p:sp>
              <p:nvSpPr>
                <p:cNvPr id="97" name="椭圆 2">
                  <a:extLst>
                    <a:ext uri="{FF2B5EF4-FFF2-40B4-BE49-F238E27FC236}">
                      <a16:creationId xmlns:a16="http://schemas.microsoft.com/office/drawing/2014/main" id="{8687174C-20E3-0CE6-F093-5088185690A5}"/>
                    </a:ext>
                  </a:extLst>
                </p:cNvPr>
                <p:cNvSpPr/>
                <p:nvPr/>
              </p:nvSpPr>
              <p:spPr>
                <a:xfrm>
                  <a:off x="1271325" y="2212194"/>
                  <a:ext cx="1599331" cy="253582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98" name="椭圆 3">
                  <a:extLst>
                    <a:ext uri="{FF2B5EF4-FFF2-40B4-BE49-F238E27FC236}">
                      <a16:creationId xmlns:a16="http://schemas.microsoft.com/office/drawing/2014/main" id="{A4F1CFD5-F455-C7A7-7AA5-023A9E7850B9}"/>
                    </a:ext>
                  </a:extLst>
                </p:cNvPr>
                <p:cNvSpPr/>
                <p:nvPr/>
              </p:nvSpPr>
              <p:spPr>
                <a:xfrm>
                  <a:off x="1310256" y="2380415"/>
                  <a:ext cx="1521469" cy="2199387"/>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99" name="文本框 98">
                <a:extLst>
                  <a:ext uri="{FF2B5EF4-FFF2-40B4-BE49-F238E27FC236}">
                    <a16:creationId xmlns:a16="http://schemas.microsoft.com/office/drawing/2014/main" id="{C08012A4-7552-EB60-2456-A30AD4026268}"/>
                  </a:ext>
                </a:extLst>
              </p:cNvPr>
              <p:cNvSpPr txBox="1"/>
              <p:nvPr/>
            </p:nvSpPr>
            <p:spPr>
              <a:xfrm>
                <a:off x="1357481" y="2649099"/>
                <a:ext cx="2473759"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Antibiotic residues</a:t>
                </a:r>
              </a:p>
            </p:txBody>
          </p:sp>
        </p:grpSp>
      </p:grpSp>
      <p:grpSp>
        <p:nvGrpSpPr>
          <p:cNvPr id="44" name="Group 15">
            <a:extLst>
              <a:ext uri="{FF2B5EF4-FFF2-40B4-BE49-F238E27FC236}">
                <a16:creationId xmlns:a16="http://schemas.microsoft.com/office/drawing/2014/main" id="{BE3F73D5-77EE-48EB-B839-CCB56DBF7D13}"/>
              </a:ext>
            </a:extLst>
          </p:cNvPr>
          <p:cNvGrpSpPr/>
          <p:nvPr/>
        </p:nvGrpSpPr>
        <p:grpSpPr>
          <a:xfrm>
            <a:off x="8972536" y="417967"/>
            <a:ext cx="3121806" cy="447110"/>
            <a:chOff x="8844309" y="358006"/>
            <a:chExt cx="3121806" cy="447110"/>
          </a:xfrm>
        </p:grpSpPr>
        <p:grpSp>
          <p:nvGrpSpPr>
            <p:cNvPr id="45" name="组合 2">
              <a:extLst>
                <a:ext uri="{FF2B5EF4-FFF2-40B4-BE49-F238E27FC236}">
                  <a16:creationId xmlns:a16="http://schemas.microsoft.com/office/drawing/2014/main" id="{389F5139-0276-E009-0278-05FEC2D4644B}"/>
                </a:ext>
              </a:extLst>
            </p:cNvPr>
            <p:cNvGrpSpPr/>
            <p:nvPr/>
          </p:nvGrpSpPr>
          <p:grpSpPr>
            <a:xfrm>
              <a:off x="9715178" y="358006"/>
              <a:ext cx="2250937" cy="447110"/>
              <a:chOff x="9729466" y="157976"/>
              <a:chExt cx="2250937" cy="447110"/>
            </a:xfrm>
          </p:grpSpPr>
          <p:sp>
            <p:nvSpPr>
              <p:cNvPr id="47" name="TextBox 15">
                <a:extLst>
                  <a:ext uri="{FF2B5EF4-FFF2-40B4-BE49-F238E27FC236}">
                    <a16:creationId xmlns:a16="http://schemas.microsoft.com/office/drawing/2014/main" id="{061AA3DA-19E5-A291-21CB-0B7F223F8AAD}"/>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48" name="直线连接符 9">
                <a:extLst>
                  <a:ext uri="{FF2B5EF4-FFF2-40B4-BE49-F238E27FC236}">
                    <a16:creationId xmlns:a16="http://schemas.microsoft.com/office/drawing/2014/main" id="{D08428E8-A8C3-4B50-09D8-FF420C266C2E}"/>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46" name="Picture 17">
              <a:extLst>
                <a:ext uri="{FF2B5EF4-FFF2-40B4-BE49-F238E27FC236}">
                  <a16:creationId xmlns:a16="http://schemas.microsoft.com/office/drawing/2014/main" id="{6EF5B680-DB40-F4FA-65B9-1A9BDE5EED7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3592133415"/>
      </p:ext>
    </p:extLst>
  </p:cSld>
  <p:clrMapOvr>
    <a:masterClrMapping/>
  </p:clrMapOvr>
  <p:transition advTm="65947"/>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500"/>
                                        <p:tgtEl>
                                          <p:spTgt spid="110"/>
                                        </p:tgtEl>
                                      </p:cBhvr>
                                    </p:animEffect>
                                    <p:anim calcmode="lin" valueType="num">
                                      <p:cBhvr>
                                        <p:cTn id="8" dur="500" fill="hold"/>
                                        <p:tgtEl>
                                          <p:spTgt spid="110"/>
                                        </p:tgtEl>
                                        <p:attrNameLst>
                                          <p:attrName>ppt_x</p:attrName>
                                        </p:attrNameLst>
                                      </p:cBhvr>
                                      <p:tavLst>
                                        <p:tav tm="0">
                                          <p:val>
                                            <p:strVal val="#ppt_x"/>
                                          </p:val>
                                        </p:tav>
                                        <p:tav tm="100000">
                                          <p:val>
                                            <p:strVal val="#ppt_x"/>
                                          </p:val>
                                        </p:tav>
                                      </p:tavLst>
                                    </p:anim>
                                    <p:anim calcmode="lin" valueType="num">
                                      <p:cBhvr>
                                        <p:cTn id="9" dur="500" fill="hold"/>
                                        <p:tgtEl>
                                          <p:spTgt spid="1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1000"/>
                                        <p:tgtEl>
                                          <p:spTgt spid="3"/>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1000"/>
                                        <p:tgtEl>
                                          <p:spTgt spid="11"/>
                                        </p:tgtEl>
                                      </p:cBhvr>
                                    </p:animEffect>
                                  </p:childTnLst>
                                </p:cTn>
                              </p:par>
                            </p:childTnLst>
                          </p:cTn>
                        </p:par>
                        <p:par>
                          <p:cTn id="18" fill="hold">
                            <p:stCondLst>
                              <p:cond delay="2500"/>
                            </p:stCondLst>
                            <p:childTnLst>
                              <p:par>
                                <p:cTn id="19" presetID="22" presetClass="entr" presetSubtype="4"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down)">
                                      <p:cBhvr>
                                        <p:cTn id="21" dur="1000"/>
                                        <p:tgtEl>
                                          <p:spTgt spid="4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dirty="0"/>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Emerging pollutant removal</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10" name="矩形 9">
            <a:extLst>
              <a:ext uri="{FF2B5EF4-FFF2-40B4-BE49-F238E27FC236}">
                <a16:creationId xmlns:a16="http://schemas.microsoft.com/office/drawing/2014/main" id="{0ACD8F50-4DF7-2A75-8A8D-6C32E3D16698}"/>
              </a:ext>
            </a:extLst>
          </p:cNvPr>
          <p:cNvSpPr/>
          <p:nvPr/>
        </p:nvSpPr>
        <p:spPr>
          <a:xfrm>
            <a:off x="245165" y="1188240"/>
            <a:ext cx="6779191" cy="400110"/>
          </a:xfrm>
          <a:prstGeom prst="rect">
            <a:avLst/>
          </a:prstGeom>
        </p:spPr>
        <p:txBody>
          <a:bodyPr wrap="square">
            <a:spAutoFit/>
          </a:bodyPr>
          <a:lstStyle/>
          <a:p>
            <a:pPr marL="703263" marR="0" lvl="1" indent="-342900" algn="just" defTabSz="914400" rtl="0" eaLnBrk="1" fontAlgn="auto" latinLnBrk="0" hangingPunct="1">
              <a:lnSpc>
                <a:spcPct val="100000"/>
              </a:lnSpc>
              <a:spcBef>
                <a:spcPts val="800"/>
              </a:spcBef>
              <a:spcAft>
                <a:spcPts val="0"/>
              </a:spcAft>
              <a:buClrTx/>
              <a:buSzTx/>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Microplastics in wastewater systems</a:t>
            </a:r>
          </a:p>
        </p:txBody>
      </p:sp>
      <p:grpSp>
        <p:nvGrpSpPr>
          <p:cNvPr id="7" name="组合 6">
            <a:extLst>
              <a:ext uri="{FF2B5EF4-FFF2-40B4-BE49-F238E27FC236}">
                <a16:creationId xmlns:a16="http://schemas.microsoft.com/office/drawing/2014/main" id="{8B7AAA7F-A3D1-74B4-95D2-3A56A218E548}"/>
              </a:ext>
            </a:extLst>
          </p:cNvPr>
          <p:cNvGrpSpPr/>
          <p:nvPr/>
        </p:nvGrpSpPr>
        <p:grpSpPr>
          <a:xfrm>
            <a:off x="424598" y="3232668"/>
            <a:ext cx="6972316" cy="1159137"/>
            <a:chOff x="299668" y="2989659"/>
            <a:chExt cx="6972316" cy="1159137"/>
          </a:xfrm>
        </p:grpSpPr>
        <p:sp>
          <p:nvSpPr>
            <p:cNvPr id="22" name="矩形: 圆角 21">
              <a:extLst>
                <a:ext uri="{FF2B5EF4-FFF2-40B4-BE49-F238E27FC236}">
                  <a16:creationId xmlns:a16="http://schemas.microsoft.com/office/drawing/2014/main" id="{8600B421-D91E-B3F3-18D2-0C5FA4B7F42E}"/>
                </a:ext>
              </a:extLst>
            </p:cNvPr>
            <p:cNvSpPr/>
            <p:nvPr/>
          </p:nvSpPr>
          <p:spPr>
            <a:xfrm>
              <a:off x="969688" y="2989659"/>
              <a:ext cx="6129867" cy="1159137"/>
            </a:xfrm>
            <a:prstGeom prst="roundRect">
              <a:avLst/>
            </a:prstGeom>
            <a:solidFill>
              <a:srgbClr val="FBE5D6"/>
            </a:solidFill>
            <a:ln>
              <a:solidFill>
                <a:srgbClr val="E7E6E6"/>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5" name="文本框 24">
              <a:extLst>
                <a:ext uri="{FF2B5EF4-FFF2-40B4-BE49-F238E27FC236}">
                  <a16:creationId xmlns:a16="http://schemas.microsoft.com/office/drawing/2014/main" id="{AC4BBF47-5342-1826-A9AB-D996C4C912F5}"/>
                </a:ext>
              </a:extLst>
            </p:cNvPr>
            <p:cNvSpPr txBox="1"/>
            <p:nvPr/>
          </p:nvSpPr>
          <p:spPr>
            <a:xfrm>
              <a:off x="1142117" y="3122045"/>
              <a:ext cx="6129867" cy="923330"/>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Difficult to settle in sedimentation tanks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Having not been satisfactorily removed in conventional WWTPs</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34" name="组合 33">
              <a:extLst>
                <a:ext uri="{FF2B5EF4-FFF2-40B4-BE49-F238E27FC236}">
                  <a16:creationId xmlns:a16="http://schemas.microsoft.com/office/drawing/2014/main" id="{6CDCCA8F-6094-EA84-9D54-9E78CDFA120B}"/>
                </a:ext>
              </a:extLst>
            </p:cNvPr>
            <p:cNvGrpSpPr/>
            <p:nvPr/>
          </p:nvGrpSpPr>
          <p:grpSpPr>
            <a:xfrm>
              <a:off x="299668" y="3336853"/>
              <a:ext cx="546100" cy="547688"/>
              <a:chOff x="5229226" y="1550989"/>
              <a:chExt cx="546100" cy="547688"/>
            </a:xfrm>
          </p:grpSpPr>
          <p:sp>
            <p:nvSpPr>
              <p:cNvPr id="27" name="Oval 81">
                <a:extLst>
                  <a:ext uri="{FF2B5EF4-FFF2-40B4-BE49-F238E27FC236}">
                    <a16:creationId xmlns:a16="http://schemas.microsoft.com/office/drawing/2014/main" id="{2D41CCA4-39CD-954D-8F26-0C49D2C23ACF}"/>
                  </a:ext>
                </a:extLst>
              </p:cNvPr>
              <p:cNvSpPr>
                <a:spLocks noChangeArrowheads="1"/>
              </p:cNvSpPr>
              <p:nvPr/>
            </p:nvSpPr>
            <p:spPr bwMode="auto">
              <a:xfrm>
                <a:off x="5229226" y="1550989"/>
                <a:ext cx="546100" cy="547688"/>
              </a:xfrm>
              <a:prstGeom prst="ellipse">
                <a:avLst/>
              </a:prstGeom>
              <a:noFill/>
              <a:ln w="23813" cap="flat">
                <a:solidFill>
                  <a:srgbClr val="ED7D3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8" name="Line 82">
                <a:extLst>
                  <a:ext uri="{FF2B5EF4-FFF2-40B4-BE49-F238E27FC236}">
                    <a16:creationId xmlns:a16="http://schemas.microsoft.com/office/drawing/2014/main" id="{F135F0BF-ACAA-8B5E-991B-B85EDC37D214}"/>
                  </a:ext>
                </a:extLst>
              </p:cNvPr>
              <p:cNvSpPr>
                <a:spLocks noChangeShapeType="1"/>
              </p:cNvSpPr>
              <p:nvPr/>
            </p:nvSpPr>
            <p:spPr bwMode="auto">
              <a:xfrm flipH="1">
                <a:off x="5414964" y="1730377"/>
                <a:ext cx="173038" cy="174625"/>
              </a:xfrm>
              <a:prstGeom prst="line">
                <a:avLst/>
              </a:prstGeom>
              <a:noFill/>
              <a:ln w="23813" cap="flat">
                <a:solidFill>
                  <a:srgbClr val="ED7D3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9" name="Line 83">
                <a:extLst>
                  <a:ext uri="{FF2B5EF4-FFF2-40B4-BE49-F238E27FC236}">
                    <a16:creationId xmlns:a16="http://schemas.microsoft.com/office/drawing/2014/main" id="{6FCF023E-FCBC-D845-3B80-8B3656A75A50}"/>
                  </a:ext>
                </a:extLst>
              </p:cNvPr>
              <p:cNvSpPr>
                <a:spLocks noChangeShapeType="1"/>
              </p:cNvSpPr>
              <p:nvPr/>
            </p:nvSpPr>
            <p:spPr bwMode="auto">
              <a:xfrm>
                <a:off x="5411789" y="1728789"/>
                <a:ext cx="182563" cy="180975"/>
              </a:xfrm>
              <a:prstGeom prst="line">
                <a:avLst/>
              </a:prstGeom>
              <a:noFill/>
              <a:ln w="23813" cap="flat">
                <a:solidFill>
                  <a:srgbClr val="ED7D3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grpSp>
      <p:grpSp>
        <p:nvGrpSpPr>
          <p:cNvPr id="19" name="组合 18">
            <a:extLst>
              <a:ext uri="{FF2B5EF4-FFF2-40B4-BE49-F238E27FC236}">
                <a16:creationId xmlns:a16="http://schemas.microsoft.com/office/drawing/2014/main" id="{2B6724E7-9E28-3B66-F210-EDDB44315C7C}"/>
              </a:ext>
            </a:extLst>
          </p:cNvPr>
          <p:cNvGrpSpPr/>
          <p:nvPr/>
        </p:nvGrpSpPr>
        <p:grpSpPr>
          <a:xfrm>
            <a:off x="424598" y="4502851"/>
            <a:ext cx="6972316" cy="1045482"/>
            <a:chOff x="424598" y="4502851"/>
            <a:chExt cx="6972316" cy="1045482"/>
          </a:xfrm>
        </p:grpSpPr>
        <p:grpSp>
          <p:nvGrpSpPr>
            <p:cNvPr id="11" name="组合 10">
              <a:extLst>
                <a:ext uri="{FF2B5EF4-FFF2-40B4-BE49-F238E27FC236}">
                  <a16:creationId xmlns:a16="http://schemas.microsoft.com/office/drawing/2014/main" id="{B01F1E27-7149-E5E5-D660-89D57CE08A07}"/>
                </a:ext>
              </a:extLst>
            </p:cNvPr>
            <p:cNvGrpSpPr/>
            <p:nvPr/>
          </p:nvGrpSpPr>
          <p:grpSpPr>
            <a:xfrm>
              <a:off x="1114437" y="4502851"/>
              <a:ext cx="6282477" cy="1045482"/>
              <a:chOff x="1114437" y="4502851"/>
              <a:chExt cx="6282477" cy="1045482"/>
            </a:xfrm>
          </p:grpSpPr>
          <p:sp>
            <p:nvSpPr>
              <p:cNvPr id="23" name="矩形: 圆角 22">
                <a:extLst>
                  <a:ext uri="{FF2B5EF4-FFF2-40B4-BE49-F238E27FC236}">
                    <a16:creationId xmlns:a16="http://schemas.microsoft.com/office/drawing/2014/main" id="{E439DB38-9353-EA4F-2824-792CE6507D78}"/>
                  </a:ext>
                </a:extLst>
              </p:cNvPr>
              <p:cNvSpPr/>
              <p:nvPr/>
            </p:nvSpPr>
            <p:spPr>
              <a:xfrm>
                <a:off x="1114437" y="4502851"/>
                <a:ext cx="6129867" cy="1045482"/>
              </a:xfrm>
              <a:prstGeom prst="roundRect">
                <a:avLst/>
              </a:prstGeom>
              <a:solidFill>
                <a:srgbClr val="FBE5D6"/>
              </a:solidFill>
              <a:ln>
                <a:solidFill>
                  <a:srgbClr val="E7E6E6"/>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文本框 25">
                <a:extLst>
                  <a:ext uri="{FF2B5EF4-FFF2-40B4-BE49-F238E27FC236}">
                    <a16:creationId xmlns:a16="http://schemas.microsoft.com/office/drawing/2014/main" id="{B7335F65-0674-D90B-47D0-ADA903BBED42}"/>
                  </a:ext>
                </a:extLst>
              </p:cNvPr>
              <p:cNvSpPr txBox="1"/>
              <p:nvPr/>
            </p:nvSpPr>
            <p:spPr>
              <a:xfrm>
                <a:off x="1267047" y="4681835"/>
                <a:ext cx="6129867" cy="64633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MBR can achieve over 99% removal of microplastics, owing to the evident superiority of membrane rejection. </a:t>
                </a:r>
              </a:p>
            </p:txBody>
          </p:sp>
        </p:grpSp>
        <p:grpSp>
          <p:nvGrpSpPr>
            <p:cNvPr id="33" name="组合 32">
              <a:extLst>
                <a:ext uri="{FF2B5EF4-FFF2-40B4-BE49-F238E27FC236}">
                  <a16:creationId xmlns:a16="http://schemas.microsoft.com/office/drawing/2014/main" id="{F7F08DBE-CDD6-8DEB-4995-13BBE29F7F1D}"/>
                </a:ext>
              </a:extLst>
            </p:cNvPr>
            <p:cNvGrpSpPr/>
            <p:nvPr/>
          </p:nvGrpSpPr>
          <p:grpSpPr>
            <a:xfrm>
              <a:off x="424598" y="4679563"/>
              <a:ext cx="546100" cy="547688"/>
              <a:chOff x="6413501" y="1179933"/>
              <a:chExt cx="546100" cy="547688"/>
            </a:xfrm>
          </p:grpSpPr>
          <p:sp>
            <p:nvSpPr>
              <p:cNvPr id="30" name="Oval 84">
                <a:extLst>
                  <a:ext uri="{FF2B5EF4-FFF2-40B4-BE49-F238E27FC236}">
                    <a16:creationId xmlns:a16="http://schemas.microsoft.com/office/drawing/2014/main" id="{03AB08F5-6C0E-A097-9CED-AE8046509AE1}"/>
                  </a:ext>
                </a:extLst>
              </p:cNvPr>
              <p:cNvSpPr>
                <a:spLocks noChangeArrowheads="1"/>
              </p:cNvSpPr>
              <p:nvPr/>
            </p:nvSpPr>
            <p:spPr bwMode="auto">
              <a:xfrm>
                <a:off x="6413501" y="1179933"/>
                <a:ext cx="546100" cy="547688"/>
              </a:xfrm>
              <a:prstGeom prst="ellipse">
                <a:avLst/>
              </a:prstGeom>
              <a:noFill/>
              <a:ln w="23813" cap="flat">
                <a:solidFill>
                  <a:srgbClr val="ED7D3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1" name="Line 85">
                <a:extLst>
                  <a:ext uri="{FF2B5EF4-FFF2-40B4-BE49-F238E27FC236}">
                    <a16:creationId xmlns:a16="http://schemas.microsoft.com/office/drawing/2014/main" id="{AAC86F69-7F19-5A9F-968D-8433DEDBEFFD}"/>
                  </a:ext>
                </a:extLst>
              </p:cNvPr>
              <p:cNvSpPr>
                <a:spLocks noChangeShapeType="1"/>
              </p:cNvSpPr>
              <p:nvPr/>
            </p:nvSpPr>
            <p:spPr bwMode="auto">
              <a:xfrm flipH="1">
                <a:off x="6623051" y="1362496"/>
                <a:ext cx="174625" cy="174625"/>
              </a:xfrm>
              <a:prstGeom prst="line">
                <a:avLst/>
              </a:prstGeom>
              <a:noFill/>
              <a:ln w="23813" cap="flat">
                <a:solidFill>
                  <a:srgbClr val="ED7D3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2" name="Line 86">
                <a:extLst>
                  <a:ext uri="{FF2B5EF4-FFF2-40B4-BE49-F238E27FC236}">
                    <a16:creationId xmlns:a16="http://schemas.microsoft.com/office/drawing/2014/main" id="{07358146-9D29-5B4B-9F0B-68B8DA3C0B3F}"/>
                  </a:ext>
                </a:extLst>
              </p:cNvPr>
              <p:cNvSpPr>
                <a:spLocks noChangeShapeType="1"/>
              </p:cNvSpPr>
              <p:nvPr/>
            </p:nvSpPr>
            <p:spPr bwMode="auto">
              <a:xfrm>
                <a:off x="6572251" y="1473621"/>
                <a:ext cx="63500" cy="63500"/>
              </a:xfrm>
              <a:prstGeom prst="line">
                <a:avLst/>
              </a:prstGeom>
              <a:noFill/>
              <a:ln w="23813" cap="flat">
                <a:solidFill>
                  <a:srgbClr val="ED7D3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grpSp>
      <p:grpSp>
        <p:nvGrpSpPr>
          <p:cNvPr id="3" name="组合 2">
            <a:extLst>
              <a:ext uri="{FF2B5EF4-FFF2-40B4-BE49-F238E27FC236}">
                <a16:creationId xmlns:a16="http://schemas.microsoft.com/office/drawing/2014/main" id="{FB0D7F2E-0727-BE3A-F50B-F46EBB44DADE}"/>
              </a:ext>
            </a:extLst>
          </p:cNvPr>
          <p:cNvGrpSpPr/>
          <p:nvPr/>
        </p:nvGrpSpPr>
        <p:grpSpPr>
          <a:xfrm>
            <a:off x="417454" y="1991568"/>
            <a:ext cx="6802967" cy="1130054"/>
            <a:chOff x="417454" y="1991568"/>
            <a:chExt cx="6802967" cy="1130054"/>
          </a:xfrm>
        </p:grpSpPr>
        <p:sp>
          <p:nvSpPr>
            <p:cNvPr id="47" name="矩形: 圆角 46">
              <a:extLst>
                <a:ext uri="{FF2B5EF4-FFF2-40B4-BE49-F238E27FC236}">
                  <a16:creationId xmlns:a16="http://schemas.microsoft.com/office/drawing/2014/main" id="{75083A75-F5B2-1CEE-2D52-1DECDF30C152}"/>
                </a:ext>
              </a:extLst>
            </p:cNvPr>
            <p:cNvSpPr/>
            <p:nvPr/>
          </p:nvSpPr>
          <p:spPr>
            <a:xfrm>
              <a:off x="1090554" y="1991568"/>
              <a:ext cx="6129867" cy="1130054"/>
            </a:xfrm>
            <a:prstGeom prst="roundRect">
              <a:avLst/>
            </a:prstGeom>
            <a:solidFill>
              <a:srgbClr val="FBE5D6"/>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5" name="组合 4">
              <a:extLst>
                <a:ext uri="{FF2B5EF4-FFF2-40B4-BE49-F238E27FC236}">
                  <a16:creationId xmlns:a16="http://schemas.microsoft.com/office/drawing/2014/main" id="{32EBB9C9-65FF-D464-0025-5401E1C88577}"/>
                </a:ext>
              </a:extLst>
            </p:cNvPr>
            <p:cNvGrpSpPr/>
            <p:nvPr/>
          </p:nvGrpSpPr>
          <p:grpSpPr>
            <a:xfrm>
              <a:off x="417454" y="2217599"/>
              <a:ext cx="5898179" cy="748923"/>
              <a:chOff x="292524" y="1974590"/>
              <a:chExt cx="5898179" cy="748923"/>
            </a:xfrm>
          </p:grpSpPr>
          <p:sp>
            <p:nvSpPr>
              <p:cNvPr id="24" name="文本框 23">
                <a:extLst>
                  <a:ext uri="{FF2B5EF4-FFF2-40B4-BE49-F238E27FC236}">
                    <a16:creationId xmlns:a16="http://schemas.microsoft.com/office/drawing/2014/main" id="{2987E341-478C-D200-99C6-5BDDB1EEF39D}"/>
                  </a:ext>
                </a:extLst>
              </p:cNvPr>
              <p:cNvSpPr txBox="1"/>
              <p:nvPr/>
            </p:nvSpPr>
            <p:spPr>
              <a:xfrm>
                <a:off x="1142117" y="1974590"/>
                <a:ext cx="5048586" cy="74892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Potential ecotoxicological impacts </a:t>
                </a:r>
              </a:p>
              <a:p>
                <a:pPr marL="285750" marR="0" lvl="0" indent="-28575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Persistence in the environment</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42" name="组合 41">
                <a:extLst>
                  <a:ext uri="{FF2B5EF4-FFF2-40B4-BE49-F238E27FC236}">
                    <a16:creationId xmlns:a16="http://schemas.microsoft.com/office/drawing/2014/main" id="{05E18E8D-E8F4-D381-D148-F36917DFAAC4}"/>
                  </a:ext>
                </a:extLst>
              </p:cNvPr>
              <p:cNvGrpSpPr/>
              <p:nvPr/>
            </p:nvGrpSpPr>
            <p:grpSpPr>
              <a:xfrm>
                <a:off x="292524" y="2146771"/>
                <a:ext cx="560388" cy="561975"/>
                <a:chOff x="7635876" y="2592389"/>
                <a:chExt cx="560388" cy="561975"/>
              </a:xfrm>
            </p:grpSpPr>
            <p:sp>
              <p:nvSpPr>
                <p:cNvPr id="43" name="Oval 146">
                  <a:extLst>
                    <a:ext uri="{FF2B5EF4-FFF2-40B4-BE49-F238E27FC236}">
                      <a16:creationId xmlns:a16="http://schemas.microsoft.com/office/drawing/2014/main" id="{F85F0564-F30D-7A5B-BCAF-C81E706CD418}"/>
                    </a:ext>
                  </a:extLst>
                </p:cNvPr>
                <p:cNvSpPr>
                  <a:spLocks noChangeArrowheads="1"/>
                </p:cNvSpPr>
                <p:nvPr/>
              </p:nvSpPr>
              <p:spPr bwMode="auto">
                <a:xfrm>
                  <a:off x="7635876" y="2592389"/>
                  <a:ext cx="560388" cy="561975"/>
                </a:xfrm>
                <a:prstGeom prst="ellipse">
                  <a:avLst/>
                </a:prstGeom>
                <a:noFill/>
                <a:ln w="22225" cap="flat">
                  <a:solidFill>
                    <a:srgbClr val="ED7D3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4" name="Oval 147">
                  <a:extLst>
                    <a:ext uri="{FF2B5EF4-FFF2-40B4-BE49-F238E27FC236}">
                      <a16:creationId xmlns:a16="http://schemas.microsoft.com/office/drawing/2014/main" id="{4EF98EAE-BF6D-5EE3-F268-EEF26C253209}"/>
                    </a:ext>
                  </a:extLst>
                </p:cNvPr>
                <p:cNvSpPr>
                  <a:spLocks noChangeArrowheads="1"/>
                </p:cNvSpPr>
                <p:nvPr/>
              </p:nvSpPr>
              <p:spPr bwMode="auto">
                <a:xfrm>
                  <a:off x="7772401" y="2738439"/>
                  <a:ext cx="88900" cy="141288"/>
                </a:xfrm>
                <a:prstGeom prst="ellipse">
                  <a:avLst/>
                </a:prstGeom>
                <a:noFill/>
                <a:ln w="22225" cap="flat">
                  <a:solidFill>
                    <a:srgbClr val="ED7D3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5" name="Oval 148">
                  <a:extLst>
                    <a:ext uri="{FF2B5EF4-FFF2-40B4-BE49-F238E27FC236}">
                      <a16:creationId xmlns:a16="http://schemas.microsoft.com/office/drawing/2014/main" id="{DD9EAB58-180C-6674-343A-6F5B395E23F2}"/>
                    </a:ext>
                  </a:extLst>
                </p:cNvPr>
                <p:cNvSpPr>
                  <a:spLocks noChangeArrowheads="1"/>
                </p:cNvSpPr>
                <p:nvPr/>
              </p:nvSpPr>
              <p:spPr bwMode="auto">
                <a:xfrm>
                  <a:off x="7974013" y="2738439"/>
                  <a:ext cx="85725" cy="141288"/>
                </a:xfrm>
                <a:prstGeom prst="ellipse">
                  <a:avLst/>
                </a:prstGeom>
                <a:noFill/>
                <a:ln w="22225" cap="flat">
                  <a:solidFill>
                    <a:srgbClr val="ED7D3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6" name="Freeform 149">
                  <a:extLst>
                    <a:ext uri="{FF2B5EF4-FFF2-40B4-BE49-F238E27FC236}">
                      <a16:creationId xmlns:a16="http://schemas.microsoft.com/office/drawing/2014/main" id="{5629F951-AEE3-F34F-7345-5C814257D2A2}"/>
                    </a:ext>
                  </a:extLst>
                </p:cNvPr>
                <p:cNvSpPr>
                  <a:spLocks/>
                </p:cNvSpPr>
                <p:nvPr/>
              </p:nvSpPr>
              <p:spPr bwMode="auto">
                <a:xfrm>
                  <a:off x="7785101" y="2970214"/>
                  <a:ext cx="261938" cy="69850"/>
                </a:xfrm>
                <a:custGeom>
                  <a:avLst/>
                  <a:gdLst>
                    <a:gd name="T0" fmla="*/ 90 w 90"/>
                    <a:gd name="T1" fmla="*/ 24 h 24"/>
                    <a:gd name="T2" fmla="*/ 46 w 90"/>
                    <a:gd name="T3" fmla="*/ 0 h 24"/>
                    <a:gd name="T4" fmla="*/ 0 w 90"/>
                    <a:gd name="T5" fmla="*/ 24 h 24"/>
                  </a:gdLst>
                  <a:ahLst/>
                  <a:cxnLst>
                    <a:cxn ang="0">
                      <a:pos x="T0" y="T1"/>
                    </a:cxn>
                    <a:cxn ang="0">
                      <a:pos x="T2" y="T3"/>
                    </a:cxn>
                    <a:cxn ang="0">
                      <a:pos x="T4" y="T5"/>
                    </a:cxn>
                  </a:cxnLst>
                  <a:rect l="0" t="0" r="r" b="b"/>
                  <a:pathLst>
                    <a:path w="90" h="24">
                      <a:moveTo>
                        <a:pt x="90" y="24"/>
                      </a:moveTo>
                      <a:cubicBezTo>
                        <a:pt x="81" y="9"/>
                        <a:pt x="64" y="0"/>
                        <a:pt x="46" y="0"/>
                      </a:cubicBezTo>
                      <a:cubicBezTo>
                        <a:pt x="27" y="0"/>
                        <a:pt x="10" y="10"/>
                        <a:pt x="0" y="24"/>
                      </a:cubicBezTo>
                    </a:path>
                  </a:pathLst>
                </a:custGeom>
                <a:noFill/>
                <a:ln w="22225" cap="flat">
                  <a:solidFill>
                    <a:srgbClr val="ED7D3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grpSp>
      <p:grpSp>
        <p:nvGrpSpPr>
          <p:cNvPr id="21" name="组合 20">
            <a:extLst>
              <a:ext uri="{FF2B5EF4-FFF2-40B4-BE49-F238E27FC236}">
                <a16:creationId xmlns:a16="http://schemas.microsoft.com/office/drawing/2014/main" id="{F31247A9-2388-EAEF-4E8C-5FB12D898064}"/>
              </a:ext>
            </a:extLst>
          </p:cNvPr>
          <p:cNvGrpSpPr/>
          <p:nvPr/>
        </p:nvGrpSpPr>
        <p:grpSpPr>
          <a:xfrm>
            <a:off x="7560578" y="1091241"/>
            <a:ext cx="4100404" cy="3966825"/>
            <a:chOff x="7560578" y="1091241"/>
            <a:chExt cx="4100404" cy="3966825"/>
          </a:xfrm>
        </p:grpSpPr>
        <p:sp>
          <p:nvSpPr>
            <p:cNvPr id="20" name="文本框 19">
              <a:extLst>
                <a:ext uri="{FF2B5EF4-FFF2-40B4-BE49-F238E27FC236}">
                  <a16:creationId xmlns:a16="http://schemas.microsoft.com/office/drawing/2014/main" id="{3AA464A8-8B72-5D24-841C-A502DC789D1B}"/>
                </a:ext>
              </a:extLst>
            </p:cNvPr>
            <p:cNvSpPr txBox="1"/>
            <p:nvPr/>
          </p:nvSpPr>
          <p:spPr>
            <a:xfrm>
              <a:off x="7674169" y="4411734"/>
              <a:ext cx="3986813" cy="646332"/>
            </a:xfrm>
            <a:prstGeom prst="rect">
              <a:avLst/>
            </a:prstGeom>
            <a:noFill/>
          </p:spPr>
          <p:txBody>
            <a:bodyPr wrap="square">
              <a:spAutoFit/>
            </a:bodyPr>
            <a:lstStyle/>
            <a:p>
              <a:pPr marL="0" marR="0" lvl="0" indent="0" algn="l" defTabSz="914400" rtl="0" eaLnBrk="1" fontAlgn="auto" latinLnBrk="0" hangingPunct="1">
                <a:lnSpc>
                  <a:spcPct val="100000"/>
                </a:lnSpc>
                <a:spcBef>
                  <a:spcPts val="800"/>
                </a:spcBef>
                <a:spcAft>
                  <a:spcPts val="0"/>
                </a:spcAft>
                <a:buClrTx/>
                <a:buSzTx/>
                <a:buFontTx/>
                <a:buNone/>
                <a:tabLst/>
                <a:defRPr/>
              </a:pPr>
              <a:r>
                <a:rPr kumimoji="0" lang="en-US" altLang="zh-CN" sz="1800" b="1" i="0" u="none" strike="noStrike" kern="1200" cap="none" spc="0" normalizeH="0" baseline="0" noProof="0" dirty="0">
                  <a:ln>
                    <a:noFill/>
                  </a:ln>
                  <a:solidFill>
                    <a:srgbClr val="ED7D31"/>
                  </a:solidFill>
                  <a:effectLst/>
                  <a:uLnTx/>
                  <a:uFillTx/>
                  <a:latin typeface="Arial" panose="020B0604020202020204" pitchFamily="34" charset="0"/>
                  <a:ea typeface="等线" panose="02010600030101010101" pitchFamily="2" charset="-122"/>
                  <a:cs typeface="Arial" panose="020B0604020202020204" pitchFamily="34" charset="0"/>
                </a:rPr>
                <a:t>Microplastics</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commonly defined as plastic particles smaller than 5 mm.</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pic>
          <p:nvPicPr>
            <p:cNvPr id="15" name="Picture 2" descr="Global Change Biology | Environmental Change Journal | Wiley Online Library">
              <a:extLst>
                <a:ext uri="{FF2B5EF4-FFF2-40B4-BE49-F238E27FC236}">
                  <a16:creationId xmlns:a16="http://schemas.microsoft.com/office/drawing/2014/main" id="{4FDA1D0A-F380-018B-435C-9D92B2976D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60578" y="2610124"/>
              <a:ext cx="3903397" cy="1764661"/>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6">
              <a:extLst>
                <a:ext uri="{FF2B5EF4-FFF2-40B4-BE49-F238E27FC236}">
                  <a16:creationId xmlns:a16="http://schemas.microsoft.com/office/drawing/2014/main" id="{D769C629-8418-1F4C-E75D-C80EEC10FF0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43378" y="1091241"/>
              <a:ext cx="2333608" cy="1521000"/>
            </a:xfrm>
            <a:prstGeom prst="rect">
              <a:avLst/>
            </a:prstGeom>
            <a:noFill/>
            <a:extLst>
              <a:ext uri="{909E8E84-426E-40DD-AFC4-6F175D3DCCD1}">
                <a14:hiddenFill xmlns:a14="http://schemas.microsoft.com/office/drawing/2010/main">
                  <a:solidFill>
                    <a:srgbClr val="FFFFFF"/>
                  </a:solidFill>
                </a14:hiddenFill>
              </a:ext>
            </a:extLst>
          </p:spPr>
        </p:pic>
        <p:sp>
          <p:nvSpPr>
            <p:cNvPr id="39" name="圆角矩形标注 23">
              <a:extLst>
                <a:ext uri="{FF2B5EF4-FFF2-40B4-BE49-F238E27FC236}">
                  <a16:creationId xmlns:a16="http://schemas.microsoft.com/office/drawing/2014/main" id="{1B8EE5CA-C013-6088-AD39-00C04D14BA70}"/>
                </a:ext>
              </a:extLst>
            </p:cNvPr>
            <p:cNvSpPr/>
            <p:nvPr/>
          </p:nvSpPr>
          <p:spPr>
            <a:xfrm>
              <a:off x="7725089" y="2249945"/>
              <a:ext cx="1318289" cy="341607"/>
            </a:xfrm>
            <a:prstGeom prst="wedgeRoundRectCallout">
              <a:avLst>
                <a:gd name="adj1" fmla="val 76815"/>
                <a:gd name="adj2" fmla="val -157191"/>
                <a:gd name="adj3" fmla="val 16667"/>
              </a:avLst>
            </a:prstGeom>
            <a:solidFill>
              <a:srgbClr val="323F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4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Microplastics</a:t>
              </a:r>
              <a:endParaRPr kumimoji="1" lang="zh-CN" altLang="en-US" sz="14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2" name="Group 15">
            <a:extLst>
              <a:ext uri="{FF2B5EF4-FFF2-40B4-BE49-F238E27FC236}">
                <a16:creationId xmlns:a16="http://schemas.microsoft.com/office/drawing/2014/main" id="{3EE029C8-47EF-443B-C374-EC7209EBA5F1}"/>
              </a:ext>
            </a:extLst>
          </p:cNvPr>
          <p:cNvGrpSpPr/>
          <p:nvPr/>
        </p:nvGrpSpPr>
        <p:grpSpPr>
          <a:xfrm>
            <a:off x="8972536" y="417967"/>
            <a:ext cx="3121806" cy="447110"/>
            <a:chOff x="8844309" y="358006"/>
            <a:chExt cx="3121806" cy="447110"/>
          </a:xfrm>
        </p:grpSpPr>
        <p:grpSp>
          <p:nvGrpSpPr>
            <p:cNvPr id="6" name="组合 2">
              <a:extLst>
                <a:ext uri="{FF2B5EF4-FFF2-40B4-BE49-F238E27FC236}">
                  <a16:creationId xmlns:a16="http://schemas.microsoft.com/office/drawing/2014/main" id="{170853A2-BF5C-1252-19D2-231E2B745BC5}"/>
                </a:ext>
              </a:extLst>
            </p:cNvPr>
            <p:cNvGrpSpPr/>
            <p:nvPr/>
          </p:nvGrpSpPr>
          <p:grpSpPr>
            <a:xfrm>
              <a:off x="9715178" y="358006"/>
              <a:ext cx="2250937" cy="447110"/>
              <a:chOff x="9729466" y="157976"/>
              <a:chExt cx="2250937" cy="447110"/>
            </a:xfrm>
          </p:grpSpPr>
          <p:sp>
            <p:nvSpPr>
              <p:cNvPr id="9" name="TextBox 15">
                <a:extLst>
                  <a:ext uri="{FF2B5EF4-FFF2-40B4-BE49-F238E27FC236}">
                    <a16:creationId xmlns:a16="http://schemas.microsoft.com/office/drawing/2014/main" id="{4C60C5D1-6B49-A246-B3EA-5F172F25723A}"/>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3" name="直线连接符 9">
                <a:extLst>
                  <a:ext uri="{FF2B5EF4-FFF2-40B4-BE49-F238E27FC236}">
                    <a16:creationId xmlns:a16="http://schemas.microsoft.com/office/drawing/2014/main" id="{7E5BE2DD-353C-3DB9-20EB-AA58C97973D9}"/>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8" name="Picture 17">
              <a:extLst>
                <a:ext uri="{FF2B5EF4-FFF2-40B4-BE49-F238E27FC236}">
                  <a16:creationId xmlns:a16="http://schemas.microsoft.com/office/drawing/2014/main" id="{1DD82F13-651A-1F28-B123-39D1F081420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4159124592"/>
      </p:ext>
    </p:extLst>
  </p:cSld>
  <p:clrMapOvr>
    <a:masterClrMapping/>
  </p:clrMapOvr>
  <p:transition advTm="7798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22" presetClass="entr" presetSubtype="8" fill="hold" nodeType="after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dirty="0"/>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Energy recovery</a:t>
            </a:r>
            <a:endParaRPr lang="zh-CN" altLang="en-US" sz="3600" b="1" dirty="0">
              <a:solidFill>
                <a:srgbClr val="323F50"/>
              </a:solidFill>
              <a:latin typeface="Arial" panose="020B0604020202020204" pitchFamily="34" charset="0"/>
              <a:cs typeface="Arial" panose="020B0604020202020204" pitchFamily="34" charset="0"/>
            </a:endParaRPr>
          </a:p>
        </p:txBody>
      </p:sp>
      <p:grpSp>
        <p:nvGrpSpPr>
          <p:cNvPr id="15" name="组合 14">
            <a:extLst>
              <a:ext uri="{FF2B5EF4-FFF2-40B4-BE49-F238E27FC236}">
                <a16:creationId xmlns:a16="http://schemas.microsoft.com/office/drawing/2014/main" id="{255A00A4-A70F-3E53-E28E-120F932CF2D1}"/>
              </a:ext>
            </a:extLst>
          </p:cNvPr>
          <p:cNvGrpSpPr/>
          <p:nvPr/>
        </p:nvGrpSpPr>
        <p:grpSpPr>
          <a:xfrm>
            <a:off x="1187871" y="1111960"/>
            <a:ext cx="3598334" cy="1773474"/>
            <a:chOff x="1187871" y="1111960"/>
            <a:chExt cx="3598334" cy="1773474"/>
          </a:xfrm>
        </p:grpSpPr>
        <p:sp>
          <p:nvSpPr>
            <p:cNvPr id="55" name="椭圆 3">
              <a:extLst>
                <a:ext uri="{FF2B5EF4-FFF2-40B4-BE49-F238E27FC236}">
                  <a16:creationId xmlns:a16="http://schemas.microsoft.com/office/drawing/2014/main" id="{FCC61DD6-5DFE-E910-FA0A-ACF9E088D38B}"/>
                </a:ext>
              </a:extLst>
            </p:cNvPr>
            <p:cNvSpPr/>
            <p:nvPr/>
          </p:nvSpPr>
          <p:spPr>
            <a:xfrm>
              <a:off x="1236133" y="2610911"/>
              <a:ext cx="3370566" cy="271522"/>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pic>
          <p:nvPicPr>
            <p:cNvPr id="5" name="图片 4">
              <a:extLst>
                <a:ext uri="{FF2B5EF4-FFF2-40B4-BE49-F238E27FC236}">
                  <a16:creationId xmlns:a16="http://schemas.microsoft.com/office/drawing/2014/main" id="{CA6B6396-9895-171E-2C92-388645C3DA45}"/>
                </a:ext>
              </a:extLst>
            </p:cNvPr>
            <p:cNvPicPr>
              <a:picLocks noChangeAspect="1"/>
            </p:cNvPicPr>
            <p:nvPr/>
          </p:nvPicPr>
          <p:blipFill rotWithShape="1">
            <a:blip r:embed="rId4"/>
            <a:srcRect l="32479" t="17019" b="20097"/>
            <a:stretch/>
          </p:blipFill>
          <p:spPr>
            <a:xfrm>
              <a:off x="1821485" y="1208058"/>
              <a:ext cx="2199861" cy="1365854"/>
            </a:xfrm>
            <a:prstGeom prst="rect">
              <a:avLst/>
            </a:prstGeom>
          </p:spPr>
        </p:pic>
        <p:sp>
          <p:nvSpPr>
            <p:cNvPr id="46" name="文本框 45">
              <a:extLst>
                <a:ext uri="{FF2B5EF4-FFF2-40B4-BE49-F238E27FC236}">
                  <a16:creationId xmlns:a16="http://schemas.microsoft.com/office/drawing/2014/main" id="{61C42BF3-682C-477F-8E77-E807B10A0E7F}"/>
                </a:ext>
              </a:extLst>
            </p:cNvPr>
            <p:cNvSpPr txBox="1"/>
            <p:nvPr/>
          </p:nvSpPr>
          <p:spPr>
            <a:xfrm>
              <a:off x="1187871" y="2577657"/>
              <a:ext cx="359833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A stream that contains valuable resources</a:t>
              </a:r>
              <a:endParaRPr kumimoji="0" lang="zh-CN" altLang="en-US" sz="14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47" name="矩形: 圆角 46">
              <a:extLst>
                <a:ext uri="{FF2B5EF4-FFF2-40B4-BE49-F238E27FC236}">
                  <a16:creationId xmlns:a16="http://schemas.microsoft.com/office/drawing/2014/main" id="{7C8CDFB4-31DD-F6EB-E70C-F40E6E7E6B9A}"/>
                </a:ext>
              </a:extLst>
            </p:cNvPr>
            <p:cNvSpPr/>
            <p:nvPr/>
          </p:nvSpPr>
          <p:spPr>
            <a:xfrm>
              <a:off x="1236133" y="1111960"/>
              <a:ext cx="3370566" cy="1770473"/>
            </a:xfrm>
            <a:prstGeom prst="roundRect">
              <a:avLst>
                <a:gd name="adj" fmla="val 1492"/>
              </a:avLst>
            </a:prstGeom>
            <a:noFill/>
            <a:ln w="28575">
              <a:solidFill>
                <a:srgbClr val="ED7D3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1" name="组合 20">
            <a:extLst>
              <a:ext uri="{FF2B5EF4-FFF2-40B4-BE49-F238E27FC236}">
                <a16:creationId xmlns:a16="http://schemas.microsoft.com/office/drawing/2014/main" id="{9EE765F2-901D-075D-A0B0-67152C656855}"/>
              </a:ext>
            </a:extLst>
          </p:cNvPr>
          <p:cNvGrpSpPr/>
          <p:nvPr/>
        </p:nvGrpSpPr>
        <p:grpSpPr>
          <a:xfrm>
            <a:off x="5041903" y="1651950"/>
            <a:ext cx="2849031" cy="738276"/>
            <a:chOff x="5041903" y="1651950"/>
            <a:chExt cx="2849031" cy="738276"/>
          </a:xfrm>
        </p:grpSpPr>
        <p:grpSp>
          <p:nvGrpSpPr>
            <p:cNvPr id="49" name="组合 48">
              <a:extLst>
                <a:ext uri="{FF2B5EF4-FFF2-40B4-BE49-F238E27FC236}">
                  <a16:creationId xmlns:a16="http://schemas.microsoft.com/office/drawing/2014/main" id="{57A7E43E-61CF-B167-9ACD-5DD1A353B521}"/>
                </a:ext>
              </a:extLst>
            </p:cNvPr>
            <p:cNvGrpSpPr/>
            <p:nvPr/>
          </p:nvGrpSpPr>
          <p:grpSpPr>
            <a:xfrm>
              <a:off x="5855596" y="1651950"/>
              <a:ext cx="2035338" cy="738276"/>
              <a:chOff x="4978655" y="4484424"/>
              <a:chExt cx="4850758" cy="738276"/>
            </a:xfrm>
          </p:grpSpPr>
          <p:grpSp>
            <p:nvGrpSpPr>
              <p:cNvPr id="50" name="组合 49">
                <a:extLst>
                  <a:ext uri="{FF2B5EF4-FFF2-40B4-BE49-F238E27FC236}">
                    <a16:creationId xmlns:a16="http://schemas.microsoft.com/office/drawing/2014/main" id="{A595BEB7-9107-6704-88E7-855D8B130CC3}"/>
                  </a:ext>
                </a:extLst>
              </p:cNvPr>
              <p:cNvGrpSpPr/>
              <p:nvPr/>
            </p:nvGrpSpPr>
            <p:grpSpPr>
              <a:xfrm>
                <a:off x="5126323" y="4484424"/>
                <a:ext cx="4499958" cy="738276"/>
                <a:chOff x="1271325" y="2212194"/>
                <a:chExt cx="1599331" cy="2535828"/>
              </a:xfrm>
            </p:grpSpPr>
            <p:sp>
              <p:nvSpPr>
                <p:cNvPr id="52" name="椭圆 2">
                  <a:extLst>
                    <a:ext uri="{FF2B5EF4-FFF2-40B4-BE49-F238E27FC236}">
                      <a16:creationId xmlns:a16="http://schemas.microsoft.com/office/drawing/2014/main" id="{D9C17C93-E538-3FF6-773C-F1EA0D799650}"/>
                    </a:ext>
                  </a:extLst>
                </p:cNvPr>
                <p:cNvSpPr/>
                <p:nvPr/>
              </p:nvSpPr>
              <p:spPr>
                <a:xfrm>
                  <a:off x="1271325" y="2212194"/>
                  <a:ext cx="1599331" cy="253582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53" name="椭圆 3">
                  <a:extLst>
                    <a:ext uri="{FF2B5EF4-FFF2-40B4-BE49-F238E27FC236}">
                      <a16:creationId xmlns:a16="http://schemas.microsoft.com/office/drawing/2014/main" id="{0F9CB562-98BD-FBB4-94AA-B7D7E171290D}"/>
                    </a:ext>
                  </a:extLst>
                </p:cNvPr>
                <p:cNvSpPr/>
                <p:nvPr/>
              </p:nvSpPr>
              <p:spPr>
                <a:xfrm>
                  <a:off x="1310256" y="2380415"/>
                  <a:ext cx="1521469" cy="2199387"/>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51" name="矩形 50">
                <a:extLst>
                  <a:ext uri="{FF2B5EF4-FFF2-40B4-BE49-F238E27FC236}">
                    <a16:creationId xmlns:a16="http://schemas.microsoft.com/office/drawing/2014/main" id="{5DD4A571-7251-83DB-8492-A8E83FE2FA66}"/>
                  </a:ext>
                </a:extLst>
              </p:cNvPr>
              <p:cNvSpPr/>
              <p:nvPr/>
            </p:nvSpPr>
            <p:spPr>
              <a:xfrm>
                <a:off x="4978655" y="4501045"/>
                <a:ext cx="4850758" cy="707886"/>
              </a:xfrm>
              <a:prstGeom prst="rect">
                <a:avLst/>
              </a:prstGeom>
            </p:spPr>
            <p:txBody>
              <a:bodyPr wrap="square">
                <a:spAutoFit/>
              </a:bodyPr>
              <a:lstStyle/>
              <a:p>
                <a:pPr marL="360363"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Anaerobic</a:t>
                </a:r>
              </a:p>
              <a:p>
                <a:pPr marL="360363"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treatment</a:t>
                </a:r>
              </a:p>
            </p:txBody>
          </p:sp>
        </p:grpSp>
        <p:sp>
          <p:nvSpPr>
            <p:cNvPr id="56" name="箭头: 下 55">
              <a:extLst>
                <a:ext uri="{FF2B5EF4-FFF2-40B4-BE49-F238E27FC236}">
                  <a16:creationId xmlns:a16="http://schemas.microsoft.com/office/drawing/2014/main" id="{BDEEAC07-B066-807A-7294-E09D1CA716D2}"/>
                </a:ext>
              </a:extLst>
            </p:cNvPr>
            <p:cNvSpPr/>
            <p:nvPr/>
          </p:nvSpPr>
          <p:spPr>
            <a:xfrm rot="16200000" flipH="1">
              <a:off x="5146888" y="1692065"/>
              <a:ext cx="386393" cy="596363"/>
            </a:xfrm>
            <a:prstGeom prst="downArrow">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D7D31"/>
                </a:solidFill>
                <a:effectLst/>
                <a:uLnTx/>
                <a:uFillTx/>
                <a:latin typeface="等线" panose="020F0502020204030204"/>
                <a:ea typeface="等线" panose="02010600030101010101" pitchFamily="2" charset="-122"/>
                <a:cs typeface="+mn-cs"/>
              </a:endParaRPr>
            </a:p>
          </p:txBody>
        </p:sp>
      </p:grpSp>
      <p:grpSp>
        <p:nvGrpSpPr>
          <p:cNvPr id="20" name="Group 15">
            <a:extLst>
              <a:ext uri="{FF2B5EF4-FFF2-40B4-BE49-F238E27FC236}">
                <a16:creationId xmlns:a16="http://schemas.microsoft.com/office/drawing/2014/main" id="{5AB1F8DE-361F-C34D-CAA1-326335D22AA5}"/>
              </a:ext>
            </a:extLst>
          </p:cNvPr>
          <p:cNvGrpSpPr/>
          <p:nvPr/>
        </p:nvGrpSpPr>
        <p:grpSpPr>
          <a:xfrm>
            <a:off x="8972536" y="417967"/>
            <a:ext cx="3121806" cy="447110"/>
            <a:chOff x="8844309" y="358006"/>
            <a:chExt cx="3121806" cy="447110"/>
          </a:xfrm>
        </p:grpSpPr>
        <p:grpSp>
          <p:nvGrpSpPr>
            <p:cNvPr id="22" name="组合 2">
              <a:extLst>
                <a:ext uri="{FF2B5EF4-FFF2-40B4-BE49-F238E27FC236}">
                  <a16:creationId xmlns:a16="http://schemas.microsoft.com/office/drawing/2014/main" id="{C4A5EAAC-2BE5-C7A1-0586-C6B586E2452E}"/>
                </a:ext>
              </a:extLst>
            </p:cNvPr>
            <p:cNvGrpSpPr/>
            <p:nvPr/>
          </p:nvGrpSpPr>
          <p:grpSpPr>
            <a:xfrm>
              <a:off x="9715178" y="358006"/>
              <a:ext cx="2250937" cy="447110"/>
              <a:chOff x="9729466" y="157976"/>
              <a:chExt cx="2250937" cy="447110"/>
            </a:xfrm>
          </p:grpSpPr>
          <p:sp>
            <p:nvSpPr>
              <p:cNvPr id="24" name="TextBox 15">
                <a:extLst>
                  <a:ext uri="{FF2B5EF4-FFF2-40B4-BE49-F238E27FC236}">
                    <a16:creationId xmlns:a16="http://schemas.microsoft.com/office/drawing/2014/main" id="{DCEAF3F8-33B3-6528-D4DE-B8BB807A8205}"/>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25" name="直线连接符 9">
                <a:extLst>
                  <a:ext uri="{FF2B5EF4-FFF2-40B4-BE49-F238E27FC236}">
                    <a16:creationId xmlns:a16="http://schemas.microsoft.com/office/drawing/2014/main" id="{B8E6A73C-2117-92C2-96EB-BBCA8C502CD6}"/>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23" name="Picture 17">
              <a:extLst>
                <a:ext uri="{FF2B5EF4-FFF2-40B4-BE49-F238E27FC236}">
                  <a16:creationId xmlns:a16="http://schemas.microsoft.com/office/drawing/2014/main" id="{3CB8E250-DC90-F484-37DD-92CB7EEDD1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4291825613"/>
      </p:ext>
    </p:extLst>
  </p:cSld>
  <p:clrMapOvr>
    <a:masterClrMapping/>
  </p:clrMapOvr>
  <p:transition advTm="4890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dirty="0"/>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Energy recovery</a:t>
            </a:r>
            <a:endParaRPr lang="zh-CN" altLang="en-US" sz="3600" b="1" dirty="0">
              <a:solidFill>
                <a:srgbClr val="323F50"/>
              </a:solidFill>
              <a:latin typeface="Arial" panose="020B0604020202020204" pitchFamily="34" charset="0"/>
              <a:cs typeface="Arial" panose="020B0604020202020204" pitchFamily="34" charset="0"/>
            </a:endParaRPr>
          </a:p>
        </p:txBody>
      </p:sp>
      <p:grpSp>
        <p:nvGrpSpPr>
          <p:cNvPr id="15" name="组合 14">
            <a:extLst>
              <a:ext uri="{FF2B5EF4-FFF2-40B4-BE49-F238E27FC236}">
                <a16:creationId xmlns:a16="http://schemas.microsoft.com/office/drawing/2014/main" id="{255A00A4-A70F-3E53-E28E-120F932CF2D1}"/>
              </a:ext>
            </a:extLst>
          </p:cNvPr>
          <p:cNvGrpSpPr/>
          <p:nvPr/>
        </p:nvGrpSpPr>
        <p:grpSpPr>
          <a:xfrm>
            <a:off x="1187871" y="1111960"/>
            <a:ext cx="3598334" cy="1773474"/>
            <a:chOff x="1187871" y="1111960"/>
            <a:chExt cx="3598334" cy="1773474"/>
          </a:xfrm>
        </p:grpSpPr>
        <p:sp>
          <p:nvSpPr>
            <p:cNvPr id="55" name="椭圆 3">
              <a:extLst>
                <a:ext uri="{FF2B5EF4-FFF2-40B4-BE49-F238E27FC236}">
                  <a16:creationId xmlns:a16="http://schemas.microsoft.com/office/drawing/2014/main" id="{FCC61DD6-5DFE-E910-FA0A-ACF9E088D38B}"/>
                </a:ext>
              </a:extLst>
            </p:cNvPr>
            <p:cNvSpPr/>
            <p:nvPr/>
          </p:nvSpPr>
          <p:spPr>
            <a:xfrm>
              <a:off x="1236133" y="2610911"/>
              <a:ext cx="3370566" cy="271522"/>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pic>
          <p:nvPicPr>
            <p:cNvPr id="5" name="图片 4">
              <a:extLst>
                <a:ext uri="{FF2B5EF4-FFF2-40B4-BE49-F238E27FC236}">
                  <a16:creationId xmlns:a16="http://schemas.microsoft.com/office/drawing/2014/main" id="{CA6B6396-9895-171E-2C92-388645C3DA45}"/>
                </a:ext>
              </a:extLst>
            </p:cNvPr>
            <p:cNvPicPr>
              <a:picLocks noChangeAspect="1"/>
            </p:cNvPicPr>
            <p:nvPr/>
          </p:nvPicPr>
          <p:blipFill rotWithShape="1">
            <a:blip r:embed="rId4"/>
            <a:srcRect l="32479" t="17019" b="20097"/>
            <a:stretch/>
          </p:blipFill>
          <p:spPr>
            <a:xfrm>
              <a:off x="1821485" y="1208058"/>
              <a:ext cx="2199861" cy="1365854"/>
            </a:xfrm>
            <a:prstGeom prst="rect">
              <a:avLst/>
            </a:prstGeom>
          </p:spPr>
        </p:pic>
        <p:sp>
          <p:nvSpPr>
            <p:cNvPr id="46" name="文本框 45">
              <a:extLst>
                <a:ext uri="{FF2B5EF4-FFF2-40B4-BE49-F238E27FC236}">
                  <a16:creationId xmlns:a16="http://schemas.microsoft.com/office/drawing/2014/main" id="{61C42BF3-682C-477F-8E77-E807B10A0E7F}"/>
                </a:ext>
              </a:extLst>
            </p:cNvPr>
            <p:cNvSpPr txBox="1"/>
            <p:nvPr/>
          </p:nvSpPr>
          <p:spPr>
            <a:xfrm>
              <a:off x="1187871" y="2577657"/>
              <a:ext cx="359833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A stream that contains valuable resources</a:t>
              </a:r>
              <a:endParaRPr kumimoji="0" lang="zh-CN" altLang="en-US" sz="14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47" name="矩形: 圆角 46">
              <a:extLst>
                <a:ext uri="{FF2B5EF4-FFF2-40B4-BE49-F238E27FC236}">
                  <a16:creationId xmlns:a16="http://schemas.microsoft.com/office/drawing/2014/main" id="{7C8CDFB4-31DD-F6EB-E70C-F40E6E7E6B9A}"/>
                </a:ext>
              </a:extLst>
            </p:cNvPr>
            <p:cNvSpPr/>
            <p:nvPr/>
          </p:nvSpPr>
          <p:spPr>
            <a:xfrm>
              <a:off x="1236133" y="1111960"/>
              <a:ext cx="3370566" cy="1770473"/>
            </a:xfrm>
            <a:prstGeom prst="roundRect">
              <a:avLst>
                <a:gd name="adj" fmla="val 1492"/>
              </a:avLst>
            </a:prstGeom>
            <a:noFill/>
            <a:ln w="28575">
              <a:solidFill>
                <a:srgbClr val="ED7D3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1" name="组合 20">
            <a:extLst>
              <a:ext uri="{FF2B5EF4-FFF2-40B4-BE49-F238E27FC236}">
                <a16:creationId xmlns:a16="http://schemas.microsoft.com/office/drawing/2014/main" id="{9EE765F2-901D-075D-A0B0-67152C656855}"/>
              </a:ext>
            </a:extLst>
          </p:cNvPr>
          <p:cNvGrpSpPr/>
          <p:nvPr/>
        </p:nvGrpSpPr>
        <p:grpSpPr>
          <a:xfrm>
            <a:off x="5041903" y="1651950"/>
            <a:ext cx="2849031" cy="738276"/>
            <a:chOff x="5041903" y="1651950"/>
            <a:chExt cx="2849031" cy="738276"/>
          </a:xfrm>
        </p:grpSpPr>
        <p:grpSp>
          <p:nvGrpSpPr>
            <p:cNvPr id="49" name="组合 48">
              <a:extLst>
                <a:ext uri="{FF2B5EF4-FFF2-40B4-BE49-F238E27FC236}">
                  <a16:creationId xmlns:a16="http://schemas.microsoft.com/office/drawing/2014/main" id="{57A7E43E-61CF-B167-9ACD-5DD1A353B521}"/>
                </a:ext>
              </a:extLst>
            </p:cNvPr>
            <p:cNvGrpSpPr/>
            <p:nvPr/>
          </p:nvGrpSpPr>
          <p:grpSpPr>
            <a:xfrm>
              <a:off x="5855596" y="1651950"/>
              <a:ext cx="2035338" cy="738276"/>
              <a:chOff x="4978655" y="4484424"/>
              <a:chExt cx="4850758" cy="738276"/>
            </a:xfrm>
          </p:grpSpPr>
          <p:grpSp>
            <p:nvGrpSpPr>
              <p:cNvPr id="50" name="组合 49">
                <a:extLst>
                  <a:ext uri="{FF2B5EF4-FFF2-40B4-BE49-F238E27FC236}">
                    <a16:creationId xmlns:a16="http://schemas.microsoft.com/office/drawing/2014/main" id="{A595BEB7-9107-6704-88E7-855D8B130CC3}"/>
                  </a:ext>
                </a:extLst>
              </p:cNvPr>
              <p:cNvGrpSpPr/>
              <p:nvPr/>
            </p:nvGrpSpPr>
            <p:grpSpPr>
              <a:xfrm>
                <a:off x="5126323" y="4484424"/>
                <a:ext cx="4499958" cy="738276"/>
                <a:chOff x="1271325" y="2212194"/>
                <a:chExt cx="1599331" cy="2535828"/>
              </a:xfrm>
            </p:grpSpPr>
            <p:sp>
              <p:nvSpPr>
                <p:cNvPr id="52" name="椭圆 2">
                  <a:extLst>
                    <a:ext uri="{FF2B5EF4-FFF2-40B4-BE49-F238E27FC236}">
                      <a16:creationId xmlns:a16="http://schemas.microsoft.com/office/drawing/2014/main" id="{D9C17C93-E538-3FF6-773C-F1EA0D799650}"/>
                    </a:ext>
                  </a:extLst>
                </p:cNvPr>
                <p:cNvSpPr/>
                <p:nvPr/>
              </p:nvSpPr>
              <p:spPr>
                <a:xfrm>
                  <a:off x="1271325" y="2212194"/>
                  <a:ext cx="1599331" cy="253582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53" name="椭圆 3">
                  <a:extLst>
                    <a:ext uri="{FF2B5EF4-FFF2-40B4-BE49-F238E27FC236}">
                      <a16:creationId xmlns:a16="http://schemas.microsoft.com/office/drawing/2014/main" id="{0F9CB562-98BD-FBB4-94AA-B7D7E171290D}"/>
                    </a:ext>
                  </a:extLst>
                </p:cNvPr>
                <p:cNvSpPr/>
                <p:nvPr/>
              </p:nvSpPr>
              <p:spPr>
                <a:xfrm>
                  <a:off x="1310256" y="2380415"/>
                  <a:ext cx="1521469" cy="2199387"/>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51" name="矩形 50">
                <a:extLst>
                  <a:ext uri="{FF2B5EF4-FFF2-40B4-BE49-F238E27FC236}">
                    <a16:creationId xmlns:a16="http://schemas.microsoft.com/office/drawing/2014/main" id="{5DD4A571-7251-83DB-8492-A8E83FE2FA66}"/>
                  </a:ext>
                </a:extLst>
              </p:cNvPr>
              <p:cNvSpPr/>
              <p:nvPr/>
            </p:nvSpPr>
            <p:spPr>
              <a:xfrm>
                <a:off x="4978655" y="4501045"/>
                <a:ext cx="4850758" cy="707886"/>
              </a:xfrm>
              <a:prstGeom prst="rect">
                <a:avLst/>
              </a:prstGeom>
            </p:spPr>
            <p:txBody>
              <a:bodyPr wrap="square">
                <a:spAutoFit/>
              </a:bodyPr>
              <a:lstStyle/>
              <a:p>
                <a:pPr marL="360363"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Anaerobic</a:t>
                </a:r>
              </a:p>
              <a:p>
                <a:pPr marL="360363"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treatment</a:t>
                </a:r>
              </a:p>
            </p:txBody>
          </p:sp>
        </p:grpSp>
        <p:sp>
          <p:nvSpPr>
            <p:cNvPr id="56" name="箭头: 下 55">
              <a:extLst>
                <a:ext uri="{FF2B5EF4-FFF2-40B4-BE49-F238E27FC236}">
                  <a16:creationId xmlns:a16="http://schemas.microsoft.com/office/drawing/2014/main" id="{BDEEAC07-B066-807A-7294-E09D1CA716D2}"/>
                </a:ext>
              </a:extLst>
            </p:cNvPr>
            <p:cNvSpPr/>
            <p:nvPr/>
          </p:nvSpPr>
          <p:spPr>
            <a:xfrm rot="16200000" flipH="1">
              <a:off x="5146888" y="1692065"/>
              <a:ext cx="386393" cy="596363"/>
            </a:xfrm>
            <a:prstGeom prst="downArrow">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D7D31"/>
                </a:solidFill>
                <a:effectLst/>
                <a:uLnTx/>
                <a:uFillTx/>
                <a:latin typeface="等线" panose="020F0502020204030204"/>
                <a:ea typeface="等线" panose="02010600030101010101" pitchFamily="2" charset="-122"/>
                <a:cs typeface="+mn-cs"/>
              </a:endParaRPr>
            </a:p>
          </p:txBody>
        </p:sp>
      </p:grpSp>
      <p:sp>
        <p:nvSpPr>
          <p:cNvPr id="57" name="箭头: 下 56">
            <a:extLst>
              <a:ext uri="{FF2B5EF4-FFF2-40B4-BE49-F238E27FC236}">
                <a16:creationId xmlns:a16="http://schemas.microsoft.com/office/drawing/2014/main" id="{9D13D0F0-CD7C-6A10-5FDB-73D325047861}"/>
              </a:ext>
            </a:extLst>
          </p:cNvPr>
          <p:cNvSpPr/>
          <p:nvPr/>
        </p:nvSpPr>
        <p:spPr>
          <a:xfrm rot="16200000" flipH="1">
            <a:off x="8166806" y="1719707"/>
            <a:ext cx="386393" cy="596363"/>
          </a:xfrm>
          <a:prstGeom prst="downArrow">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D7D31"/>
              </a:solidFill>
              <a:effectLst/>
              <a:uLnTx/>
              <a:uFillTx/>
              <a:latin typeface="等线" panose="020F0502020204030204"/>
              <a:ea typeface="等线" panose="02010600030101010101" pitchFamily="2" charset="-122"/>
              <a:cs typeface="+mn-cs"/>
            </a:endParaRPr>
          </a:p>
        </p:txBody>
      </p:sp>
      <p:grpSp>
        <p:nvGrpSpPr>
          <p:cNvPr id="62" name="组合 61">
            <a:extLst>
              <a:ext uri="{FF2B5EF4-FFF2-40B4-BE49-F238E27FC236}">
                <a16:creationId xmlns:a16="http://schemas.microsoft.com/office/drawing/2014/main" id="{96C5AD57-7A5E-310B-91C6-1F2B12C9913F}"/>
              </a:ext>
            </a:extLst>
          </p:cNvPr>
          <p:cNvGrpSpPr/>
          <p:nvPr/>
        </p:nvGrpSpPr>
        <p:grpSpPr>
          <a:xfrm>
            <a:off x="8876876" y="1170592"/>
            <a:ext cx="2398051" cy="1687279"/>
            <a:chOff x="9259540" y="1415781"/>
            <a:chExt cx="2398051" cy="1545258"/>
          </a:xfrm>
        </p:grpSpPr>
        <p:pic>
          <p:nvPicPr>
            <p:cNvPr id="43" name="图片 42">
              <a:extLst>
                <a:ext uri="{FF2B5EF4-FFF2-40B4-BE49-F238E27FC236}">
                  <a16:creationId xmlns:a16="http://schemas.microsoft.com/office/drawing/2014/main" id="{4B1D3BCE-6EE9-D5E1-E9FD-C1B710C0CC8B}"/>
                </a:ext>
              </a:extLst>
            </p:cNvPr>
            <p:cNvPicPr>
              <a:picLocks noChangeAspect="1"/>
            </p:cNvPicPr>
            <p:nvPr/>
          </p:nvPicPr>
          <p:blipFill>
            <a:blip r:embed="rId5"/>
            <a:stretch>
              <a:fillRect/>
            </a:stretch>
          </p:blipFill>
          <p:spPr>
            <a:xfrm>
              <a:off x="9690629" y="1473422"/>
              <a:ext cx="997664" cy="974445"/>
            </a:xfrm>
            <a:prstGeom prst="rect">
              <a:avLst/>
            </a:prstGeom>
          </p:spPr>
        </p:pic>
        <p:sp>
          <p:nvSpPr>
            <p:cNvPr id="45" name="文本框 44">
              <a:extLst>
                <a:ext uri="{FF2B5EF4-FFF2-40B4-BE49-F238E27FC236}">
                  <a16:creationId xmlns:a16="http://schemas.microsoft.com/office/drawing/2014/main" id="{5A6466E6-84E1-7CBB-B5DD-916BC31C85B4}"/>
                </a:ext>
              </a:extLst>
            </p:cNvPr>
            <p:cNvSpPr txBox="1"/>
            <p:nvPr/>
          </p:nvSpPr>
          <p:spPr>
            <a:xfrm>
              <a:off x="9868781" y="2294213"/>
              <a:ext cx="716147" cy="28349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CH</a:t>
              </a:r>
              <a:r>
                <a:rPr kumimoji="0" lang="en-US" altLang="zh-CN" sz="18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4</a:t>
              </a:r>
              <a:endParaRPr kumimoji="0" lang="zh-CN" altLang="en-US" sz="18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60" name="组合 59">
              <a:extLst>
                <a:ext uri="{FF2B5EF4-FFF2-40B4-BE49-F238E27FC236}">
                  <a16:creationId xmlns:a16="http://schemas.microsoft.com/office/drawing/2014/main" id="{E5059CCE-F6DF-7709-C6A5-20C9F7B411F4}"/>
                </a:ext>
              </a:extLst>
            </p:cNvPr>
            <p:cNvGrpSpPr/>
            <p:nvPr/>
          </p:nvGrpSpPr>
          <p:grpSpPr>
            <a:xfrm>
              <a:off x="9259540" y="2671518"/>
              <a:ext cx="2398051" cy="289521"/>
              <a:chOff x="7438419" y="2721387"/>
              <a:chExt cx="1572413" cy="281536"/>
            </a:xfrm>
          </p:grpSpPr>
          <p:sp>
            <p:nvSpPr>
              <p:cNvPr id="58" name="椭圆 3">
                <a:extLst>
                  <a:ext uri="{FF2B5EF4-FFF2-40B4-BE49-F238E27FC236}">
                    <a16:creationId xmlns:a16="http://schemas.microsoft.com/office/drawing/2014/main" id="{D025ED47-6B82-42E2-67D8-AFB7443A1ADB}"/>
                  </a:ext>
                </a:extLst>
              </p:cNvPr>
              <p:cNvSpPr/>
              <p:nvPr/>
            </p:nvSpPr>
            <p:spPr>
              <a:xfrm>
                <a:off x="7460574" y="2721387"/>
                <a:ext cx="1175196" cy="275672"/>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59" name="文本框 58">
                <a:extLst>
                  <a:ext uri="{FF2B5EF4-FFF2-40B4-BE49-F238E27FC236}">
                    <a16:creationId xmlns:a16="http://schemas.microsoft.com/office/drawing/2014/main" id="{CB0D40EF-31D0-249D-7B1F-80BC240F12DA}"/>
                  </a:ext>
                </a:extLst>
              </p:cNvPr>
              <p:cNvSpPr txBox="1"/>
              <p:nvPr/>
            </p:nvSpPr>
            <p:spPr>
              <a:xfrm>
                <a:off x="7438419" y="2728825"/>
                <a:ext cx="1572413" cy="2740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Energy (i.e. Methane)</a:t>
                </a:r>
                <a:endParaRPr kumimoji="0" lang="zh-CN" altLang="en-US" sz="14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sp>
          <p:nvSpPr>
            <p:cNvPr id="61" name="矩形: 圆角 60">
              <a:extLst>
                <a:ext uri="{FF2B5EF4-FFF2-40B4-BE49-F238E27FC236}">
                  <a16:creationId xmlns:a16="http://schemas.microsoft.com/office/drawing/2014/main" id="{B80EE65A-EF62-0FCD-4059-2845A77D4EB6}"/>
                </a:ext>
              </a:extLst>
            </p:cNvPr>
            <p:cNvSpPr/>
            <p:nvPr/>
          </p:nvSpPr>
          <p:spPr>
            <a:xfrm>
              <a:off x="9293327" y="1415781"/>
              <a:ext cx="1792269" cy="1539522"/>
            </a:xfrm>
            <a:prstGeom prst="roundRect">
              <a:avLst>
                <a:gd name="adj" fmla="val 1492"/>
              </a:avLst>
            </a:prstGeom>
            <a:noFill/>
            <a:ln w="28575">
              <a:solidFill>
                <a:srgbClr val="ED7D31"/>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1" name="组合 10">
            <a:extLst>
              <a:ext uri="{FF2B5EF4-FFF2-40B4-BE49-F238E27FC236}">
                <a16:creationId xmlns:a16="http://schemas.microsoft.com/office/drawing/2014/main" id="{8B77A32B-AE10-A2C2-4DF1-7FB862366F5E}"/>
              </a:ext>
            </a:extLst>
          </p:cNvPr>
          <p:cNvGrpSpPr/>
          <p:nvPr/>
        </p:nvGrpSpPr>
        <p:grpSpPr>
          <a:xfrm>
            <a:off x="861479" y="2555132"/>
            <a:ext cx="10130165" cy="3821022"/>
            <a:chOff x="861479" y="2555132"/>
            <a:chExt cx="10130165" cy="3821022"/>
          </a:xfrm>
        </p:grpSpPr>
        <p:grpSp>
          <p:nvGrpSpPr>
            <p:cNvPr id="7" name="组合 6">
              <a:extLst>
                <a:ext uri="{FF2B5EF4-FFF2-40B4-BE49-F238E27FC236}">
                  <a16:creationId xmlns:a16="http://schemas.microsoft.com/office/drawing/2014/main" id="{382402B3-D436-D993-DCB4-713D8B4388F8}"/>
                </a:ext>
              </a:extLst>
            </p:cNvPr>
            <p:cNvGrpSpPr/>
            <p:nvPr/>
          </p:nvGrpSpPr>
          <p:grpSpPr>
            <a:xfrm>
              <a:off x="861479" y="3304658"/>
              <a:ext cx="10130165" cy="3071496"/>
              <a:chOff x="861479" y="3304658"/>
              <a:chExt cx="10130165" cy="3071496"/>
            </a:xfrm>
          </p:grpSpPr>
          <p:grpSp>
            <p:nvGrpSpPr>
              <p:cNvPr id="3" name="组合 2">
                <a:extLst>
                  <a:ext uri="{FF2B5EF4-FFF2-40B4-BE49-F238E27FC236}">
                    <a16:creationId xmlns:a16="http://schemas.microsoft.com/office/drawing/2014/main" id="{A1855C87-18D3-BAAB-9DFB-37D97DBBFC18}"/>
                  </a:ext>
                </a:extLst>
              </p:cNvPr>
              <p:cNvGrpSpPr/>
              <p:nvPr/>
            </p:nvGrpSpPr>
            <p:grpSpPr>
              <a:xfrm>
                <a:off x="861479" y="3337910"/>
                <a:ext cx="7900556" cy="3038244"/>
                <a:chOff x="861479" y="3337910"/>
                <a:chExt cx="7900556" cy="3038244"/>
              </a:xfrm>
            </p:grpSpPr>
            <p:sp>
              <p:nvSpPr>
                <p:cNvPr id="34" name="矩形标注 4">
                  <a:extLst>
                    <a:ext uri="{FF2B5EF4-FFF2-40B4-BE49-F238E27FC236}">
                      <a16:creationId xmlns:a16="http://schemas.microsoft.com/office/drawing/2014/main" id="{7F32D326-49FF-48C2-8384-7BEF3AC38258}"/>
                    </a:ext>
                  </a:extLst>
                </p:cNvPr>
                <p:cNvSpPr/>
                <p:nvPr/>
              </p:nvSpPr>
              <p:spPr>
                <a:xfrm>
                  <a:off x="1099177" y="3337910"/>
                  <a:ext cx="7662858" cy="3038244"/>
                </a:xfrm>
                <a:prstGeom prst="wedgeRectCallout">
                  <a:avLst>
                    <a:gd name="adj1" fmla="val -49381"/>
                    <a:gd name="adj2" fmla="val 43975"/>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9">
                  <a:extLst>
                    <a:ext uri="{FF2B5EF4-FFF2-40B4-BE49-F238E27FC236}">
                      <a16:creationId xmlns:a16="http://schemas.microsoft.com/office/drawing/2014/main" id="{0ACD8F50-4DF7-2A75-8A8D-6C32E3D16698}"/>
                    </a:ext>
                  </a:extLst>
                </p:cNvPr>
                <p:cNvSpPr/>
                <p:nvPr/>
              </p:nvSpPr>
              <p:spPr>
                <a:xfrm>
                  <a:off x="861479" y="3524839"/>
                  <a:ext cx="7833819" cy="2759730"/>
                </a:xfrm>
                <a:prstGeom prst="rect">
                  <a:avLst/>
                </a:prstGeom>
              </p:spPr>
              <p:txBody>
                <a:bodyPr wrap="square">
                  <a:spAutoFit/>
                </a:bodyPr>
                <a:lstStyle/>
                <a:p>
                  <a:pPr marL="360363" marR="0" lvl="1" indent="0" algn="l" defTabSz="914400" rtl="0" eaLnBrk="1" fontAlgn="auto" latinLnBrk="0" hangingPunct="1">
                    <a:lnSpc>
                      <a:spcPct val="100000"/>
                    </a:lnSpc>
                    <a:spcBef>
                      <a:spcPts val="800"/>
                    </a:spcBef>
                    <a:spcAft>
                      <a:spcPts val="0"/>
                    </a:spcAft>
                    <a:buClrTx/>
                    <a:buSzTx/>
                    <a:buFontTx/>
                    <a:buNone/>
                    <a:tabLst/>
                    <a:defRPr/>
                  </a:pPr>
                  <a:r>
                    <a:rPr kumimoji="0" lang="en-US" altLang="zh-CN" sz="18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Anaerobic Membrane Bioreactors </a:t>
                  </a:r>
                  <a:r>
                    <a:rPr kumimoji="0" lang="en-US" altLang="zh-CN" sz="1800" b="1" i="0" u="none" strike="noStrike" kern="1200" cap="none" spc="0" normalizeH="0" baseline="0" noProof="0" dirty="0">
                      <a:ln>
                        <a:noFill/>
                      </a:ln>
                      <a:solidFill>
                        <a:srgbClr val="ED7D31">
                          <a:lumMod val="75000"/>
                        </a:srgbClr>
                      </a:solidFill>
                      <a:effectLst/>
                      <a:uLnTx/>
                      <a:uFillTx/>
                      <a:latin typeface="等线" panose="020F0502020204030204"/>
                      <a:ea typeface="等线" panose="02010600030101010101" pitchFamily="2" charset="-122"/>
                      <a:cs typeface="+mn-cs"/>
                    </a:rPr>
                    <a:t>(</a:t>
                  </a:r>
                  <a:r>
                    <a:rPr kumimoji="0" lang="en-US" altLang="zh-CN" sz="2000" b="1" i="0" u="none" strike="noStrike" kern="1200" cap="none" spc="0" normalizeH="0" baseline="0" noProof="0" dirty="0" err="1">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AnMBRs</a:t>
                  </a: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a:t>
                  </a:r>
                  <a:endParaRPr kumimoji="0" lang="en-US" altLang="zh-CN" sz="2000" b="0"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endParaRPr>
                </a:p>
                <a:p>
                  <a:pPr marL="1160463" marR="0" lvl="2" indent="-34290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Water purification</a:t>
                  </a:r>
                </a:p>
                <a:p>
                  <a:pPr marL="1617663" marR="0" lvl="3" indent="-342900" algn="l" defTabSz="914400" rtl="0" eaLnBrk="1" fontAlgn="auto" latinLnBrk="0" hangingPunct="1">
                    <a:lnSpc>
                      <a:spcPct val="100000"/>
                    </a:lnSpc>
                    <a:spcBef>
                      <a:spcPts val="800"/>
                    </a:spcBef>
                    <a:spcAft>
                      <a:spcPts val="0"/>
                    </a:spcAft>
                    <a:buClrTx/>
                    <a:buSzTx/>
                    <a:buFont typeface="Wingdings" panose="05000000000000000000" pitchFamily="2" charset="2"/>
                    <a:buChar char="ü"/>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High-strength wastewater with COD of 10</a:t>
                  </a:r>
                  <a:r>
                    <a:rPr kumimoji="0" lang="en-US" altLang="zh-CN" sz="2000" b="0" i="0" u="none" strike="noStrike" kern="1200" cap="none" spc="0" normalizeH="0" baseline="30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2</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-10</a:t>
                  </a:r>
                  <a:r>
                    <a:rPr kumimoji="0" lang="en-US" altLang="zh-CN" sz="2000" b="0" i="0" u="none" strike="noStrike" kern="1200" cap="none" spc="0" normalizeH="0" baseline="30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3</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mg/L</a:t>
                  </a:r>
                </a:p>
                <a:p>
                  <a:pPr marL="1617663" marR="0" lvl="3" indent="-342900" algn="l" defTabSz="914400" rtl="0" eaLnBrk="1" fontAlgn="auto" latinLnBrk="0" hangingPunct="1">
                    <a:lnSpc>
                      <a:spcPct val="100000"/>
                    </a:lnSpc>
                    <a:spcBef>
                      <a:spcPts val="800"/>
                    </a:spcBef>
                    <a:spcAft>
                      <a:spcPts val="0"/>
                    </a:spcAft>
                    <a:buClrTx/>
                    <a:buSzTx/>
                    <a:buFont typeface="Wingdings" panose="05000000000000000000" pitchFamily="2" charset="2"/>
                    <a:buChar char="ü"/>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Pollutant removal efficiencies &gt;90%.</a:t>
                  </a:r>
                </a:p>
                <a:p>
                  <a:pPr marL="1160463" marR="0" lvl="2" indent="-34290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Energy and resource recovery </a:t>
                  </a:r>
                </a:p>
                <a:p>
                  <a:pPr marL="1617663" marR="0" lvl="3" indent="-342900" algn="l" defTabSz="914400" rtl="0" eaLnBrk="1" fontAlgn="auto" latinLnBrk="0" hangingPunct="1">
                    <a:lnSpc>
                      <a:spcPct val="100000"/>
                    </a:lnSpc>
                    <a:spcBef>
                      <a:spcPts val="800"/>
                    </a:spcBef>
                    <a:spcAft>
                      <a:spcPts val="0"/>
                    </a:spcAft>
                    <a:buClrTx/>
                    <a:buSzTx/>
                    <a:buFont typeface="Wingdings" panose="05000000000000000000" pitchFamily="2" charset="2"/>
                    <a:buChar char="ü"/>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0.1-0.5 m</a:t>
                  </a:r>
                  <a:r>
                    <a:rPr kumimoji="0" lang="en-US" altLang="zh-CN" sz="2000" b="0" i="0" u="none" strike="noStrike" kern="1200" cap="none" spc="0" normalizeH="0" baseline="30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3</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CH</a:t>
                  </a:r>
                  <a:r>
                    <a:rPr kumimoji="0" lang="en-US" altLang="zh-CN" sz="20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4</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en-US" altLang="zh-CN" sz="2000" b="0" i="0" u="none" strike="noStrike" kern="12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kgCOD</a:t>
                  </a:r>
                  <a:r>
                    <a:rPr kumimoji="0" lang="en-US" altLang="zh-CN" sz="2000" b="0" i="0" u="none" strike="noStrike" kern="1200" cap="none" spc="0" normalizeH="0" baseline="-2500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removed</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of methane in municipal wastewater treatment were produced</a:t>
                  </a:r>
                </a:p>
              </p:txBody>
            </p:sp>
          </p:grpSp>
          <p:pic>
            <p:nvPicPr>
              <p:cNvPr id="40" name="图片 39">
                <a:extLst>
                  <a:ext uri="{FF2B5EF4-FFF2-40B4-BE49-F238E27FC236}">
                    <a16:creationId xmlns:a16="http://schemas.microsoft.com/office/drawing/2014/main" id="{11EB4356-4AB1-A766-1090-17FC21E54D95}"/>
                  </a:ext>
                </a:extLst>
              </p:cNvPr>
              <p:cNvPicPr>
                <a:picLocks noChangeAspect="1"/>
              </p:cNvPicPr>
              <p:nvPr/>
            </p:nvPicPr>
            <p:blipFill>
              <a:blip r:embed="rId6"/>
              <a:stretch>
                <a:fillRect/>
              </a:stretch>
            </p:blipFill>
            <p:spPr>
              <a:xfrm>
                <a:off x="9160164" y="3304658"/>
                <a:ext cx="1831480" cy="1835546"/>
              </a:xfrm>
              <a:prstGeom prst="rect">
                <a:avLst/>
              </a:prstGeom>
            </p:spPr>
          </p:pic>
        </p:grpSp>
        <p:sp>
          <p:nvSpPr>
            <p:cNvPr id="63" name="箭头: 下 62">
              <a:extLst>
                <a:ext uri="{FF2B5EF4-FFF2-40B4-BE49-F238E27FC236}">
                  <a16:creationId xmlns:a16="http://schemas.microsoft.com/office/drawing/2014/main" id="{20B8670B-58FC-7999-F3E2-2DE78FBE36ED}"/>
                </a:ext>
              </a:extLst>
            </p:cNvPr>
            <p:cNvSpPr/>
            <p:nvPr/>
          </p:nvSpPr>
          <p:spPr>
            <a:xfrm flipH="1">
              <a:off x="6767697" y="2555132"/>
              <a:ext cx="386393" cy="596363"/>
            </a:xfrm>
            <a:prstGeom prst="downArrow">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D7D31"/>
                </a:solidFill>
                <a:effectLst/>
                <a:uLnTx/>
                <a:uFillTx/>
                <a:latin typeface="等线" panose="020F0502020204030204"/>
                <a:ea typeface="等线" panose="02010600030101010101" pitchFamily="2" charset="-122"/>
                <a:cs typeface="+mn-cs"/>
              </a:endParaRPr>
            </a:p>
          </p:txBody>
        </p:sp>
      </p:grpSp>
      <p:grpSp>
        <p:nvGrpSpPr>
          <p:cNvPr id="20" name="Group 15">
            <a:extLst>
              <a:ext uri="{FF2B5EF4-FFF2-40B4-BE49-F238E27FC236}">
                <a16:creationId xmlns:a16="http://schemas.microsoft.com/office/drawing/2014/main" id="{5AB1F8DE-361F-C34D-CAA1-326335D22AA5}"/>
              </a:ext>
            </a:extLst>
          </p:cNvPr>
          <p:cNvGrpSpPr/>
          <p:nvPr/>
        </p:nvGrpSpPr>
        <p:grpSpPr>
          <a:xfrm>
            <a:off x="8972536" y="417967"/>
            <a:ext cx="3121806" cy="447110"/>
            <a:chOff x="8844309" y="358006"/>
            <a:chExt cx="3121806" cy="447110"/>
          </a:xfrm>
        </p:grpSpPr>
        <p:grpSp>
          <p:nvGrpSpPr>
            <p:cNvPr id="22" name="组合 2">
              <a:extLst>
                <a:ext uri="{FF2B5EF4-FFF2-40B4-BE49-F238E27FC236}">
                  <a16:creationId xmlns:a16="http://schemas.microsoft.com/office/drawing/2014/main" id="{C4A5EAAC-2BE5-C7A1-0586-C6B586E2452E}"/>
                </a:ext>
              </a:extLst>
            </p:cNvPr>
            <p:cNvGrpSpPr/>
            <p:nvPr/>
          </p:nvGrpSpPr>
          <p:grpSpPr>
            <a:xfrm>
              <a:off x="9715178" y="358006"/>
              <a:ext cx="2250937" cy="447110"/>
              <a:chOff x="9729466" y="157976"/>
              <a:chExt cx="2250937" cy="447110"/>
            </a:xfrm>
          </p:grpSpPr>
          <p:sp>
            <p:nvSpPr>
              <p:cNvPr id="24" name="TextBox 15">
                <a:extLst>
                  <a:ext uri="{FF2B5EF4-FFF2-40B4-BE49-F238E27FC236}">
                    <a16:creationId xmlns:a16="http://schemas.microsoft.com/office/drawing/2014/main" id="{DCEAF3F8-33B3-6528-D4DE-B8BB807A8205}"/>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25" name="直线连接符 9">
                <a:extLst>
                  <a:ext uri="{FF2B5EF4-FFF2-40B4-BE49-F238E27FC236}">
                    <a16:creationId xmlns:a16="http://schemas.microsoft.com/office/drawing/2014/main" id="{B8E6A73C-2117-92C2-96EB-BBCA8C502CD6}"/>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23" name="Picture 17">
              <a:extLst>
                <a:ext uri="{FF2B5EF4-FFF2-40B4-BE49-F238E27FC236}">
                  <a16:creationId xmlns:a16="http://schemas.microsoft.com/office/drawing/2014/main" id="{3CB8E250-DC90-F484-37DD-92CB7EEDD11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1808009877"/>
      </p:ext>
    </p:extLst>
  </p:cSld>
  <p:clrMapOvr>
    <a:masterClrMapping/>
  </p:clrMapOvr>
  <p:transition advTm="6525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par>
                                <p:cTn id="8" presetID="22" presetClass="entr" presetSubtype="8" fill="hold"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wipe(left)">
                                      <p:cBhvr>
                                        <p:cTn id="10" dur="500"/>
                                        <p:tgtEl>
                                          <p:spTgt spid="62"/>
                                        </p:tgtEl>
                                      </p:cBhvr>
                                    </p:animEffect>
                                  </p:childTnLst>
                                </p:cTn>
                              </p:par>
                            </p:childTnLst>
                          </p:cTn>
                        </p:par>
                        <p:par>
                          <p:cTn id="11" fill="hold">
                            <p:stCondLst>
                              <p:cond delay="500"/>
                            </p:stCondLst>
                            <p:childTnLst>
                              <p:par>
                                <p:cTn id="12" presetID="22" presetClass="entr" presetSubtype="1" fill="hold" nodeType="afterEffect">
                                  <p:stCondLst>
                                    <p:cond delay="500"/>
                                  </p:stCondLst>
                                  <p:childTnLst>
                                    <p:set>
                                      <p:cBhvr>
                                        <p:cTn id="13" dur="1" fill="hold">
                                          <p:stCondLst>
                                            <p:cond delay="0"/>
                                          </p:stCondLst>
                                        </p:cTn>
                                        <p:tgtEl>
                                          <p:spTgt spid="11"/>
                                        </p:tgtEl>
                                        <p:attrNameLst>
                                          <p:attrName>style.visibility</p:attrName>
                                        </p:attrNameLst>
                                      </p:cBhvr>
                                      <p:to>
                                        <p:strVal val="visible"/>
                                      </p:to>
                                    </p:set>
                                    <p:animEffect transition="in" filter="wipe(up)">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dirty="0"/>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Energy recovery</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25" name="矩形 24">
            <a:extLst>
              <a:ext uri="{FF2B5EF4-FFF2-40B4-BE49-F238E27FC236}">
                <a16:creationId xmlns:a16="http://schemas.microsoft.com/office/drawing/2014/main" id="{C48A0045-959C-59D1-27BB-CFC9F9426393}"/>
              </a:ext>
            </a:extLst>
          </p:cNvPr>
          <p:cNvSpPr/>
          <p:nvPr/>
        </p:nvSpPr>
        <p:spPr>
          <a:xfrm>
            <a:off x="343490" y="1074445"/>
            <a:ext cx="7413715" cy="400110"/>
          </a:xfrm>
          <a:prstGeom prst="rect">
            <a:avLst/>
          </a:prstGeom>
        </p:spPr>
        <p:txBody>
          <a:bodyPr wrap="square">
            <a:spAutoFit/>
          </a:bodyPr>
          <a:lstStyle/>
          <a:p>
            <a:pPr marL="703263" marR="0" lvl="1" indent="-342900" algn="just" defTabSz="914400" rtl="0" eaLnBrk="1" fontAlgn="auto" latinLnBrk="0" hangingPunct="1">
              <a:lnSpc>
                <a:spcPct val="100000"/>
              </a:lnSpc>
              <a:spcBef>
                <a:spcPts val="800"/>
              </a:spcBef>
              <a:spcAft>
                <a:spcPts val="0"/>
              </a:spcAft>
              <a:buClrTx/>
              <a:buSzTx/>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Influencing factors of methane production</a:t>
            </a:r>
          </a:p>
        </p:txBody>
      </p:sp>
      <p:sp>
        <p:nvSpPr>
          <p:cNvPr id="26" name="矩形 25">
            <a:extLst>
              <a:ext uri="{FF2B5EF4-FFF2-40B4-BE49-F238E27FC236}">
                <a16:creationId xmlns:a16="http://schemas.microsoft.com/office/drawing/2014/main" id="{81251304-6938-9BAC-E240-259C805B236E}"/>
              </a:ext>
            </a:extLst>
          </p:cNvPr>
          <p:cNvSpPr/>
          <p:nvPr/>
        </p:nvSpPr>
        <p:spPr>
          <a:xfrm>
            <a:off x="695326" y="4138527"/>
            <a:ext cx="7413715" cy="400110"/>
          </a:xfrm>
          <a:prstGeom prst="rect">
            <a:avLst/>
          </a:prstGeom>
        </p:spPr>
        <p:txBody>
          <a:bodyPr wrap="square">
            <a:spAutoFit/>
          </a:bodyPr>
          <a:lstStyle/>
          <a:p>
            <a:pPr marL="703263" marR="0" lvl="1" indent="-34290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Bacterial competition</a:t>
            </a:r>
            <a:r>
              <a:rPr kumimoji="0" lang="zh-CN" altLang="en-US"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 </a:t>
            </a:r>
            <a:endPar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2" name="矩形标注 4">
            <a:extLst>
              <a:ext uri="{FF2B5EF4-FFF2-40B4-BE49-F238E27FC236}">
                <a16:creationId xmlns:a16="http://schemas.microsoft.com/office/drawing/2014/main" id="{53167A6B-64C9-4BA7-BEAB-9A7CD953B29A}"/>
              </a:ext>
            </a:extLst>
          </p:cNvPr>
          <p:cNvSpPr/>
          <p:nvPr/>
        </p:nvSpPr>
        <p:spPr>
          <a:xfrm>
            <a:off x="937548" y="1589702"/>
            <a:ext cx="9951431" cy="2059455"/>
          </a:xfrm>
          <a:prstGeom prst="wedgeRectCallout">
            <a:avLst>
              <a:gd name="adj1" fmla="val -49381"/>
              <a:gd name="adj2" fmla="val 43975"/>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矩形 18">
            <a:extLst>
              <a:ext uri="{FF2B5EF4-FFF2-40B4-BE49-F238E27FC236}">
                <a16:creationId xmlns:a16="http://schemas.microsoft.com/office/drawing/2014/main" id="{A593058B-DE2C-4038-840B-A3EA76E19D6B}"/>
              </a:ext>
            </a:extLst>
          </p:cNvPr>
          <p:cNvSpPr/>
          <p:nvPr/>
        </p:nvSpPr>
        <p:spPr>
          <a:xfrm>
            <a:off x="695327" y="1639457"/>
            <a:ext cx="7413715" cy="400110"/>
          </a:xfrm>
          <a:prstGeom prst="rect">
            <a:avLst/>
          </a:prstGeom>
        </p:spPr>
        <p:txBody>
          <a:bodyPr wrap="square">
            <a:spAutoFit/>
          </a:bodyPr>
          <a:lstStyle/>
          <a:p>
            <a:pPr marL="703263" marR="0" lvl="1" indent="-34290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Operational parameters </a:t>
            </a:r>
          </a:p>
        </p:txBody>
      </p:sp>
      <p:sp>
        <p:nvSpPr>
          <p:cNvPr id="15" name="矩形 14">
            <a:extLst>
              <a:ext uri="{FF2B5EF4-FFF2-40B4-BE49-F238E27FC236}">
                <a16:creationId xmlns:a16="http://schemas.microsoft.com/office/drawing/2014/main" id="{F68D18FD-8D01-C3CE-F89E-382EBB9668A0}"/>
              </a:ext>
            </a:extLst>
          </p:cNvPr>
          <p:cNvSpPr/>
          <p:nvPr/>
        </p:nvSpPr>
        <p:spPr>
          <a:xfrm>
            <a:off x="3907292" y="2118882"/>
            <a:ext cx="1869307" cy="369332"/>
          </a:xfrm>
          <a:prstGeom prst="rect">
            <a:avLst/>
          </a:prstGeom>
        </p:spPr>
        <p:txBody>
          <a:bodyPr wrap="square">
            <a:spAutoFit/>
          </a:bodyPr>
          <a:lstStyle/>
          <a:p>
            <a:pPr marL="1103313" marR="0" lvl="2" indent="-285750" algn="l" defTabSz="914400" rtl="0" eaLnBrk="1" fontAlgn="auto" latinLnBrk="0" hangingPunct="1">
              <a:lnSpc>
                <a:spcPct val="100000"/>
              </a:lnSpc>
              <a:spcBef>
                <a:spcPts val="800"/>
              </a:spcBef>
              <a:spcAft>
                <a:spcPts val="0"/>
              </a:spcAft>
              <a:buClrTx/>
              <a:buSzTx/>
              <a:buFont typeface="Wingdings" panose="05000000000000000000" pitchFamily="2" charset="2"/>
              <a:buChar char="ü"/>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pH</a:t>
            </a:r>
          </a:p>
        </p:txBody>
      </p:sp>
      <p:sp>
        <p:nvSpPr>
          <p:cNvPr id="27" name="矩形 26">
            <a:extLst>
              <a:ext uri="{FF2B5EF4-FFF2-40B4-BE49-F238E27FC236}">
                <a16:creationId xmlns:a16="http://schemas.microsoft.com/office/drawing/2014/main" id="{60E0E7E5-9B6F-5C94-95C8-462E09D8912D}"/>
              </a:ext>
            </a:extLst>
          </p:cNvPr>
          <p:cNvSpPr/>
          <p:nvPr/>
        </p:nvSpPr>
        <p:spPr>
          <a:xfrm>
            <a:off x="643433" y="2127012"/>
            <a:ext cx="4038796" cy="369332"/>
          </a:xfrm>
          <a:prstGeom prst="rect">
            <a:avLst/>
          </a:prstGeom>
        </p:spPr>
        <p:txBody>
          <a:bodyPr wrap="square">
            <a:spAutoFit/>
          </a:bodyPr>
          <a:lstStyle/>
          <a:p>
            <a:pPr marL="1103313" marR="0" lvl="2" indent="-285750" algn="l" defTabSz="914400" rtl="0" eaLnBrk="1" fontAlgn="auto" latinLnBrk="0" hangingPunct="1">
              <a:lnSpc>
                <a:spcPct val="100000"/>
              </a:lnSpc>
              <a:spcBef>
                <a:spcPts val="800"/>
              </a:spcBef>
              <a:spcAft>
                <a:spcPts val="0"/>
              </a:spcAft>
              <a:buClrTx/>
              <a:buSzTx/>
              <a:buFont typeface="Wingdings" panose="05000000000000000000" pitchFamily="2" charset="2"/>
              <a:buChar char="ü"/>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Fermentation temperature</a:t>
            </a:r>
          </a:p>
        </p:txBody>
      </p:sp>
      <p:sp>
        <p:nvSpPr>
          <p:cNvPr id="29" name="矩形 28">
            <a:extLst>
              <a:ext uri="{FF2B5EF4-FFF2-40B4-BE49-F238E27FC236}">
                <a16:creationId xmlns:a16="http://schemas.microsoft.com/office/drawing/2014/main" id="{C8E06A9F-3A33-6FB2-0ED9-C27C7865FE63}"/>
              </a:ext>
            </a:extLst>
          </p:cNvPr>
          <p:cNvSpPr/>
          <p:nvPr/>
        </p:nvSpPr>
        <p:spPr>
          <a:xfrm>
            <a:off x="5727545" y="2127012"/>
            <a:ext cx="4500000" cy="369332"/>
          </a:xfrm>
          <a:prstGeom prst="rect">
            <a:avLst/>
          </a:prstGeom>
        </p:spPr>
        <p:txBody>
          <a:bodyPr wrap="square">
            <a:spAutoFit/>
          </a:bodyPr>
          <a:lstStyle/>
          <a:p>
            <a:pPr marL="1103313" marR="0" lvl="2" indent="-285750" algn="l" defTabSz="914400" rtl="0" eaLnBrk="1" fontAlgn="auto" latinLnBrk="0" hangingPunct="1">
              <a:lnSpc>
                <a:spcPct val="100000"/>
              </a:lnSpc>
              <a:spcBef>
                <a:spcPts val="800"/>
              </a:spcBef>
              <a:spcAft>
                <a:spcPts val="0"/>
              </a:spcAft>
              <a:buClrTx/>
              <a:buSzTx/>
              <a:buFont typeface="Wingdings" panose="05000000000000000000" pitchFamily="2" charset="2"/>
              <a:buChar char="ü"/>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Organic loading rate</a:t>
            </a:r>
          </a:p>
        </p:txBody>
      </p:sp>
      <p:grpSp>
        <p:nvGrpSpPr>
          <p:cNvPr id="20" name="Group 15">
            <a:extLst>
              <a:ext uri="{FF2B5EF4-FFF2-40B4-BE49-F238E27FC236}">
                <a16:creationId xmlns:a16="http://schemas.microsoft.com/office/drawing/2014/main" id="{CB396990-32C5-561D-5337-0F8CCDDB5788}"/>
              </a:ext>
            </a:extLst>
          </p:cNvPr>
          <p:cNvGrpSpPr/>
          <p:nvPr/>
        </p:nvGrpSpPr>
        <p:grpSpPr>
          <a:xfrm>
            <a:off x="8972536" y="417967"/>
            <a:ext cx="3121806" cy="447110"/>
            <a:chOff x="8844309" y="358006"/>
            <a:chExt cx="3121806" cy="447110"/>
          </a:xfrm>
        </p:grpSpPr>
        <p:grpSp>
          <p:nvGrpSpPr>
            <p:cNvPr id="39" name="组合 2">
              <a:extLst>
                <a:ext uri="{FF2B5EF4-FFF2-40B4-BE49-F238E27FC236}">
                  <a16:creationId xmlns:a16="http://schemas.microsoft.com/office/drawing/2014/main" id="{28F72C27-307A-1686-AF98-DFE188FA8332}"/>
                </a:ext>
              </a:extLst>
            </p:cNvPr>
            <p:cNvGrpSpPr/>
            <p:nvPr/>
          </p:nvGrpSpPr>
          <p:grpSpPr>
            <a:xfrm>
              <a:off x="9715178" y="358006"/>
              <a:ext cx="2250937" cy="447110"/>
              <a:chOff x="9729466" y="157976"/>
              <a:chExt cx="2250937" cy="447110"/>
            </a:xfrm>
          </p:grpSpPr>
          <p:sp>
            <p:nvSpPr>
              <p:cNvPr id="41" name="TextBox 15">
                <a:extLst>
                  <a:ext uri="{FF2B5EF4-FFF2-40B4-BE49-F238E27FC236}">
                    <a16:creationId xmlns:a16="http://schemas.microsoft.com/office/drawing/2014/main" id="{9310017D-E330-E080-C6DE-C5A8800A63ED}"/>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42" name="直线连接符 9">
                <a:extLst>
                  <a:ext uri="{FF2B5EF4-FFF2-40B4-BE49-F238E27FC236}">
                    <a16:creationId xmlns:a16="http://schemas.microsoft.com/office/drawing/2014/main" id="{EFCA21F6-20D8-EF08-A10B-FC2841546560}"/>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40" name="Picture 17">
              <a:extLst>
                <a:ext uri="{FF2B5EF4-FFF2-40B4-BE49-F238E27FC236}">
                  <a16:creationId xmlns:a16="http://schemas.microsoft.com/office/drawing/2014/main" id="{19C5E471-172A-EA67-1100-38F0B4CC6E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
        <p:nvSpPr>
          <p:cNvPr id="2" name="箭头: 下 1">
            <a:extLst>
              <a:ext uri="{FF2B5EF4-FFF2-40B4-BE49-F238E27FC236}">
                <a16:creationId xmlns:a16="http://schemas.microsoft.com/office/drawing/2014/main" id="{DFCFCC82-152D-FDAF-B6D0-A08C30C004C7}"/>
              </a:ext>
            </a:extLst>
          </p:cNvPr>
          <p:cNvSpPr/>
          <p:nvPr/>
        </p:nvSpPr>
        <p:spPr>
          <a:xfrm flipH="1">
            <a:off x="2770401" y="2481970"/>
            <a:ext cx="320277" cy="346300"/>
          </a:xfrm>
          <a:prstGeom prst="downArrow">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D7D31"/>
              </a:solidFill>
              <a:effectLst/>
              <a:uLnTx/>
              <a:uFillTx/>
              <a:latin typeface="等线"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996C263A-B726-2A6D-20D3-11D49C9F103B}"/>
              </a:ext>
            </a:extLst>
          </p:cNvPr>
          <p:cNvSpPr/>
          <p:nvPr/>
        </p:nvSpPr>
        <p:spPr>
          <a:xfrm>
            <a:off x="1737987" y="2815703"/>
            <a:ext cx="2944242" cy="687368"/>
          </a:xfrm>
          <a:prstGeom prst="rect">
            <a:avLst/>
          </a:prstGeom>
        </p:spPr>
        <p:txBody>
          <a:bodyPr wrap="square">
            <a:spAutoFit/>
          </a:bodyPr>
          <a:lstStyle/>
          <a:p>
            <a:pPr marL="285750" marR="0" lvl="2" indent="-285750" algn="l" defTabSz="914400" rtl="0" eaLnBrk="1" fontAlgn="auto" latinLnBrk="0" hangingPunct="1">
              <a:lnSpc>
                <a:spcPct val="100000"/>
              </a:lnSpc>
              <a:spcBef>
                <a:spcPts val="800"/>
              </a:spcBef>
              <a:spcAft>
                <a:spcPts val="0"/>
              </a:spcAft>
              <a:buClrTx/>
              <a:buSzTx/>
              <a:buFont typeface="Wingdings" panose="05000000000000000000" pitchFamily="2" charset="2"/>
              <a:buChar char="l"/>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Mesophilic (20-42°C)</a:t>
            </a:r>
          </a:p>
          <a:p>
            <a:pPr marL="285750" marR="0" lvl="2" indent="-285750" algn="l" defTabSz="914400" rtl="0" eaLnBrk="1" fontAlgn="auto" latinLnBrk="0" hangingPunct="1">
              <a:lnSpc>
                <a:spcPct val="100000"/>
              </a:lnSpc>
              <a:spcBef>
                <a:spcPts val="800"/>
              </a:spcBef>
              <a:spcAft>
                <a:spcPts val="0"/>
              </a:spcAft>
              <a:buClrTx/>
              <a:buSzTx/>
              <a:buFont typeface="Wingdings" panose="05000000000000000000" pitchFamily="2" charset="2"/>
              <a:buChar char="l"/>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Psychrophilic (0-20°C)</a:t>
            </a:r>
            <a:endParaRPr kumimoji="0" lang="en-US" altLang="zh-CN" sz="1600" b="1" i="0" u="none" strike="noStrike" kern="1200" cap="none" spc="0" normalizeH="0" baseline="0" noProof="0" dirty="0">
              <a:ln>
                <a:noFill/>
              </a:ln>
              <a:solidFill>
                <a:srgbClr val="336224"/>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8" name="箭头: 下 7">
            <a:extLst>
              <a:ext uri="{FF2B5EF4-FFF2-40B4-BE49-F238E27FC236}">
                <a16:creationId xmlns:a16="http://schemas.microsoft.com/office/drawing/2014/main" id="{FF25C87A-DEE7-3658-3CF7-822E2EE1863D}"/>
              </a:ext>
            </a:extLst>
          </p:cNvPr>
          <p:cNvSpPr/>
          <p:nvPr/>
        </p:nvSpPr>
        <p:spPr>
          <a:xfrm flipH="1">
            <a:off x="5040267" y="2481970"/>
            <a:ext cx="320277" cy="346300"/>
          </a:xfrm>
          <a:prstGeom prst="downArrow">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D7D31"/>
              </a:solidFill>
              <a:effectLst/>
              <a:uLnTx/>
              <a:uFillTx/>
              <a:latin typeface="等线" panose="020F0502020204030204"/>
              <a:ea typeface="等线" panose="02010600030101010101" pitchFamily="2" charset="-122"/>
              <a:cs typeface="+mn-cs"/>
            </a:endParaRPr>
          </a:p>
        </p:txBody>
      </p:sp>
      <p:sp>
        <p:nvSpPr>
          <p:cNvPr id="9" name="矩形 8">
            <a:extLst>
              <a:ext uri="{FF2B5EF4-FFF2-40B4-BE49-F238E27FC236}">
                <a16:creationId xmlns:a16="http://schemas.microsoft.com/office/drawing/2014/main" id="{05530DA8-1944-51F5-A764-5AC201B0C54F}"/>
              </a:ext>
            </a:extLst>
          </p:cNvPr>
          <p:cNvSpPr/>
          <p:nvPr/>
        </p:nvSpPr>
        <p:spPr>
          <a:xfrm>
            <a:off x="4630264" y="2815703"/>
            <a:ext cx="1241235" cy="338554"/>
          </a:xfrm>
          <a:prstGeom prst="rect">
            <a:avLst/>
          </a:prstGeom>
        </p:spPr>
        <p:txBody>
          <a:bodyPr wrap="square">
            <a:spAutoFit/>
          </a:bodyPr>
          <a:lstStyle/>
          <a:p>
            <a:pPr marL="285750" marR="0" lvl="2" indent="-285750" algn="l" defTabSz="914400" rtl="0" eaLnBrk="1" fontAlgn="auto" latinLnBrk="0" hangingPunct="1">
              <a:lnSpc>
                <a:spcPct val="100000"/>
              </a:lnSpc>
              <a:spcBef>
                <a:spcPts val="800"/>
              </a:spcBef>
              <a:spcAft>
                <a:spcPts val="0"/>
              </a:spcAft>
              <a:buClrTx/>
              <a:buSzTx/>
              <a:buFont typeface="Wingdings" panose="05000000000000000000" pitchFamily="2" charset="2"/>
              <a:buChar char="l"/>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Neutral</a:t>
            </a:r>
            <a:endParaRPr kumimoji="0" lang="en-US" altLang="zh-CN" sz="1600" b="1" i="0" u="none" strike="noStrike" kern="1200" cap="none" spc="0" normalizeH="0" baseline="0" noProof="0" dirty="0">
              <a:ln>
                <a:noFill/>
              </a:ln>
              <a:solidFill>
                <a:srgbClr val="336224"/>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3" name="矩形 12">
            <a:extLst>
              <a:ext uri="{FF2B5EF4-FFF2-40B4-BE49-F238E27FC236}">
                <a16:creationId xmlns:a16="http://schemas.microsoft.com/office/drawing/2014/main" id="{A9B081EC-AC29-E652-819B-A3489CAB3D6D}"/>
              </a:ext>
            </a:extLst>
          </p:cNvPr>
          <p:cNvSpPr/>
          <p:nvPr/>
        </p:nvSpPr>
        <p:spPr>
          <a:xfrm>
            <a:off x="5938438" y="2829922"/>
            <a:ext cx="2019700" cy="338554"/>
          </a:xfrm>
          <a:prstGeom prst="rect">
            <a:avLst/>
          </a:prstGeom>
        </p:spPr>
        <p:txBody>
          <a:bodyPr wrap="square">
            <a:spAutoFit/>
          </a:bodyPr>
          <a:lstStyle/>
          <a:p>
            <a:pPr marL="285750" marR="0" lvl="2" indent="-285750" algn="l" defTabSz="914400" rtl="0" eaLnBrk="1" fontAlgn="auto" latinLnBrk="0" hangingPunct="1">
              <a:lnSpc>
                <a:spcPct val="100000"/>
              </a:lnSpc>
              <a:spcBef>
                <a:spcPts val="800"/>
              </a:spcBef>
              <a:spcAft>
                <a:spcPts val="0"/>
              </a:spcAft>
              <a:buClrTx/>
              <a:buSzTx/>
              <a:buFont typeface="Wingdings" panose="05000000000000000000" pitchFamily="2" charset="2"/>
              <a:buChar char="l"/>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6 </a:t>
            </a:r>
            <a:r>
              <a:rPr kumimoji="0" lang="en-US" altLang="zh-CN" sz="1600" b="0" i="0" u="none" strike="noStrike" kern="12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kgCOD</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a:t>
            </a:r>
            <a:r>
              <a:rPr kumimoji="0" lang="en-US" altLang="zh-CN" sz="1600" b="0" i="0" u="none" strike="noStrike" kern="1200" cap="none" spc="0" normalizeH="0" baseline="30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3</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  </a:t>
            </a:r>
            <a:endParaRPr kumimoji="0" lang="en-US" altLang="zh-CN" sz="1600" b="1" i="0" u="none" strike="noStrike" kern="1200" cap="none" spc="0" normalizeH="0" baseline="0" noProof="0" dirty="0">
              <a:ln>
                <a:noFill/>
              </a:ln>
              <a:solidFill>
                <a:srgbClr val="336224"/>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4" name="箭头: 下 13">
            <a:extLst>
              <a:ext uri="{FF2B5EF4-FFF2-40B4-BE49-F238E27FC236}">
                <a16:creationId xmlns:a16="http://schemas.microsoft.com/office/drawing/2014/main" id="{8718EF4E-4115-ED1E-EF2A-5BE3169FE794}"/>
              </a:ext>
            </a:extLst>
          </p:cNvPr>
          <p:cNvSpPr/>
          <p:nvPr/>
        </p:nvSpPr>
        <p:spPr>
          <a:xfrm flipH="1">
            <a:off x="7971762" y="2481970"/>
            <a:ext cx="320277" cy="346300"/>
          </a:xfrm>
          <a:prstGeom prst="downArrow">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D7D31"/>
              </a:solidFill>
              <a:effectLst/>
              <a:uLnTx/>
              <a:uFillTx/>
              <a:latin typeface="等线" panose="020F0502020204030204"/>
              <a:ea typeface="等线" panose="02010600030101010101" pitchFamily="2" charset="-122"/>
              <a:cs typeface="+mn-cs"/>
            </a:endParaRPr>
          </a:p>
        </p:txBody>
      </p:sp>
      <p:sp>
        <p:nvSpPr>
          <p:cNvPr id="16" name="箭头: 下 15">
            <a:extLst>
              <a:ext uri="{FF2B5EF4-FFF2-40B4-BE49-F238E27FC236}">
                <a16:creationId xmlns:a16="http://schemas.microsoft.com/office/drawing/2014/main" id="{405F67F7-DF52-8527-C58E-B4D94B0CC87C}"/>
              </a:ext>
            </a:extLst>
          </p:cNvPr>
          <p:cNvSpPr/>
          <p:nvPr/>
        </p:nvSpPr>
        <p:spPr>
          <a:xfrm rot="16200000" flipH="1">
            <a:off x="7922962" y="2763801"/>
            <a:ext cx="83998" cy="470797"/>
          </a:xfrm>
          <a:prstGeom prst="downArrow">
            <a:avLst>
              <a:gd name="adj1" fmla="val 27320"/>
              <a:gd name="adj2" fmla="val 220093"/>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D7D31"/>
              </a:solidFill>
              <a:effectLst/>
              <a:uLnTx/>
              <a:uFillTx/>
              <a:latin typeface="等线" panose="020F0502020204030204"/>
              <a:ea typeface="等线" panose="02010600030101010101" pitchFamily="2" charset="-122"/>
              <a:cs typeface="+mn-cs"/>
            </a:endParaRPr>
          </a:p>
        </p:txBody>
      </p:sp>
      <p:sp>
        <p:nvSpPr>
          <p:cNvPr id="17" name="矩形 16">
            <a:extLst>
              <a:ext uri="{FF2B5EF4-FFF2-40B4-BE49-F238E27FC236}">
                <a16:creationId xmlns:a16="http://schemas.microsoft.com/office/drawing/2014/main" id="{DAD3400C-8F8A-208E-53D6-AF4A681E93DF}"/>
              </a:ext>
            </a:extLst>
          </p:cNvPr>
          <p:cNvSpPr/>
          <p:nvPr/>
        </p:nvSpPr>
        <p:spPr>
          <a:xfrm>
            <a:off x="8244398" y="2829922"/>
            <a:ext cx="2800669" cy="338554"/>
          </a:xfrm>
          <a:prstGeom prst="rect">
            <a:avLst/>
          </a:prstGeom>
        </p:spPr>
        <p:txBody>
          <a:bodyPr wrap="square">
            <a:spAutoFit/>
          </a:bodyPr>
          <a:lstStyle/>
          <a:p>
            <a:pPr marL="0" marR="0" lvl="2" indent="0" algn="l" defTabSz="914400" rtl="0" eaLnBrk="1" fontAlgn="auto" latinLnBrk="0" hangingPunct="1">
              <a:lnSpc>
                <a:spcPct val="100000"/>
              </a:lnSpc>
              <a:spcBef>
                <a:spcPts val="80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0.382 m</a:t>
            </a:r>
            <a:r>
              <a:rPr kumimoji="0" lang="en-US" altLang="zh-CN" sz="1600" b="0" i="0" u="none" strike="noStrike" kern="1200" cap="none" spc="0" normalizeH="0" baseline="30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3</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CH</a:t>
            </a:r>
            <a:r>
              <a:rPr kumimoji="0" lang="en-US" altLang="zh-CN"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4</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en-US" altLang="zh-CN" sz="1600" b="0" i="0" u="none" strike="noStrike" kern="12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kgCOD</a:t>
            </a:r>
            <a:r>
              <a:rPr kumimoji="0" lang="en-US" altLang="zh-CN" sz="1600" b="0" i="0" u="none" strike="noStrike" kern="1200" cap="none" spc="0" normalizeH="0" baseline="-2500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removed</a:t>
            </a:r>
            <a:endParaRPr kumimoji="0" lang="en-US" altLang="zh-CN" sz="1600" b="1" i="0" u="none" strike="noStrike" kern="1200" cap="none" spc="0" normalizeH="0" baseline="-25000" noProof="0" dirty="0">
              <a:ln>
                <a:noFill/>
              </a:ln>
              <a:solidFill>
                <a:srgbClr val="336224"/>
              </a:solidFill>
              <a:effectLst/>
              <a:uLnTx/>
              <a:uFillTx/>
              <a:latin typeface="Arial" panose="020B0604020202020204" pitchFamily="34" charset="0"/>
              <a:ea typeface="等线" panose="02010600030101010101" pitchFamily="2" charset="-122"/>
              <a:cs typeface="Arial" panose="020B0604020202020204" pitchFamily="34" charset="0"/>
            </a:endParaRPr>
          </a:p>
        </p:txBody>
      </p:sp>
    </p:spTree>
    <p:custDataLst>
      <p:tags r:id="rId1"/>
    </p:custDataLst>
    <p:extLst>
      <p:ext uri="{BB962C8B-B14F-4D97-AF65-F5344CB8AC3E}">
        <p14:creationId xmlns:p14="http://schemas.microsoft.com/office/powerpoint/2010/main" val="3622843215"/>
      </p:ext>
    </p:extLst>
  </p:cSld>
  <p:clrMapOvr>
    <a:masterClrMapping/>
  </p:clrMapOvr>
  <p:transition advTm="11142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25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par>
                                <p:cTn id="12" presetID="22" presetClass="entr" presetSubtype="4" fill="hold" grpId="0" nodeType="withEffect">
                                  <p:stCondLst>
                                    <p:cond delay="250"/>
                                  </p:stCondLst>
                                  <p:childTnLst>
                                    <p:set>
                                      <p:cBhvr>
                                        <p:cTn id="13" dur="1" fill="hold">
                                          <p:stCondLst>
                                            <p:cond delay="0"/>
                                          </p:stCondLst>
                                        </p:cTn>
                                        <p:tgtEl>
                                          <p:spTgt spid="26"/>
                                        </p:tgtEl>
                                        <p:attrNameLst>
                                          <p:attrName>style.visibility</p:attrName>
                                        </p:attrNameLst>
                                      </p:cBhvr>
                                      <p:to>
                                        <p:strVal val="visible"/>
                                      </p:to>
                                    </p:set>
                                    <p:animEffect transition="in" filter="wipe(down)">
                                      <p:cBhvr>
                                        <p:cTn id="14" dur="500"/>
                                        <p:tgtEl>
                                          <p:spTgt spid="2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down)">
                                      <p:cBhvr>
                                        <p:cTn id="22" dur="500"/>
                                        <p:tgtEl>
                                          <p:spTgt spid="2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down)">
                                      <p:cBhvr>
                                        <p:cTn id="28" dur="500"/>
                                        <p:tgtEl>
                                          <p:spTgt spid="2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up)">
                                      <p:cBhvr>
                                        <p:cTn id="33" dur="500"/>
                                        <p:tgtEl>
                                          <p:spTgt spid="2"/>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up)">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up)">
                                      <p:cBhvr>
                                        <p:cTn id="41" dur="500"/>
                                        <p:tgtEl>
                                          <p:spTgt spid="8"/>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up)">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up)">
                                      <p:cBhvr>
                                        <p:cTn id="49" dur="500"/>
                                        <p:tgtEl>
                                          <p:spTgt spid="14"/>
                                        </p:tgtEl>
                                      </p:cBhvr>
                                    </p:animEffect>
                                  </p:childTnLst>
                                </p:cTn>
                              </p:par>
                            </p:childTnLst>
                          </p:cTn>
                        </p:par>
                        <p:par>
                          <p:cTn id="50" fill="hold">
                            <p:stCondLst>
                              <p:cond delay="500"/>
                            </p:stCondLst>
                            <p:childTnLst>
                              <p:par>
                                <p:cTn id="51" presetID="22" presetClass="entr" presetSubtype="8"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par>
                          <p:cTn id="54" fill="hold">
                            <p:stCondLst>
                              <p:cond delay="1000"/>
                            </p:stCondLst>
                            <p:childTnLst>
                              <p:par>
                                <p:cTn id="55" presetID="22" presetClass="entr" presetSubtype="8"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32" grpId="0" animBg="1"/>
      <p:bldP spid="19" grpId="0"/>
      <p:bldP spid="15" grpId="0"/>
      <p:bldP spid="27" grpId="0"/>
      <p:bldP spid="29" grpId="0"/>
      <p:bldP spid="2" grpId="0" animBg="1"/>
      <p:bldP spid="6" grpId="0"/>
      <p:bldP spid="8" grpId="0" animBg="1"/>
      <p:bldP spid="9" grpId="0"/>
      <p:bldP spid="13" grpId="0"/>
      <p:bldP spid="14" grpId="0" animBg="1"/>
      <p:bldP spid="16" grpId="0" animBg="1"/>
      <p:bldP spid="1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52A74D7-15C1-04C2-83AB-100F06754B6A}"/>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4600" b="75400" l="11840" r="95680">
                        <a14:foregroundMark x1="19040" y1="13000" x2="12480" y2="32400"/>
                        <a14:foregroundMark x1="12480" y1="32400" x2="12160" y2="60200"/>
                        <a14:foregroundMark x1="12160" y1="60200" x2="28480" y2="74600"/>
                        <a14:foregroundMark x1="28480" y1="74600" x2="41120" y2="48800"/>
                        <a14:foregroundMark x1="41120" y1="48800" x2="76000" y2="66200"/>
                        <a14:foregroundMark x1="76000" y1="66200" x2="91680" y2="59400"/>
                        <a14:foregroundMark x1="91680" y1="59400" x2="92640" y2="31400"/>
                        <a14:foregroundMark x1="92640" y1="31400" x2="75200" y2="20400"/>
                        <a14:foregroundMark x1="75200" y1="20400" x2="54400" y2="22000"/>
                        <a14:foregroundMark x1="54400" y1="22000" x2="21760" y2="12600"/>
                        <a14:foregroundMark x1="21760" y1="12600" x2="12960" y2="30400"/>
                        <a14:foregroundMark x1="12960" y1="30400" x2="11840" y2="66400"/>
                        <a14:foregroundMark x1="18400" y1="17400" x2="34720" y2="18800"/>
                        <a14:foregroundMark x1="34720" y1="18800" x2="49920" y2="26200"/>
                        <a14:foregroundMark x1="49920" y1="26200" x2="70880" y2="23600"/>
                        <a14:foregroundMark x1="70880" y1="23600" x2="88000" y2="29200"/>
                        <a14:foregroundMark x1="88000" y1="29200" x2="93920" y2="48400"/>
                        <a14:foregroundMark x1="93920" y1="48400" x2="84640" y2="68000"/>
                        <a14:foregroundMark x1="84640" y1="68000" x2="42560" y2="68000"/>
                        <a14:foregroundMark x1="42560" y1="68000" x2="23840" y2="75200"/>
                        <a14:foregroundMark x1="23840" y1="75200" x2="10080" y2="58200"/>
                        <a14:foregroundMark x1="10080" y1="58200" x2="12960" y2="31000"/>
                        <a14:foregroundMark x1="12960" y1="31000" x2="20480" y2="18200"/>
                        <a14:foregroundMark x1="89920" y1="34400" x2="92000" y2="49800"/>
                        <a14:foregroundMark x1="92000" y1="39000" x2="94080" y2="47800"/>
                        <a14:foregroundMark x1="92640" y1="37600" x2="92800" y2="40800"/>
                        <a14:foregroundMark x1="20960" y1="39000" x2="64320" y2="35800"/>
                        <a14:foregroundMark x1="29600" y1="24200" x2="20960" y2="46600"/>
                        <a14:foregroundMark x1="25600" y1="24000" x2="20480" y2="37200"/>
                        <a14:foregroundMark x1="25600" y1="21000" x2="15360" y2="49600"/>
                        <a14:foregroundMark x1="15360" y1="49600" x2="21120" y2="69800"/>
                        <a14:foregroundMark x1="21120" y1="69800" x2="32480" y2="42600"/>
                        <a14:foregroundMark x1="32480" y1="42600" x2="32320" y2="21600"/>
                        <a14:foregroundMark x1="32320" y1="21600" x2="20960" y2="16000"/>
                        <a14:foregroundMark x1="48960" y1="31200" x2="50400" y2="33600"/>
                        <a14:foregroundMark x1="19200" y1="43800" x2="19520" y2="56000"/>
                        <a14:foregroundMark x1="78720" y1="22400" x2="88320" y2="29400"/>
                        <a14:foregroundMark x1="28160" y1="14600" x2="34880" y2="18200"/>
                        <a14:foregroundMark x1="24480" y1="23200" x2="24480" y2="23200"/>
                        <a14:foregroundMark x1="24480" y1="23200" x2="30880" y2="29400"/>
                        <a14:foregroundMark x1="14400" y1="67200" x2="14080" y2="68000"/>
                        <a14:foregroundMark x1="14080" y1="66400" x2="22400" y2="75400"/>
                        <a14:foregroundMark x1="78080" y1="22400" x2="94080" y2="28200"/>
                        <a14:foregroundMark x1="94080" y1="28200" x2="95680" y2="49600"/>
                        <a14:foregroundMark x1="95680" y1="49600" x2="90400" y2="69800"/>
                        <a14:foregroundMark x1="90400" y1="69800" x2="87680" y2="63600"/>
                      </a14:backgroundRemoval>
                    </a14:imgEffect>
                  </a14:imgLayer>
                </a14:imgProps>
              </a:ext>
              <a:ext uri="{28A0092B-C50C-407E-A947-70E740481C1C}">
                <a14:useLocalDpi xmlns:a14="http://schemas.microsoft.com/office/drawing/2010/main" val="0"/>
              </a:ext>
            </a:extLst>
          </a:blip>
          <a:srcRect l="8709" t="13513" r="4843" b="21634"/>
          <a:stretch/>
        </p:blipFill>
        <p:spPr bwMode="auto">
          <a:xfrm>
            <a:off x="6176526" y="3783147"/>
            <a:ext cx="2536324" cy="1522184"/>
          </a:xfrm>
          <a:prstGeom prst="rect">
            <a:avLst/>
          </a:prstGeom>
          <a:noFill/>
          <a:extLst>
            <a:ext uri="{909E8E84-426E-40DD-AFC4-6F175D3DCCD1}">
              <a14:hiddenFill xmlns:a14="http://schemas.microsoft.com/office/drawing/2010/main">
                <a:solidFill>
                  <a:srgbClr val="FFFFFF"/>
                </a:solidFill>
              </a14:hiddenFill>
            </a:ext>
          </a:extLst>
        </p:spPr>
      </p:pic>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dirty="0"/>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Energy recovery</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25" name="矩形 24">
            <a:extLst>
              <a:ext uri="{FF2B5EF4-FFF2-40B4-BE49-F238E27FC236}">
                <a16:creationId xmlns:a16="http://schemas.microsoft.com/office/drawing/2014/main" id="{C48A0045-959C-59D1-27BB-CFC9F9426393}"/>
              </a:ext>
            </a:extLst>
          </p:cNvPr>
          <p:cNvSpPr/>
          <p:nvPr/>
        </p:nvSpPr>
        <p:spPr>
          <a:xfrm>
            <a:off x="343490" y="1074445"/>
            <a:ext cx="7413715" cy="400110"/>
          </a:xfrm>
          <a:prstGeom prst="rect">
            <a:avLst/>
          </a:prstGeom>
        </p:spPr>
        <p:txBody>
          <a:bodyPr wrap="square">
            <a:spAutoFit/>
          </a:bodyPr>
          <a:lstStyle/>
          <a:p>
            <a:pPr marL="703263" marR="0" lvl="1" indent="-342900" algn="just" defTabSz="914400" rtl="0" eaLnBrk="1" fontAlgn="auto" latinLnBrk="0" hangingPunct="1">
              <a:lnSpc>
                <a:spcPct val="100000"/>
              </a:lnSpc>
              <a:spcBef>
                <a:spcPts val="800"/>
              </a:spcBef>
              <a:spcAft>
                <a:spcPts val="0"/>
              </a:spcAft>
              <a:buClrTx/>
              <a:buSzTx/>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Influencing factors of methane production</a:t>
            </a:r>
          </a:p>
        </p:txBody>
      </p:sp>
      <p:sp>
        <p:nvSpPr>
          <p:cNvPr id="37" name="矩形标注 4">
            <a:extLst>
              <a:ext uri="{FF2B5EF4-FFF2-40B4-BE49-F238E27FC236}">
                <a16:creationId xmlns:a16="http://schemas.microsoft.com/office/drawing/2014/main" id="{DB5139F1-D432-45BB-8DF4-2AD13B8AAC5A}"/>
              </a:ext>
            </a:extLst>
          </p:cNvPr>
          <p:cNvSpPr/>
          <p:nvPr/>
        </p:nvSpPr>
        <p:spPr>
          <a:xfrm>
            <a:off x="949124" y="3981632"/>
            <a:ext cx="4232476" cy="2049421"/>
          </a:xfrm>
          <a:prstGeom prst="wedgeRectCallout">
            <a:avLst>
              <a:gd name="adj1" fmla="val -49381"/>
              <a:gd name="adj2" fmla="val 43975"/>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矩形 25">
            <a:extLst>
              <a:ext uri="{FF2B5EF4-FFF2-40B4-BE49-F238E27FC236}">
                <a16:creationId xmlns:a16="http://schemas.microsoft.com/office/drawing/2014/main" id="{81251304-6938-9BAC-E240-259C805B236E}"/>
              </a:ext>
            </a:extLst>
          </p:cNvPr>
          <p:cNvSpPr/>
          <p:nvPr/>
        </p:nvSpPr>
        <p:spPr>
          <a:xfrm>
            <a:off x="695326" y="4138527"/>
            <a:ext cx="7413715" cy="400110"/>
          </a:xfrm>
          <a:prstGeom prst="rect">
            <a:avLst/>
          </a:prstGeom>
        </p:spPr>
        <p:txBody>
          <a:bodyPr wrap="square">
            <a:spAutoFit/>
          </a:bodyPr>
          <a:lstStyle/>
          <a:p>
            <a:pPr marL="703263" marR="0" lvl="1" indent="-34290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Bacterial competition</a:t>
            </a:r>
            <a:r>
              <a:rPr kumimoji="0" lang="zh-CN" altLang="en-US"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 </a:t>
            </a:r>
            <a:endPar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10" name="组合 9">
            <a:extLst>
              <a:ext uri="{FF2B5EF4-FFF2-40B4-BE49-F238E27FC236}">
                <a16:creationId xmlns:a16="http://schemas.microsoft.com/office/drawing/2014/main" id="{8E833B0E-10E9-F591-8838-7F62F215B74B}"/>
              </a:ext>
            </a:extLst>
          </p:cNvPr>
          <p:cNvGrpSpPr/>
          <p:nvPr/>
        </p:nvGrpSpPr>
        <p:grpSpPr>
          <a:xfrm>
            <a:off x="650205" y="4721135"/>
            <a:ext cx="8518342" cy="1804507"/>
            <a:chOff x="312279" y="4119206"/>
            <a:chExt cx="8518342" cy="1804507"/>
          </a:xfrm>
        </p:grpSpPr>
        <p:grpSp>
          <p:nvGrpSpPr>
            <p:cNvPr id="28" name="组合 27">
              <a:extLst>
                <a:ext uri="{FF2B5EF4-FFF2-40B4-BE49-F238E27FC236}">
                  <a16:creationId xmlns:a16="http://schemas.microsoft.com/office/drawing/2014/main" id="{5853A16B-9E2F-0B72-8A1C-A2B2DCC8F1C9}"/>
                </a:ext>
              </a:extLst>
            </p:cNvPr>
            <p:cNvGrpSpPr/>
            <p:nvPr/>
          </p:nvGrpSpPr>
          <p:grpSpPr>
            <a:xfrm>
              <a:off x="1075267" y="4119206"/>
              <a:ext cx="2702951" cy="438835"/>
              <a:chOff x="1271325" y="2212194"/>
              <a:chExt cx="1599331" cy="2535828"/>
            </a:xfrm>
          </p:grpSpPr>
          <p:sp>
            <p:nvSpPr>
              <p:cNvPr id="30" name="椭圆 2">
                <a:extLst>
                  <a:ext uri="{FF2B5EF4-FFF2-40B4-BE49-F238E27FC236}">
                    <a16:creationId xmlns:a16="http://schemas.microsoft.com/office/drawing/2014/main" id="{2540FF4C-9766-ADBF-27A2-7ACC82136290}"/>
                  </a:ext>
                </a:extLst>
              </p:cNvPr>
              <p:cNvSpPr/>
              <p:nvPr/>
            </p:nvSpPr>
            <p:spPr>
              <a:xfrm>
                <a:off x="1271325" y="2212194"/>
                <a:ext cx="1599331" cy="253582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31" name="椭圆 3">
                <a:extLst>
                  <a:ext uri="{FF2B5EF4-FFF2-40B4-BE49-F238E27FC236}">
                    <a16:creationId xmlns:a16="http://schemas.microsoft.com/office/drawing/2014/main" id="{80F17148-49C8-E326-E2E8-32930A44A85A}"/>
                  </a:ext>
                </a:extLst>
              </p:cNvPr>
              <p:cNvSpPr/>
              <p:nvPr/>
            </p:nvSpPr>
            <p:spPr>
              <a:xfrm>
                <a:off x="1310256" y="2380413"/>
                <a:ext cx="1521469" cy="2199390"/>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22" name="矩形 21">
              <a:extLst>
                <a:ext uri="{FF2B5EF4-FFF2-40B4-BE49-F238E27FC236}">
                  <a16:creationId xmlns:a16="http://schemas.microsoft.com/office/drawing/2014/main" id="{B2EB0792-328E-40A5-A8E8-324DE48FBB88}"/>
                </a:ext>
              </a:extLst>
            </p:cNvPr>
            <p:cNvSpPr/>
            <p:nvPr/>
          </p:nvSpPr>
          <p:spPr>
            <a:xfrm>
              <a:off x="312279" y="4148395"/>
              <a:ext cx="4154556" cy="369332"/>
            </a:xfrm>
            <a:prstGeom prst="rect">
              <a:avLst/>
            </a:prstGeom>
          </p:spPr>
          <p:txBody>
            <a:bodyPr wrap="square">
              <a:spAutoFit/>
            </a:bodyPr>
            <a:lstStyle/>
            <a:p>
              <a:pPr marL="817563" marR="0" lvl="2" indent="0" algn="l" defTabSz="914400" rtl="0" eaLnBrk="1" fontAlgn="auto" latinLnBrk="0" hangingPunct="1">
                <a:lnSpc>
                  <a:spcPct val="100000"/>
                </a:lnSpc>
                <a:spcBef>
                  <a:spcPts val="80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Insufficient organic load </a:t>
              </a:r>
            </a:p>
          </p:txBody>
        </p:sp>
        <p:grpSp>
          <p:nvGrpSpPr>
            <p:cNvPr id="33" name="组合 32">
              <a:extLst>
                <a:ext uri="{FF2B5EF4-FFF2-40B4-BE49-F238E27FC236}">
                  <a16:creationId xmlns:a16="http://schemas.microsoft.com/office/drawing/2014/main" id="{11D81D6A-FB9A-1FDF-F94D-5EAB180E5780}"/>
                </a:ext>
              </a:extLst>
            </p:cNvPr>
            <p:cNvGrpSpPr/>
            <p:nvPr/>
          </p:nvGrpSpPr>
          <p:grpSpPr>
            <a:xfrm>
              <a:off x="1075268" y="4748275"/>
              <a:ext cx="2707316" cy="438835"/>
              <a:chOff x="1271325" y="2212194"/>
              <a:chExt cx="1599331" cy="2535828"/>
            </a:xfrm>
          </p:grpSpPr>
          <p:sp>
            <p:nvSpPr>
              <p:cNvPr id="35" name="椭圆 2">
                <a:extLst>
                  <a:ext uri="{FF2B5EF4-FFF2-40B4-BE49-F238E27FC236}">
                    <a16:creationId xmlns:a16="http://schemas.microsoft.com/office/drawing/2014/main" id="{F95BB9C3-0502-108F-92DF-450BB2F2D4CC}"/>
                  </a:ext>
                </a:extLst>
              </p:cNvPr>
              <p:cNvSpPr/>
              <p:nvPr/>
            </p:nvSpPr>
            <p:spPr>
              <a:xfrm>
                <a:off x="1271325" y="2212194"/>
                <a:ext cx="1599331" cy="2535828"/>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sp>
            <p:nvSpPr>
              <p:cNvPr id="36" name="椭圆 3">
                <a:extLst>
                  <a:ext uri="{FF2B5EF4-FFF2-40B4-BE49-F238E27FC236}">
                    <a16:creationId xmlns:a16="http://schemas.microsoft.com/office/drawing/2014/main" id="{181B9150-C00D-5B8D-C9AA-15857D370A4F}"/>
                  </a:ext>
                </a:extLst>
              </p:cNvPr>
              <p:cNvSpPr/>
              <p:nvPr/>
            </p:nvSpPr>
            <p:spPr>
              <a:xfrm>
                <a:off x="1310256" y="2380415"/>
                <a:ext cx="1521469" cy="2199387"/>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sym typeface="+mn-lt"/>
                </a:endParaRPr>
              </a:p>
            </p:txBody>
          </p:sp>
        </p:grpSp>
        <p:sp>
          <p:nvSpPr>
            <p:cNvPr id="23" name="矩形 22">
              <a:extLst>
                <a:ext uri="{FF2B5EF4-FFF2-40B4-BE49-F238E27FC236}">
                  <a16:creationId xmlns:a16="http://schemas.microsoft.com/office/drawing/2014/main" id="{6B3AA357-E5D5-4E30-BEE1-A9CC813953FF}"/>
                </a:ext>
              </a:extLst>
            </p:cNvPr>
            <p:cNvSpPr/>
            <p:nvPr/>
          </p:nvSpPr>
          <p:spPr>
            <a:xfrm>
              <a:off x="340228" y="4785017"/>
              <a:ext cx="4154556" cy="369332"/>
            </a:xfrm>
            <a:prstGeom prst="rect">
              <a:avLst/>
            </a:prstGeom>
          </p:spPr>
          <p:txBody>
            <a:bodyPr wrap="square">
              <a:spAutoFit/>
            </a:bodyPr>
            <a:lstStyle/>
            <a:p>
              <a:pPr marL="817563" marR="0" lvl="2" indent="0" algn="l" defTabSz="914400" rtl="0" eaLnBrk="1" fontAlgn="auto" latinLnBrk="0" hangingPunct="1">
                <a:lnSpc>
                  <a:spcPct val="100000"/>
                </a:lnSpc>
                <a:spcBef>
                  <a:spcPts val="80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High sulphate content</a:t>
              </a:r>
            </a:p>
          </p:txBody>
        </p:sp>
        <p:sp>
          <p:nvSpPr>
            <p:cNvPr id="21" name="KSO_Shape">
              <a:extLst>
                <a:ext uri="{FF2B5EF4-FFF2-40B4-BE49-F238E27FC236}">
                  <a16:creationId xmlns:a16="http://schemas.microsoft.com/office/drawing/2014/main" id="{47A45FF4-6D2A-46CE-8053-0E7870AACA67}"/>
                </a:ext>
              </a:extLst>
            </p:cNvPr>
            <p:cNvSpPr>
              <a:spLocks/>
            </p:cNvSpPr>
            <p:nvPr/>
          </p:nvSpPr>
          <p:spPr bwMode="auto">
            <a:xfrm>
              <a:off x="3721808" y="4249995"/>
              <a:ext cx="905811" cy="774468"/>
            </a:xfrm>
            <a:custGeom>
              <a:avLst/>
              <a:gdLst>
                <a:gd name="T0" fmla="*/ 255281011 w 10900"/>
                <a:gd name="T1" fmla="*/ 255294707 h 9319"/>
                <a:gd name="T2" fmla="*/ 255281011 w 10900"/>
                <a:gd name="T3" fmla="*/ 255294707 h 9319"/>
                <a:gd name="T4" fmla="*/ 255281011 w 10900"/>
                <a:gd name="T5" fmla="*/ 255294707 h 9319"/>
                <a:gd name="T6" fmla="*/ 255281011 w 10900"/>
                <a:gd name="T7" fmla="*/ 255294707 h 9319"/>
                <a:gd name="T8" fmla="*/ 255281011 w 10900"/>
                <a:gd name="T9" fmla="*/ 255294707 h 9319"/>
                <a:gd name="T10" fmla="*/ 255281011 w 10900"/>
                <a:gd name="T11" fmla="*/ 255294707 h 9319"/>
                <a:gd name="T12" fmla="*/ 255281011 w 10900"/>
                <a:gd name="T13" fmla="*/ 255294707 h 9319"/>
                <a:gd name="T14" fmla="*/ 255281011 w 10900"/>
                <a:gd name="T15" fmla="*/ 255294707 h 9319"/>
                <a:gd name="T16" fmla="*/ 255281011 w 10900"/>
                <a:gd name="T17" fmla="*/ 255294707 h 9319"/>
                <a:gd name="T18" fmla="*/ 255281011 w 10900"/>
                <a:gd name="T19" fmla="*/ 255294707 h 9319"/>
                <a:gd name="T20" fmla="*/ 255281011 w 10900"/>
                <a:gd name="T21" fmla="*/ 255294707 h 9319"/>
                <a:gd name="T22" fmla="*/ 255281011 w 10900"/>
                <a:gd name="T23" fmla="*/ 255294707 h 9319"/>
                <a:gd name="T24" fmla="*/ 255281011 w 10900"/>
                <a:gd name="T25" fmla="*/ 255294707 h 9319"/>
                <a:gd name="T26" fmla="*/ 255281011 w 10900"/>
                <a:gd name="T27" fmla="*/ 255294707 h 9319"/>
                <a:gd name="T28" fmla="*/ 255281011 w 10900"/>
                <a:gd name="T29" fmla="*/ 255294707 h 9319"/>
                <a:gd name="T30" fmla="*/ 255281011 w 10900"/>
                <a:gd name="T31" fmla="*/ 255294707 h 9319"/>
                <a:gd name="T32" fmla="*/ 255281011 w 10900"/>
                <a:gd name="T33" fmla="*/ 255294707 h 9319"/>
                <a:gd name="T34" fmla="*/ 255281011 w 10900"/>
                <a:gd name="T35" fmla="*/ 255294707 h 9319"/>
                <a:gd name="T36" fmla="*/ 255281011 w 10900"/>
                <a:gd name="T37" fmla="*/ 255294707 h 9319"/>
                <a:gd name="T38" fmla="*/ 255281011 w 10900"/>
                <a:gd name="T39" fmla="*/ 255294707 h 9319"/>
                <a:gd name="T40" fmla="*/ 255281011 w 10900"/>
                <a:gd name="T41" fmla="*/ 255294707 h 9319"/>
                <a:gd name="T42" fmla="*/ 255281011 w 10900"/>
                <a:gd name="T43" fmla="*/ 255294707 h 9319"/>
                <a:gd name="T44" fmla="*/ 255281011 w 10900"/>
                <a:gd name="T45" fmla="*/ 255294707 h 9319"/>
                <a:gd name="T46" fmla="*/ 255281011 w 10900"/>
                <a:gd name="T47" fmla="*/ 255294707 h 9319"/>
                <a:gd name="T48" fmla="*/ 255281011 w 10900"/>
                <a:gd name="T49" fmla="*/ 255294707 h 9319"/>
                <a:gd name="T50" fmla="*/ 255281011 w 10900"/>
                <a:gd name="T51" fmla="*/ 255294707 h 9319"/>
                <a:gd name="T52" fmla="*/ 255281011 w 10900"/>
                <a:gd name="T53" fmla="*/ 255294707 h 9319"/>
                <a:gd name="T54" fmla="*/ 255281011 w 10900"/>
                <a:gd name="T55" fmla="*/ 255294707 h 9319"/>
                <a:gd name="T56" fmla="*/ 255281011 w 10900"/>
                <a:gd name="T57" fmla="*/ 255294707 h 9319"/>
                <a:gd name="T58" fmla="*/ 255281011 w 10900"/>
                <a:gd name="T59" fmla="*/ 255294707 h 9319"/>
                <a:gd name="T60" fmla="*/ 255281011 w 10900"/>
                <a:gd name="T61" fmla="*/ 255294707 h 9319"/>
                <a:gd name="T62" fmla="*/ 255281011 w 10900"/>
                <a:gd name="T63" fmla="*/ 255294707 h 9319"/>
                <a:gd name="T64" fmla="*/ 255281011 w 10900"/>
                <a:gd name="T65" fmla="*/ 255294707 h 9319"/>
                <a:gd name="T66" fmla="*/ 255281011 w 10900"/>
                <a:gd name="T67" fmla="*/ 255294707 h 9319"/>
                <a:gd name="T68" fmla="*/ 255281011 w 10900"/>
                <a:gd name="T69" fmla="*/ 255294707 h 9319"/>
                <a:gd name="T70" fmla="*/ 255281011 w 10900"/>
                <a:gd name="T71" fmla="*/ 255294707 h 9319"/>
                <a:gd name="T72" fmla="*/ 255281011 w 10900"/>
                <a:gd name="T73" fmla="*/ 255294707 h 9319"/>
                <a:gd name="T74" fmla="*/ 255281011 w 10900"/>
                <a:gd name="T75" fmla="*/ 255294707 h 9319"/>
                <a:gd name="T76" fmla="*/ 255281011 w 10900"/>
                <a:gd name="T77" fmla="*/ 255294707 h 9319"/>
                <a:gd name="T78" fmla="*/ 255281011 w 10900"/>
                <a:gd name="T79" fmla="*/ 255294707 h 9319"/>
                <a:gd name="T80" fmla="*/ 255281011 w 10900"/>
                <a:gd name="T81" fmla="*/ 255294707 h 9319"/>
                <a:gd name="T82" fmla="*/ 255281011 w 10900"/>
                <a:gd name="T83" fmla="*/ 255294707 h 9319"/>
                <a:gd name="T84" fmla="*/ 255281011 w 10900"/>
                <a:gd name="T85" fmla="*/ 255294707 h 9319"/>
                <a:gd name="T86" fmla="*/ 255281011 w 10900"/>
                <a:gd name="T87" fmla="*/ 255294707 h 9319"/>
                <a:gd name="T88" fmla="*/ 255281011 w 10900"/>
                <a:gd name="T89" fmla="*/ 255294707 h 9319"/>
                <a:gd name="T90" fmla="*/ 255281011 w 10900"/>
                <a:gd name="T91" fmla="*/ 255294707 h 9319"/>
                <a:gd name="T92" fmla="*/ 255281011 w 10900"/>
                <a:gd name="T93" fmla="*/ 255294707 h 9319"/>
                <a:gd name="T94" fmla="*/ 255281011 w 10900"/>
                <a:gd name="T95" fmla="*/ 255294707 h 9319"/>
                <a:gd name="T96" fmla="*/ 255281011 w 10900"/>
                <a:gd name="T97" fmla="*/ 255294707 h 9319"/>
                <a:gd name="T98" fmla="*/ 255281011 w 10900"/>
                <a:gd name="T99" fmla="*/ 255294707 h 9319"/>
                <a:gd name="T100" fmla="*/ 255281011 w 10900"/>
                <a:gd name="T101" fmla="*/ 255294707 h 9319"/>
                <a:gd name="T102" fmla="*/ 255281011 w 10900"/>
                <a:gd name="T103" fmla="*/ 255294707 h 9319"/>
                <a:gd name="T104" fmla="*/ 255281011 w 10900"/>
                <a:gd name="T105" fmla="*/ 255294707 h 9319"/>
                <a:gd name="T106" fmla="*/ 255281011 w 10900"/>
                <a:gd name="T107" fmla="*/ 255294707 h 9319"/>
                <a:gd name="T108" fmla="*/ 255281011 w 10900"/>
                <a:gd name="T109" fmla="*/ 255294707 h 9319"/>
                <a:gd name="T110" fmla="*/ 255281011 w 10900"/>
                <a:gd name="T111" fmla="*/ 255294707 h 9319"/>
                <a:gd name="T112" fmla="*/ 255281011 w 10900"/>
                <a:gd name="T113" fmla="*/ 255294707 h 9319"/>
                <a:gd name="T114" fmla="*/ 255281011 w 10900"/>
                <a:gd name="T115" fmla="*/ 255294707 h 9319"/>
                <a:gd name="T116" fmla="*/ 255281011 w 10900"/>
                <a:gd name="T117" fmla="*/ 255294707 h 9319"/>
                <a:gd name="T118" fmla="*/ 255281011 w 10900"/>
                <a:gd name="T119" fmla="*/ 255294707 h 9319"/>
                <a:gd name="T120" fmla="*/ 255281011 w 10900"/>
                <a:gd name="T121" fmla="*/ 255294707 h 9319"/>
                <a:gd name="T122" fmla="*/ 255281011 w 10900"/>
                <a:gd name="T123" fmla="*/ 255294707 h 931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900" h="9319">
                  <a:moveTo>
                    <a:pt x="776" y="0"/>
                  </a:moveTo>
                  <a:lnTo>
                    <a:pt x="796" y="0"/>
                  </a:lnTo>
                  <a:lnTo>
                    <a:pt x="904" y="2"/>
                  </a:lnTo>
                  <a:lnTo>
                    <a:pt x="1011" y="6"/>
                  </a:lnTo>
                  <a:lnTo>
                    <a:pt x="1117" y="13"/>
                  </a:lnTo>
                  <a:lnTo>
                    <a:pt x="1222" y="21"/>
                  </a:lnTo>
                  <a:lnTo>
                    <a:pt x="1327" y="33"/>
                  </a:lnTo>
                  <a:lnTo>
                    <a:pt x="1431" y="46"/>
                  </a:lnTo>
                  <a:lnTo>
                    <a:pt x="1535" y="62"/>
                  </a:lnTo>
                  <a:lnTo>
                    <a:pt x="1637" y="80"/>
                  </a:lnTo>
                  <a:lnTo>
                    <a:pt x="1738" y="100"/>
                  </a:lnTo>
                  <a:lnTo>
                    <a:pt x="1840" y="123"/>
                  </a:lnTo>
                  <a:lnTo>
                    <a:pt x="1940" y="148"/>
                  </a:lnTo>
                  <a:lnTo>
                    <a:pt x="2039" y="175"/>
                  </a:lnTo>
                  <a:lnTo>
                    <a:pt x="2137" y="203"/>
                  </a:lnTo>
                  <a:lnTo>
                    <a:pt x="2235" y="234"/>
                  </a:lnTo>
                  <a:lnTo>
                    <a:pt x="2331" y="267"/>
                  </a:lnTo>
                  <a:lnTo>
                    <a:pt x="2427" y="303"/>
                  </a:lnTo>
                  <a:lnTo>
                    <a:pt x="2522" y="339"/>
                  </a:lnTo>
                  <a:lnTo>
                    <a:pt x="2615" y="379"/>
                  </a:lnTo>
                  <a:lnTo>
                    <a:pt x="2708" y="420"/>
                  </a:lnTo>
                  <a:lnTo>
                    <a:pt x="2800" y="464"/>
                  </a:lnTo>
                  <a:lnTo>
                    <a:pt x="2890" y="508"/>
                  </a:lnTo>
                  <a:lnTo>
                    <a:pt x="2980" y="556"/>
                  </a:lnTo>
                  <a:lnTo>
                    <a:pt x="3068" y="604"/>
                  </a:lnTo>
                  <a:lnTo>
                    <a:pt x="3155" y="655"/>
                  </a:lnTo>
                  <a:lnTo>
                    <a:pt x="3240" y="707"/>
                  </a:lnTo>
                  <a:lnTo>
                    <a:pt x="3326" y="762"/>
                  </a:lnTo>
                  <a:lnTo>
                    <a:pt x="3408" y="817"/>
                  </a:lnTo>
                  <a:lnTo>
                    <a:pt x="3490" y="875"/>
                  </a:lnTo>
                  <a:lnTo>
                    <a:pt x="3572" y="935"/>
                  </a:lnTo>
                  <a:lnTo>
                    <a:pt x="3651" y="996"/>
                  </a:lnTo>
                  <a:lnTo>
                    <a:pt x="3729" y="1059"/>
                  </a:lnTo>
                  <a:lnTo>
                    <a:pt x="3805" y="1123"/>
                  </a:lnTo>
                  <a:lnTo>
                    <a:pt x="3881" y="1189"/>
                  </a:lnTo>
                  <a:lnTo>
                    <a:pt x="3954" y="1256"/>
                  </a:lnTo>
                  <a:lnTo>
                    <a:pt x="4027" y="1325"/>
                  </a:lnTo>
                  <a:lnTo>
                    <a:pt x="4098" y="1396"/>
                  </a:lnTo>
                  <a:lnTo>
                    <a:pt x="4167" y="1468"/>
                  </a:lnTo>
                  <a:lnTo>
                    <a:pt x="4234" y="1542"/>
                  </a:lnTo>
                  <a:lnTo>
                    <a:pt x="4301" y="1616"/>
                  </a:lnTo>
                  <a:lnTo>
                    <a:pt x="4366" y="1693"/>
                  </a:lnTo>
                  <a:lnTo>
                    <a:pt x="4429" y="1771"/>
                  </a:lnTo>
                  <a:lnTo>
                    <a:pt x="4490" y="1850"/>
                  </a:lnTo>
                  <a:lnTo>
                    <a:pt x="4550" y="1931"/>
                  </a:lnTo>
                  <a:lnTo>
                    <a:pt x="4608" y="2013"/>
                  </a:lnTo>
                  <a:lnTo>
                    <a:pt x="4664" y="2095"/>
                  </a:lnTo>
                  <a:lnTo>
                    <a:pt x="4719" y="2179"/>
                  </a:lnTo>
                  <a:lnTo>
                    <a:pt x="4772" y="2266"/>
                  </a:lnTo>
                  <a:lnTo>
                    <a:pt x="4823" y="2352"/>
                  </a:lnTo>
                  <a:lnTo>
                    <a:pt x="4872" y="2440"/>
                  </a:lnTo>
                  <a:lnTo>
                    <a:pt x="4920" y="2530"/>
                  </a:lnTo>
                  <a:lnTo>
                    <a:pt x="4965" y="2620"/>
                  </a:lnTo>
                  <a:lnTo>
                    <a:pt x="5009" y="2711"/>
                  </a:lnTo>
                  <a:lnTo>
                    <a:pt x="5050" y="2803"/>
                  </a:lnTo>
                  <a:lnTo>
                    <a:pt x="5089" y="2897"/>
                  </a:lnTo>
                  <a:lnTo>
                    <a:pt x="5127" y="2991"/>
                  </a:lnTo>
                  <a:lnTo>
                    <a:pt x="5162" y="3087"/>
                  </a:lnTo>
                  <a:lnTo>
                    <a:pt x="5196" y="3183"/>
                  </a:lnTo>
                  <a:lnTo>
                    <a:pt x="5227" y="3280"/>
                  </a:lnTo>
                  <a:lnTo>
                    <a:pt x="5257" y="3378"/>
                  </a:lnTo>
                  <a:lnTo>
                    <a:pt x="5284" y="3478"/>
                  </a:lnTo>
                  <a:lnTo>
                    <a:pt x="5309" y="3578"/>
                  </a:lnTo>
                  <a:lnTo>
                    <a:pt x="5332" y="3679"/>
                  </a:lnTo>
                  <a:lnTo>
                    <a:pt x="5353" y="3781"/>
                  </a:lnTo>
                  <a:lnTo>
                    <a:pt x="5371" y="3882"/>
                  </a:lnTo>
                  <a:lnTo>
                    <a:pt x="8249" y="3882"/>
                  </a:lnTo>
                  <a:lnTo>
                    <a:pt x="7100" y="2733"/>
                  </a:lnTo>
                  <a:lnTo>
                    <a:pt x="7073" y="2705"/>
                  </a:lnTo>
                  <a:lnTo>
                    <a:pt x="7047" y="2675"/>
                  </a:lnTo>
                  <a:lnTo>
                    <a:pt x="7023" y="2643"/>
                  </a:lnTo>
                  <a:lnTo>
                    <a:pt x="7000" y="2613"/>
                  </a:lnTo>
                  <a:lnTo>
                    <a:pt x="6980" y="2579"/>
                  </a:lnTo>
                  <a:lnTo>
                    <a:pt x="6961" y="2546"/>
                  </a:lnTo>
                  <a:lnTo>
                    <a:pt x="6945" y="2512"/>
                  </a:lnTo>
                  <a:lnTo>
                    <a:pt x="6929" y="2476"/>
                  </a:lnTo>
                  <a:lnTo>
                    <a:pt x="6916" y="2442"/>
                  </a:lnTo>
                  <a:lnTo>
                    <a:pt x="6905" y="2405"/>
                  </a:lnTo>
                  <a:lnTo>
                    <a:pt x="6895" y="2370"/>
                  </a:lnTo>
                  <a:lnTo>
                    <a:pt x="6887" y="2333"/>
                  </a:lnTo>
                  <a:lnTo>
                    <a:pt x="6881" y="2297"/>
                  </a:lnTo>
                  <a:lnTo>
                    <a:pt x="6876" y="2259"/>
                  </a:lnTo>
                  <a:lnTo>
                    <a:pt x="6874" y="2222"/>
                  </a:lnTo>
                  <a:lnTo>
                    <a:pt x="6873" y="2184"/>
                  </a:lnTo>
                  <a:lnTo>
                    <a:pt x="6874" y="2147"/>
                  </a:lnTo>
                  <a:lnTo>
                    <a:pt x="6876" y="2110"/>
                  </a:lnTo>
                  <a:lnTo>
                    <a:pt x="6881" y="2073"/>
                  </a:lnTo>
                  <a:lnTo>
                    <a:pt x="6887" y="2036"/>
                  </a:lnTo>
                  <a:lnTo>
                    <a:pt x="6895" y="2000"/>
                  </a:lnTo>
                  <a:lnTo>
                    <a:pt x="6905" y="1963"/>
                  </a:lnTo>
                  <a:lnTo>
                    <a:pt x="6916" y="1927"/>
                  </a:lnTo>
                  <a:lnTo>
                    <a:pt x="6929" y="1892"/>
                  </a:lnTo>
                  <a:lnTo>
                    <a:pt x="6945" y="1858"/>
                  </a:lnTo>
                  <a:lnTo>
                    <a:pt x="6961" y="1823"/>
                  </a:lnTo>
                  <a:lnTo>
                    <a:pt x="6980" y="1789"/>
                  </a:lnTo>
                  <a:lnTo>
                    <a:pt x="7000" y="1757"/>
                  </a:lnTo>
                  <a:lnTo>
                    <a:pt x="7023" y="1725"/>
                  </a:lnTo>
                  <a:lnTo>
                    <a:pt x="7047" y="1694"/>
                  </a:lnTo>
                  <a:lnTo>
                    <a:pt x="7073" y="1665"/>
                  </a:lnTo>
                  <a:lnTo>
                    <a:pt x="7100" y="1635"/>
                  </a:lnTo>
                  <a:lnTo>
                    <a:pt x="7128" y="1608"/>
                  </a:lnTo>
                  <a:lnTo>
                    <a:pt x="7158" y="1582"/>
                  </a:lnTo>
                  <a:lnTo>
                    <a:pt x="7190" y="1558"/>
                  </a:lnTo>
                  <a:lnTo>
                    <a:pt x="7222" y="1536"/>
                  </a:lnTo>
                  <a:lnTo>
                    <a:pt x="7254" y="1516"/>
                  </a:lnTo>
                  <a:lnTo>
                    <a:pt x="7287" y="1498"/>
                  </a:lnTo>
                  <a:lnTo>
                    <a:pt x="7321" y="1480"/>
                  </a:lnTo>
                  <a:lnTo>
                    <a:pt x="7357" y="1466"/>
                  </a:lnTo>
                  <a:lnTo>
                    <a:pt x="7391" y="1452"/>
                  </a:lnTo>
                  <a:lnTo>
                    <a:pt x="7428" y="1441"/>
                  </a:lnTo>
                  <a:lnTo>
                    <a:pt x="7463" y="1432"/>
                  </a:lnTo>
                  <a:lnTo>
                    <a:pt x="7500" y="1423"/>
                  </a:lnTo>
                  <a:lnTo>
                    <a:pt x="7537" y="1417"/>
                  </a:lnTo>
                  <a:lnTo>
                    <a:pt x="7574" y="1413"/>
                  </a:lnTo>
                  <a:lnTo>
                    <a:pt x="7611" y="1410"/>
                  </a:lnTo>
                  <a:lnTo>
                    <a:pt x="7649" y="1409"/>
                  </a:lnTo>
                  <a:lnTo>
                    <a:pt x="7686" y="1410"/>
                  </a:lnTo>
                  <a:lnTo>
                    <a:pt x="7724" y="1413"/>
                  </a:lnTo>
                  <a:lnTo>
                    <a:pt x="7760" y="1417"/>
                  </a:lnTo>
                  <a:lnTo>
                    <a:pt x="7797" y="1423"/>
                  </a:lnTo>
                  <a:lnTo>
                    <a:pt x="7834" y="1432"/>
                  </a:lnTo>
                  <a:lnTo>
                    <a:pt x="7870" y="1441"/>
                  </a:lnTo>
                  <a:lnTo>
                    <a:pt x="7906" y="1452"/>
                  </a:lnTo>
                  <a:lnTo>
                    <a:pt x="7941" y="1466"/>
                  </a:lnTo>
                  <a:lnTo>
                    <a:pt x="7976" y="1480"/>
                  </a:lnTo>
                  <a:lnTo>
                    <a:pt x="8010" y="1498"/>
                  </a:lnTo>
                  <a:lnTo>
                    <a:pt x="8044" y="1516"/>
                  </a:lnTo>
                  <a:lnTo>
                    <a:pt x="8076" y="1536"/>
                  </a:lnTo>
                  <a:lnTo>
                    <a:pt x="8108" y="1558"/>
                  </a:lnTo>
                  <a:lnTo>
                    <a:pt x="8139" y="1582"/>
                  </a:lnTo>
                  <a:lnTo>
                    <a:pt x="8169" y="1608"/>
                  </a:lnTo>
                  <a:lnTo>
                    <a:pt x="8198" y="1635"/>
                  </a:lnTo>
                  <a:lnTo>
                    <a:pt x="10641" y="4078"/>
                  </a:lnTo>
                  <a:lnTo>
                    <a:pt x="10658" y="4093"/>
                  </a:lnTo>
                  <a:lnTo>
                    <a:pt x="10674" y="4110"/>
                  </a:lnTo>
                  <a:lnTo>
                    <a:pt x="10698" y="4134"/>
                  </a:lnTo>
                  <a:lnTo>
                    <a:pt x="10720" y="4160"/>
                  </a:lnTo>
                  <a:lnTo>
                    <a:pt x="10742" y="4186"/>
                  </a:lnTo>
                  <a:lnTo>
                    <a:pt x="10762" y="4214"/>
                  </a:lnTo>
                  <a:lnTo>
                    <a:pt x="10779" y="4241"/>
                  </a:lnTo>
                  <a:lnTo>
                    <a:pt x="10797" y="4269"/>
                  </a:lnTo>
                  <a:lnTo>
                    <a:pt x="10813" y="4299"/>
                  </a:lnTo>
                  <a:lnTo>
                    <a:pt x="10828" y="4328"/>
                  </a:lnTo>
                  <a:lnTo>
                    <a:pt x="10841" y="4358"/>
                  </a:lnTo>
                  <a:lnTo>
                    <a:pt x="10853" y="4389"/>
                  </a:lnTo>
                  <a:lnTo>
                    <a:pt x="10863" y="4420"/>
                  </a:lnTo>
                  <a:lnTo>
                    <a:pt x="10873" y="4450"/>
                  </a:lnTo>
                  <a:lnTo>
                    <a:pt x="10880" y="4482"/>
                  </a:lnTo>
                  <a:lnTo>
                    <a:pt x="10887" y="4514"/>
                  </a:lnTo>
                  <a:lnTo>
                    <a:pt x="10892" y="4546"/>
                  </a:lnTo>
                  <a:lnTo>
                    <a:pt x="10897" y="4578"/>
                  </a:lnTo>
                  <a:lnTo>
                    <a:pt x="10897" y="4581"/>
                  </a:lnTo>
                  <a:lnTo>
                    <a:pt x="10897" y="4584"/>
                  </a:lnTo>
                  <a:lnTo>
                    <a:pt x="10897" y="4585"/>
                  </a:lnTo>
                  <a:lnTo>
                    <a:pt x="10897" y="4586"/>
                  </a:lnTo>
                  <a:lnTo>
                    <a:pt x="10897" y="4588"/>
                  </a:lnTo>
                  <a:lnTo>
                    <a:pt x="10897" y="4589"/>
                  </a:lnTo>
                  <a:lnTo>
                    <a:pt x="10898" y="4589"/>
                  </a:lnTo>
                  <a:lnTo>
                    <a:pt x="10898" y="4591"/>
                  </a:lnTo>
                  <a:lnTo>
                    <a:pt x="10898" y="4592"/>
                  </a:lnTo>
                  <a:lnTo>
                    <a:pt x="10898" y="4594"/>
                  </a:lnTo>
                  <a:lnTo>
                    <a:pt x="10898" y="4601"/>
                  </a:lnTo>
                  <a:lnTo>
                    <a:pt x="10898" y="4602"/>
                  </a:lnTo>
                  <a:lnTo>
                    <a:pt x="10899" y="4604"/>
                  </a:lnTo>
                  <a:lnTo>
                    <a:pt x="10899" y="4605"/>
                  </a:lnTo>
                  <a:lnTo>
                    <a:pt x="10899" y="4607"/>
                  </a:lnTo>
                  <a:lnTo>
                    <a:pt x="10899" y="4608"/>
                  </a:lnTo>
                  <a:lnTo>
                    <a:pt x="10899" y="4610"/>
                  </a:lnTo>
                  <a:lnTo>
                    <a:pt x="10899" y="4611"/>
                  </a:lnTo>
                  <a:lnTo>
                    <a:pt x="10899" y="4613"/>
                  </a:lnTo>
                  <a:lnTo>
                    <a:pt x="10899" y="4614"/>
                  </a:lnTo>
                  <a:lnTo>
                    <a:pt x="10899" y="4615"/>
                  </a:lnTo>
                  <a:lnTo>
                    <a:pt x="10899" y="4616"/>
                  </a:lnTo>
                  <a:lnTo>
                    <a:pt x="10899" y="4617"/>
                  </a:lnTo>
                  <a:lnTo>
                    <a:pt x="10899" y="4618"/>
                  </a:lnTo>
                  <a:lnTo>
                    <a:pt x="10899" y="4620"/>
                  </a:lnTo>
                  <a:lnTo>
                    <a:pt x="10900" y="4621"/>
                  </a:lnTo>
                  <a:lnTo>
                    <a:pt x="10900" y="4623"/>
                  </a:lnTo>
                  <a:lnTo>
                    <a:pt x="10900" y="4640"/>
                  </a:lnTo>
                  <a:lnTo>
                    <a:pt x="10900" y="4641"/>
                  </a:lnTo>
                  <a:lnTo>
                    <a:pt x="10900" y="4659"/>
                  </a:lnTo>
                  <a:lnTo>
                    <a:pt x="10900" y="4660"/>
                  </a:lnTo>
                  <a:lnTo>
                    <a:pt x="10900" y="4672"/>
                  </a:lnTo>
                  <a:lnTo>
                    <a:pt x="10900" y="4676"/>
                  </a:lnTo>
                  <a:lnTo>
                    <a:pt x="10900" y="4679"/>
                  </a:lnTo>
                  <a:lnTo>
                    <a:pt x="10900" y="4695"/>
                  </a:lnTo>
                  <a:lnTo>
                    <a:pt x="10898" y="4731"/>
                  </a:lnTo>
                  <a:lnTo>
                    <a:pt x="10893" y="4765"/>
                  </a:lnTo>
                  <a:lnTo>
                    <a:pt x="10888" y="4801"/>
                  </a:lnTo>
                  <a:lnTo>
                    <a:pt x="10881" y="4835"/>
                  </a:lnTo>
                  <a:lnTo>
                    <a:pt x="10872" y="4869"/>
                  </a:lnTo>
                  <a:lnTo>
                    <a:pt x="10862" y="4902"/>
                  </a:lnTo>
                  <a:lnTo>
                    <a:pt x="10850" y="4937"/>
                  </a:lnTo>
                  <a:lnTo>
                    <a:pt x="10837" y="4970"/>
                  </a:lnTo>
                  <a:lnTo>
                    <a:pt x="10822" y="5002"/>
                  </a:lnTo>
                  <a:lnTo>
                    <a:pt x="10805" y="5034"/>
                  </a:lnTo>
                  <a:lnTo>
                    <a:pt x="10788" y="5065"/>
                  </a:lnTo>
                  <a:lnTo>
                    <a:pt x="10768" y="5095"/>
                  </a:lnTo>
                  <a:lnTo>
                    <a:pt x="10746" y="5125"/>
                  </a:lnTo>
                  <a:lnTo>
                    <a:pt x="10724" y="5155"/>
                  </a:lnTo>
                  <a:lnTo>
                    <a:pt x="10700" y="5182"/>
                  </a:lnTo>
                  <a:lnTo>
                    <a:pt x="10674" y="5209"/>
                  </a:lnTo>
                  <a:lnTo>
                    <a:pt x="10659" y="5224"/>
                  </a:lnTo>
                  <a:lnTo>
                    <a:pt x="10643" y="5239"/>
                  </a:lnTo>
                  <a:lnTo>
                    <a:pt x="8198" y="7683"/>
                  </a:lnTo>
                  <a:lnTo>
                    <a:pt x="8169" y="7711"/>
                  </a:lnTo>
                  <a:lnTo>
                    <a:pt x="8139" y="7737"/>
                  </a:lnTo>
                  <a:lnTo>
                    <a:pt x="8108" y="7760"/>
                  </a:lnTo>
                  <a:lnTo>
                    <a:pt x="8076" y="7783"/>
                  </a:lnTo>
                  <a:lnTo>
                    <a:pt x="8044" y="7803"/>
                  </a:lnTo>
                  <a:lnTo>
                    <a:pt x="8010" y="7821"/>
                  </a:lnTo>
                  <a:lnTo>
                    <a:pt x="7976" y="7838"/>
                  </a:lnTo>
                  <a:lnTo>
                    <a:pt x="7941" y="7853"/>
                  </a:lnTo>
                  <a:lnTo>
                    <a:pt x="7906" y="7867"/>
                  </a:lnTo>
                  <a:lnTo>
                    <a:pt x="7870" y="7878"/>
                  </a:lnTo>
                  <a:lnTo>
                    <a:pt x="7834" y="7888"/>
                  </a:lnTo>
                  <a:lnTo>
                    <a:pt x="7797" y="7895"/>
                  </a:lnTo>
                  <a:lnTo>
                    <a:pt x="7760" y="7902"/>
                  </a:lnTo>
                  <a:lnTo>
                    <a:pt x="7724" y="7906"/>
                  </a:lnTo>
                  <a:lnTo>
                    <a:pt x="7686" y="7908"/>
                  </a:lnTo>
                  <a:lnTo>
                    <a:pt x="7649" y="7909"/>
                  </a:lnTo>
                  <a:lnTo>
                    <a:pt x="7611" y="7908"/>
                  </a:lnTo>
                  <a:lnTo>
                    <a:pt x="7574" y="7906"/>
                  </a:lnTo>
                  <a:lnTo>
                    <a:pt x="7537" y="7902"/>
                  </a:lnTo>
                  <a:lnTo>
                    <a:pt x="7500" y="7895"/>
                  </a:lnTo>
                  <a:lnTo>
                    <a:pt x="7463" y="7888"/>
                  </a:lnTo>
                  <a:lnTo>
                    <a:pt x="7428" y="7878"/>
                  </a:lnTo>
                  <a:lnTo>
                    <a:pt x="7391" y="7867"/>
                  </a:lnTo>
                  <a:lnTo>
                    <a:pt x="7357" y="7853"/>
                  </a:lnTo>
                  <a:lnTo>
                    <a:pt x="7321" y="7838"/>
                  </a:lnTo>
                  <a:lnTo>
                    <a:pt x="7287" y="7821"/>
                  </a:lnTo>
                  <a:lnTo>
                    <a:pt x="7254" y="7803"/>
                  </a:lnTo>
                  <a:lnTo>
                    <a:pt x="7222" y="7783"/>
                  </a:lnTo>
                  <a:lnTo>
                    <a:pt x="7190" y="7760"/>
                  </a:lnTo>
                  <a:lnTo>
                    <a:pt x="7158" y="7737"/>
                  </a:lnTo>
                  <a:lnTo>
                    <a:pt x="7128" y="7711"/>
                  </a:lnTo>
                  <a:lnTo>
                    <a:pt x="7100" y="7683"/>
                  </a:lnTo>
                  <a:lnTo>
                    <a:pt x="7073" y="7654"/>
                  </a:lnTo>
                  <a:lnTo>
                    <a:pt x="7047" y="7624"/>
                  </a:lnTo>
                  <a:lnTo>
                    <a:pt x="7023" y="7593"/>
                  </a:lnTo>
                  <a:lnTo>
                    <a:pt x="7000" y="7562"/>
                  </a:lnTo>
                  <a:lnTo>
                    <a:pt x="6980" y="7530"/>
                  </a:lnTo>
                  <a:lnTo>
                    <a:pt x="6961" y="7495"/>
                  </a:lnTo>
                  <a:lnTo>
                    <a:pt x="6945" y="7461"/>
                  </a:lnTo>
                  <a:lnTo>
                    <a:pt x="6929" y="7427"/>
                  </a:lnTo>
                  <a:lnTo>
                    <a:pt x="6916" y="7391"/>
                  </a:lnTo>
                  <a:lnTo>
                    <a:pt x="6905" y="7356"/>
                  </a:lnTo>
                  <a:lnTo>
                    <a:pt x="6895" y="7319"/>
                  </a:lnTo>
                  <a:lnTo>
                    <a:pt x="6887" y="7282"/>
                  </a:lnTo>
                  <a:lnTo>
                    <a:pt x="6881" y="7246"/>
                  </a:lnTo>
                  <a:lnTo>
                    <a:pt x="6876" y="7209"/>
                  </a:lnTo>
                  <a:lnTo>
                    <a:pt x="6874" y="7171"/>
                  </a:lnTo>
                  <a:lnTo>
                    <a:pt x="6873" y="7134"/>
                  </a:lnTo>
                  <a:lnTo>
                    <a:pt x="6874" y="7096"/>
                  </a:lnTo>
                  <a:lnTo>
                    <a:pt x="6876" y="7060"/>
                  </a:lnTo>
                  <a:lnTo>
                    <a:pt x="6881" y="7022"/>
                  </a:lnTo>
                  <a:lnTo>
                    <a:pt x="6887" y="6985"/>
                  </a:lnTo>
                  <a:lnTo>
                    <a:pt x="6895" y="6949"/>
                  </a:lnTo>
                  <a:lnTo>
                    <a:pt x="6905" y="6913"/>
                  </a:lnTo>
                  <a:lnTo>
                    <a:pt x="6916" y="6876"/>
                  </a:lnTo>
                  <a:lnTo>
                    <a:pt x="6929" y="6842"/>
                  </a:lnTo>
                  <a:lnTo>
                    <a:pt x="6945" y="6807"/>
                  </a:lnTo>
                  <a:lnTo>
                    <a:pt x="6961" y="6772"/>
                  </a:lnTo>
                  <a:lnTo>
                    <a:pt x="6980" y="6739"/>
                  </a:lnTo>
                  <a:lnTo>
                    <a:pt x="7000" y="6706"/>
                  </a:lnTo>
                  <a:lnTo>
                    <a:pt x="7023" y="6675"/>
                  </a:lnTo>
                  <a:lnTo>
                    <a:pt x="7047" y="6643"/>
                  </a:lnTo>
                  <a:lnTo>
                    <a:pt x="7073" y="6614"/>
                  </a:lnTo>
                  <a:lnTo>
                    <a:pt x="7100" y="6585"/>
                  </a:lnTo>
                  <a:lnTo>
                    <a:pt x="8249" y="5436"/>
                  </a:lnTo>
                  <a:lnTo>
                    <a:pt x="5371" y="5436"/>
                  </a:lnTo>
                  <a:lnTo>
                    <a:pt x="5353" y="5539"/>
                  </a:lnTo>
                  <a:lnTo>
                    <a:pt x="5332" y="5641"/>
                  </a:lnTo>
                  <a:lnTo>
                    <a:pt x="5309" y="5741"/>
                  </a:lnTo>
                  <a:lnTo>
                    <a:pt x="5283" y="5842"/>
                  </a:lnTo>
                  <a:lnTo>
                    <a:pt x="5256" y="5941"/>
                  </a:lnTo>
                  <a:lnTo>
                    <a:pt x="5226" y="6040"/>
                  </a:lnTo>
                  <a:lnTo>
                    <a:pt x="5196" y="6138"/>
                  </a:lnTo>
                  <a:lnTo>
                    <a:pt x="5161" y="6234"/>
                  </a:lnTo>
                  <a:lnTo>
                    <a:pt x="5126" y="6330"/>
                  </a:lnTo>
                  <a:lnTo>
                    <a:pt x="5088" y="6424"/>
                  </a:lnTo>
                  <a:lnTo>
                    <a:pt x="5049" y="6518"/>
                  </a:lnTo>
                  <a:lnTo>
                    <a:pt x="5006" y="6611"/>
                  </a:lnTo>
                  <a:lnTo>
                    <a:pt x="4962" y="6702"/>
                  </a:lnTo>
                  <a:lnTo>
                    <a:pt x="4917" y="6794"/>
                  </a:lnTo>
                  <a:lnTo>
                    <a:pt x="4870" y="6882"/>
                  </a:lnTo>
                  <a:lnTo>
                    <a:pt x="4820" y="6970"/>
                  </a:lnTo>
                  <a:lnTo>
                    <a:pt x="4769" y="7057"/>
                  </a:lnTo>
                  <a:lnTo>
                    <a:pt x="4716" y="7143"/>
                  </a:lnTo>
                  <a:lnTo>
                    <a:pt x="4662" y="7228"/>
                  </a:lnTo>
                  <a:lnTo>
                    <a:pt x="4605" y="7311"/>
                  </a:lnTo>
                  <a:lnTo>
                    <a:pt x="4547" y="7394"/>
                  </a:lnTo>
                  <a:lnTo>
                    <a:pt x="4487" y="7474"/>
                  </a:lnTo>
                  <a:lnTo>
                    <a:pt x="4425" y="7553"/>
                  </a:lnTo>
                  <a:lnTo>
                    <a:pt x="4361" y="7631"/>
                  </a:lnTo>
                  <a:lnTo>
                    <a:pt x="4296" y="7707"/>
                  </a:lnTo>
                  <a:lnTo>
                    <a:pt x="4230" y="7783"/>
                  </a:lnTo>
                  <a:lnTo>
                    <a:pt x="4161" y="7856"/>
                  </a:lnTo>
                  <a:lnTo>
                    <a:pt x="4091" y="7928"/>
                  </a:lnTo>
                  <a:lnTo>
                    <a:pt x="4020" y="7999"/>
                  </a:lnTo>
                  <a:lnTo>
                    <a:pt x="3948" y="8068"/>
                  </a:lnTo>
                  <a:lnTo>
                    <a:pt x="3874" y="8135"/>
                  </a:lnTo>
                  <a:lnTo>
                    <a:pt x="3798" y="8202"/>
                  </a:lnTo>
                  <a:lnTo>
                    <a:pt x="3721" y="8267"/>
                  </a:lnTo>
                  <a:lnTo>
                    <a:pt x="3643" y="8330"/>
                  </a:lnTo>
                  <a:lnTo>
                    <a:pt x="3562" y="8390"/>
                  </a:lnTo>
                  <a:lnTo>
                    <a:pt x="3482" y="8450"/>
                  </a:lnTo>
                  <a:lnTo>
                    <a:pt x="3399" y="8507"/>
                  </a:lnTo>
                  <a:lnTo>
                    <a:pt x="3316" y="8564"/>
                  </a:lnTo>
                  <a:lnTo>
                    <a:pt x="3231" y="8617"/>
                  </a:lnTo>
                  <a:lnTo>
                    <a:pt x="3144" y="8670"/>
                  </a:lnTo>
                  <a:lnTo>
                    <a:pt x="3057" y="8720"/>
                  </a:lnTo>
                  <a:lnTo>
                    <a:pt x="2968" y="8770"/>
                  </a:lnTo>
                  <a:lnTo>
                    <a:pt x="2878" y="8816"/>
                  </a:lnTo>
                  <a:lnTo>
                    <a:pt x="2788" y="8861"/>
                  </a:lnTo>
                  <a:lnTo>
                    <a:pt x="2696" y="8904"/>
                  </a:lnTo>
                  <a:lnTo>
                    <a:pt x="2602" y="8945"/>
                  </a:lnTo>
                  <a:lnTo>
                    <a:pt x="2509" y="8984"/>
                  </a:lnTo>
                  <a:lnTo>
                    <a:pt x="2414" y="9021"/>
                  </a:lnTo>
                  <a:lnTo>
                    <a:pt x="2317" y="9056"/>
                  </a:lnTo>
                  <a:lnTo>
                    <a:pt x="2220" y="9089"/>
                  </a:lnTo>
                  <a:lnTo>
                    <a:pt x="2123" y="9120"/>
                  </a:lnTo>
                  <a:lnTo>
                    <a:pt x="2024" y="9148"/>
                  </a:lnTo>
                  <a:lnTo>
                    <a:pt x="1924" y="9176"/>
                  </a:lnTo>
                  <a:lnTo>
                    <a:pt x="1824" y="9199"/>
                  </a:lnTo>
                  <a:lnTo>
                    <a:pt x="1722" y="9222"/>
                  </a:lnTo>
                  <a:lnTo>
                    <a:pt x="1620" y="9242"/>
                  </a:lnTo>
                  <a:lnTo>
                    <a:pt x="1517" y="9260"/>
                  </a:lnTo>
                  <a:lnTo>
                    <a:pt x="1413" y="9275"/>
                  </a:lnTo>
                  <a:lnTo>
                    <a:pt x="1309" y="9288"/>
                  </a:lnTo>
                  <a:lnTo>
                    <a:pt x="1203" y="9299"/>
                  </a:lnTo>
                  <a:lnTo>
                    <a:pt x="1098" y="9307"/>
                  </a:lnTo>
                  <a:lnTo>
                    <a:pt x="992" y="9314"/>
                  </a:lnTo>
                  <a:lnTo>
                    <a:pt x="884" y="9318"/>
                  </a:lnTo>
                  <a:lnTo>
                    <a:pt x="776" y="9319"/>
                  </a:lnTo>
                  <a:lnTo>
                    <a:pt x="737" y="9318"/>
                  </a:lnTo>
                  <a:lnTo>
                    <a:pt x="697" y="9314"/>
                  </a:lnTo>
                  <a:lnTo>
                    <a:pt x="658" y="9309"/>
                  </a:lnTo>
                  <a:lnTo>
                    <a:pt x="620" y="9302"/>
                  </a:lnTo>
                  <a:lnTo>
                    <a:pt x="582" y="9294"/>
                  </a:lnTo>
                  <a:lnTo>
                    <a:pt x="545" y="9283"/>
                  </a:lnTo>
                  <a:lnTo>
                    <a:pt x="510" y="9272"/>
                  </a:lnTo>
                  <a:lnTo>
                    <a:pt x="474" y="9257"/>
                  </a:lnTo>
                  <a:lnTo>
                    <a:pt x="440" y="9242"/>
                  </a:lnTo>
                  <a:lnTo>
                    <a:pt x="407" y="9225"/>
                  </a:lnTo>
                  <a:lnTo>
                    <a:pt x="374" y="9206"/>
                  </a:lnTo>
                  <a:lnTo>
                    <a:pt x="342" y="9186"/>
                  </a:lnTo>
                  <a:lnTo>
                    <a:pt x="312" y="9164"/>
                  </a:lnTo>
                  <a:lnTo>
                    <a:pt x="283" y="9141"/>
                  </a:lnTo>
                  <a:lnTo>
                    <a:pt x="254" y="9117"/>
                  </a:lnTo>
                  <a:lnTo>
                    <a:pt x="227" y="9092"/>
                  </a:lnTo>
                  <a:lnTo>
                    <a:pt x="202" y="9064"/>
                  </a:lnTo>
                  <a:lnTo>
                    <a:pt x="177" y="9036"/>
                  </a:lnTo>
                  <a:lnTo>
                    <a:pt x="154" y="9006"/>
                  </a:lnTo>
                  <a:lnTo>
                    <a:pt x="132" y="8976"/>
                  </a:lnTo>
                  <a:lnTo>
                    <a:pt x="112" y="8945"/>
                  </a:lnTo>
                  <a:lnTo>
                    <a:pt x="93" y="8912"/>
                  </a:lnTo>
                  <a:lnTo>
                    <a:pt x="77" y="8879"/>
                  </a:lnTo>
                  <a:lnTo>
                    <a:pt x="61" y="8844"/>
                  </a:lnTo>
                  <a:lnTo>
                    <a:pt x="47" y="8809"/>
                  </a:lnTo>
                  <a:lnTo>
                    <a:pt x="35" y="8773"/>
                  </a:lnTo>
                  <a:lnTo>
                    <a:pt x="25" y="8735"/>
                  </a:lnTo>
                  <a:lnTo>
                    <a:pt x="15" y="8699"/>
                  </a:lnTo>
                  <a:lnTo>
                    <a:pt x="9" y="8660"/>
                  </a:lnTo>
                  <a:lnTo>
                    <a:pt x="3" y="8622"/>
                  </a:lnTo>
                  <a:lnTo>
                    <a:pt x="1" y="8582"/>
                  </a:lnTo>
                  <a:lnTo>
                    <a:pt x="0" y="8543"/>
                  </a:lnTo>
                  <a:lnTo>
                    <a:pt x="1" y="8502"/>
                  </a:lnTo>
                  <a:lnTo>
                    <a:pt x="3" y="8462"/>
                  </a:lnTo>
                  <a:lnTo>
                    <a:pt x="9" y="8424"/>
                  </a:lnTo>
                  <a:lnTo>
                    <a:pt x="15" y="8385"/>
                  </a:lnTo>
                  <a:lnTo>
                    <a:pt x="25" y="8349"/>
                  </a:lnTo>
                  <a:lnTo>
                    <a:pt x="35" y="8311"/>
                  </a:lnTo>
                  <a:lnTo>
                    <a:pt x="47" y="8275"/>
                  </a:lnTo>
                  <a:lnTo>
                    <a:pt x="61" y="8240"/>
                  </a:lnTo>
                  <a:lnTo>
                    <a:pt x="77" y="8205"/>
                  </a:lnTo>
                  <a:lnTo>
                    <a:pt x="93" y="8172"/>
                  </a:lnTo>
                  <a:lnTo>
                    <a:pt x="112" y="8139"/>
                  </a:lnTo>
                  <a:lnTo>
                    <a:pt x="132" y="8108"/>
                  </a:lnTo>
                  <a:lnTo>
                    <a:pt x="154" y="8078"/>
                  </a:lnTo>
                  <a:lnTo>
                    <a:pt x="177" y="8048"/>
                  </a:lnTo>
                  <a:lnTo>
                    <a:pt x="202" y="8020"/>
                  </a:lnTo>
                  <a:lnTo>
                    <a:pt x="227" y="7993"/>
                  </a:lnTo>
                  <a:lnTo>
                    <a:pt x="254" y="7967"/>
                  </a:lnTo>
                  <a:lnTo>
                    <a:pt x="283" y="7943"/>
                  </a:lnTo>
                  <a:lnTo>
                    <a:pt x="312" y="7920"/>
                  </a:lnTo>
                  <a:lnTo>
                    <a:pt x="342" y="7898"/>
                  </a:lnTo>
                  <a:lnTo>
                    <a:pt x="374" y="7878"/>
                  </a:lnTo>
                  <a:lnTo>
                    <a:pt x="407" y="7860"/>
                  </a:lnTo>
                  <a:lnTo>
                    <a:pt x="440" y="7842"/>
                  </a:lnTo>
                  <a:lnTo>
                    <a:pt x="474" y="7827"/>
                  </a:lnTo>
                  <a:lnTo>
                    <a:pt x="510" y="7812"/>
                  </a:lnTo>
                  <a:lnTo>
                    <a:pt x="545" y="7801"/>
                  </a:lnTo>
                  <a:lnTo>
                    <a:pt x="582" y="7790"/>
                  </a:lnTo>
                  <a:lnTo>
                    <a:pt x="620" y="7782"/>
                  </a:lnTo>
                  <a:lnTo>
                    <a:pt x="658" y="7775"/>
                  </a:lnTo>
                  <a:lnTo>
                    <a:pt x="697" y="7770"/>
                  </a:lnTo>
                  <a:lnTo>
                    <a:pt x="737" y="7766"/>
                  </a:lnTo>
                  <a:lnTo>
                    <a:pt x="776" y="7765"/>
                  </a:lnTo>
                  <a:lnTo>
                    <a:pt x="857" y="7765"/>
                  </a:lnTo>
                  <a:lnTo>
                    <a:pt x="936" y="7762"/>
                  </a:lnTo>
                  <a:lnTo>
                    <a:pt x="1015" y="7757"/>
                  </a:lnTo>
                  <a:lnTo>
                    <a:pt x="1093" y="7750"/>
                  </a:lnTo>
                  <a:lnTo>
                    <a:pt x="1171" y="7740"/>
                  </a:lnTo>
                  <a:lnTo>
                    <a:pt x="1248" y="7730"/>
                  </a:lnTo>
                  <a:lnTo>
                    <a:pt x="1325" y="7717"/>
                  </a:lnTo>
                  <a:lnTo>
                    <a:pt x="1401" y="7702"/>
                  </a:lnTo>
                  <a:lnTo>
                    <a:pt x="1477" y="7686"/>
                  </a:lnTo>
                  <a:lnTo>
                    <a:pt x="1551" y="7668"/>
                  </a:lnTo>
                  <a:lnTo>
                    <a:pt x="1625" y="7648"/>
                  </a:lnTo>
                  <a:lnTo>
                    <a:pt x="1698" y="7625"/>
                  </a:lnTo>
                  <a:lnTo>
                    <a:pt x="1770" y="7602"/>
                  </a:lnTo>
                  <a:lnTo>
                    <a:pt x="1843" y="7577"/>
                  </a:lnTo>
                  <a:lnTo>
                    <a:pt x="1914" y="7550"/>
                  </a:lnTo>
                  <a:lnTo>
                    <a:pt x="1983" y="7520"/>
                  </a:lnTo>
                  <a:lnTo>
                    <a:pt x="2052" y="7491"/>
                  </a:lnTo>
                  <a:lnTo>
                    <a:pt x="2121" y="7459"/>
                  </a:lnTo>
                  <a:lnTo>
                    <a:pt x="2188" y="7424"/>
                  </a:lnTo>
                  <a:lnTo>
                    <a:pt x="2254" y="7390"/>
                  </a:lnTo>
                  <a:lnTo>
                    <a:pt x="2321" y="7353"/>
                  </a:lnTo>
                  <a:lnTo>
                    <a:pt x="2385" y="7314"/>
                  </a:lnTo>
                  <a:lnTo>
                    <a:pt x="2449" y="7275"/>
                  </a:lnTo>
                  <a:lnTo>
                    <a:pt x="2511" y="7234"/>
                  </a:lnTo>
                  <a:lnTo>
                    <a:pt x="2573" y="7191"/>
                  </a:lnTo>
                  <a:lnTo>
                    <a:pt x="2633" y="7147"/>
                  </a:lnTo>
                  <a:lnTo>
                    <a:pt x="2692" y="7101"/>
                  </a:lnTo>
                  <a:lnTo>
                    <a:pt x="2750" y="7054"/>
                  </a:lnTo>
                  <a:lnTo>
                    <a:pt x="2807" y="7007"/>
                  </a:lnTo>
                  <a:lnTo>
                    <a:pt x="2863" y="6957"/>
                  </a:lnTo>
                  <a:lnTo>
                    <a:pt x="2917" y="6906"/>
                  </a:lnTo>
                  <a:lnTo>
                    <a:pt x="2972" y="6854"/>
                  </a:lnTo>
                  <a:lnTo>
                    <a:pt x="3024" y="6801"/>
                  </a:lnTo>
                  <a:lnTo>
                    <a:pt x="3075" y="6746"/>
                  </a:lnTo>
                  <a:lnTo>
                    <a:pt x="3123" y="6689"/>
                  </a:lnTo>
                  <a:lnTo>
                    <a:pt x="3172" y="6633"/>
                  </a:lnTo>
                  <a:lnTo>
                    <a:pt x="3219" y="6575"/>
                  </a:lnTo>
                  <a:lnTo>
                    <a:pt x="3264" y="6515"/>
                  </a:lnTo>
                  <a:lnTo>
                    <a:pt x="3309" y="6455"/>
                  </a:lnTo>
                  <a:lnTo>
                    <a:pt x="3352" y="6394"/>
                  </a:lnTo>
                  <a:lnTo>
                    <a:pt x="3392" y="6331"/>
                  </a:lnTo>
                  <a:lnTo>
                    <a:pt x="3432" y="6268"/>
                  </a:lnTo>
                  <a:lnTo>
                    <a:pt x="3470" y="6203"/>
                  </a:lnTo>
                  <a:lnTo>
                    <a:pt x="3507" y="6138"/>
                  </a:lnTo>
                  <a:lnTo>
                    <a:pt x="3542" y="6070"/>
                  </a:lnTo>
                  <a:lnTo>
                    <a:pt x="3575" y="6003"/>
                  </a:lnTo>
                  <a:lnTo>
                    <a:pt x="3608" y="5936"/>
                  </a:lnTo>
                  <a:lnTo>
                    <a:pt x="3638" y="5866"/>
                  </a:lnTo>
                  <a:lnTo>
                    <a:pt x="3666" y="5796"/>
                  </a:lnTo>
                  <a:lnTo>
                    <a:pt x="3694" y="5725"/>
                  </a:lnTo>
                  <a:lnTo>
                    <a:pt x="3720" y="5654"/>
                  </a:lnTo>
                  <a:lnTo>
                    <a:pt x="3743" y="5581"/>
                  </a:lnTo>
                  <a:lnTo>
                    <a:pt x="3765" y="5507"/>
                  </a:lnTo>
                  <a:lnTo>
                    <a:pt x="3785" y="5434"/>
                  </a:lnTo>
                  <a:lnTo>
                    <a:pt x="3804" y="5359"/>
                  </a:lnTo>
                  <a:lnTo>
                    <a:pt x="3820" y="5283"/>
                  </a:lnTo>
                  <a:lnTo>
                    <a:pt x="3834" y="5208"/>
                  </a:lnTo>
                  <a:lnTo>
                    <a:pt x="3847" y="5131"/>
                  </a:lnTo>
                  <a:lnTo>
                    <a:pt x="3858" y="5054"/>
                  </a:lnTo>
                  <a:lnTo>
                    <a:pt x="3868" y="4976"/>
                  </a:lnTo>
                  <a:lnTo>
                    <a:pt x="3874" y="4898"/>
                  </a:lnTo>
                  <a:lnTo>
                    <a:pt x="3879" y="4818"/>
                  </a:lnTo>
                  <a:lnTo>
                    <a:pt x="3882" y="4739"/>
                  </a:lnTo>
                  <a:lnTo>
                    <a:pt x="3883" y="4659"/>
                  </a:lnTo>
                  <a:lnTo>
                    <a:pt x="3882" y="4579"/>
                  </a:lnTo>
                  <a:lnTo>
                    <a:pt x="3879" y="4500"/>
                  </a:lnTo>
                  <a:lnTo>
                    <a:pt x="3874" y="4421"/>
                  </a:lnTo>
                  <a:lnTo>
                    <a:pt x="3868" y="4343"/>
                  </a:lnTo>
                  <a:lnTo>
                    <a:pt x="3858" y="4265"/>
                  </a:lnTo>
                  <a:lnTo>
                    <a:pt x="3847" y="4188"/>
                  </a:lnTo>
                  <a:lnTo>
                    <a:pt x="3834" y="4111"/>
                  </a:lnTo>
                  <a:lnTo>
                    <a:pt x="3820" y="4035"/>
                  </a:lnTo>
                  <a:lnTo>
                    <a:pt x="3804" y="3959"/>
                  </a:lnTo>
                  <a:lnTo>
                    <a:pt x="3785" y="3885"/>
                  </a:lnTo>
                  <a:lnTo>
                    <a:pt x="3765" y="3811"/>
                  </a:lnTo>
                  <a:lnTo>
                    <a:pt x="3743" y="3738"/>
                  </a:lnTo>
                  <a:lnTo>
                    <a:pt x="3720" y="3665"/>
                  </a:lnTo>
                  <a:lnTo>
                    <a:pt x="3694" y="3594"/>
                  </a:lnTo>
                  <a:lnTo>
                    <a:pt x="3666" y="3523"/>
                  </a:lnTo>
                  <a:lnTo>
                    <a:pt x="3638" y="3453"/>
                  </a:lnTo>
                  <a:lnTo>
                    <a:pt x="3608" y="3383"/>
                  </a:lnTo>
                  <a:lnTo>
                    <a:pt x="3575" y="3316"/>
                  </a:lnTo>
                  <a:lnTo>
                    <a:pt x="3542" y="3248"/>
                  </a:lnTo>
                  <a:lnTo>
                    <a:pt x="3507" y="3181"/>
                  </a:lnTo>
                  <a:lnTo>
                    <a:pt x="3470" y="3116"/>
                  </a:lnTo>
                  <a:lnTo>
                    <a:pt x="3432" y="3052"/>
                  </a:lnTo>
                  <a:lnTo>
                    <a:pt x="3392" y="2988"/>
                  </a:lnTo>
                  <a:lnTo>
                    <a:pt x="3352" y="2925"/>
                  </a:lnTo>
                  <a:lnTo>
                    <a:pt x="3309" y="2863"/>
                  </a:lnTo>
                  <a:lnTo>
                    <a:pt x="3264" y="2803"/>
                  </a:lnTo>
                  <a:lnTo>
                    <a:pt x="3219" y="2744"/>
                  </a:lnTo>
                  <a:lnTo>
                    <a:pt x="3172" y="2686"/>
                  </a:lnTo>
                  <a:lnTo>
                    <a:pt x="3123" y="2629"/>
                  </a:lnTo>
                  <a:lnTo>
                    <a:pt x="3075" y="2572"/>
                  </a:lnTo>
                  <a:lnTo>
                    <a:pt x="3024" y="2518"/>
                  </a:lnTo>
                  <a:lnTo>
                    <a:pt x="2972" y="2465"/>
                  </a:lnTo>
                  <a:lnTo>
                    <a:pt x="2917" y="2413"/>
                  </a:lnTo>
                  <a:lnTo>
                    <a:pt x="2863" y="2362"/>
                  </a:lnTo>
                  <a:lnTo>
                    <a:pt x="2807" y="2312"/>
                  </a:lnTo>
                  <a:lnTo>
                    <a:pt x="2750" y="2265"/>
                  </a:lnTo>
                  <a:lnTo>
                    <a:pt x="2692" y="2217"/>
                  </a:lnTo>
                  <a:lnTo>
                    <a:pt x="2633" y="2171"/>
                  </a:lnTo>
                  <a:lnTo>
                    <a:pt x="2573" y="2127"/>
                  </a:lnTo>
                  <a:lnTo>
                    <a:pt x="2511" y="2085"/>
                  </a:lnTo>
                  <a:lnTo>
                    <a:pt x="2449" y="2043"/>
                  </a:lnTo>
                  <a:lnTo>
                    <a:pt x="2385" y="2004"/>
                  </a:lnTo>
                  <a:lnTo>
                    <a:pt x="2321" y="1965"/>
                  </a:lnTo>
                  <a:lnTo>
                    <a:pt x="2254" y="1929"/>
                  </a:lnTo>
                  <a:lnTo>
                    <a:pt x="2188" y="1894"/>
                  </a:lnTo>
                  <a:lnTo>
                    <a:pt x="2121" y="1860"/>
                  </a:lnTo>
                  <a:lnTo>
                    <a:pt x="2052" y="1828"/>
                  </a:lnTo>
                  <a:lnTo>
                    <a:pt x="1983" y="1798"/>
                  </a:lnTo>
                  <a:lnTo>
                    <a:pt x="1914" y="1769"/>
                  </a:lnTo>
                  <a:lnTo>
                    <a:pt x="1843" y="1742"/>
                  </a:lnTo>
                  <a:lnTo>
                    <a:pt x="1770" y="1717"/>
                  </a:lnTo>
                  <a:lnTo>
                    <a:pt x="1698" y="1693"/>
                  </a:lnTo>
                  <a:lnTo>
                    <a:pt x="1625" y="1672"/>
                  </a:lnTo>
                  <a:lnTo>
                    <a:pt x="1551" y="1652"/>
                  </a:lnTo>
                  <a:lnTo>
                    <a:pt x="1477" y="1633"/>
                  </a:lnTo>
                  <a:lnTo>
                    <a:pt x="1401" y="1616"/>
                  </a:lnTo>
                  <a:lnTo>
                    <a:pt x="1325" y="1602"/>
                  </a:lnTo>
                  <a:lnTo>
                    <a:pt x="1248" y="1589"/>
                  </a:lnTo>
                  <a:lnTo>
                    <a:pt x="1171" y="1578"/>
                  </a:lnTo>
                  <a:lnTo>
                    <a:pt x="1093" y="1569"/>
                  </a:lnTo>
                  <a:lnTo>
                    <a:pt x="1015" y="1562"/>
                  </a:lnTo>
                  <a:lnTo>
                    <a:pt x="936" y="1557"/>
                  </a:lnTo>
                  <a:lnTo>
                    <a:pt x="857" y="1553"/>
                  </a:lnTo>
                  <a:lnTo>
                    <a:pt x="776" y="1553"/>
                  </a:lnTo>
                  <a:lnTo>
                    <a:pt x="737" y="1552"/>
                  </a:lnTo>
                  <a:lnTo>
                    <a:pt x="697" y="1549"/>
                  </a:lnTo>
                  <a:lnTo>
                    <a:pt x="658" y="1544"/>
                  </a:lnTo>
                  <a:lnTo>
                    <a:pt x="620" y="1537"/>
                  </a:lnTo>
                  <a:lnTo>
                    <a:pt x="582" y="1529"/>
                  </a:lnTo>
                  <a:lnTo>
                    <a:pt x="545" y="1518"/>
                  </a:lnTo>
                  <a:lnTo>
                    <a:pt x="510" y="1506"/>
                  </a:lnTo>
                  <a:lnTo>
                    <a:pt x="474" y="1492"/>
                  </a:lnTo>
                  <a:lnTo>
                    <a:pt x="440" y="1477"/>
                  </a:lnTo>
                  <a:lnTo>
                    <a:pt x="407" y="1459"/>
                  </a:lnTo>
                  <a:lnTo>
                    <a:pt x="374" y="1441"/>
                  </a:lnTo>
                  <a:lnTo>
                    <a:pt x="342" y="1421"/>
                  </a:lnTo>
                  <a:lnTo>
                    <a:pt x="312" y="1398"/>
                  </a:lnTo>
                  <a:lnTo>
                    <a:pt x="283" y="1376"/>
                  </a:lnTo>
                  <a:lnTo>
                    <a:pt x="254" y="1351"/>
                  </a:lnTo>
                  <a:lnTo>
                    <a:pt x="227" y="1325"/>
                  </a:lnTo>
                  <a:lnTo>
                    <a:pt x="202" y="1299"/>
                  </a:lnTo>
                  <a:lnTo>
                    <a:pt x="177" y="1271"/>
                  </a:lnTo>
                  <a:lnTo>
                    <a:pt x="154" y="1241"/>
                  </a:lnTo>
                  <a:lnTo>
                    <a:pt x="132" y="1210"/>
                  </a:lnTo>
                  <a:lnTo>
                    <a:pt x="112" y="1179"/>
                  </a:lnTo>
                  <a:lnTo>
                    <a:pt x="93" y="1146"/>
                  </a:lnTo>
                  <a:lnTo>
                    <a:pt x="77" y="1113"/>
                  </a:lnTo>
                  <a:lnTo>
                    <a:pt x="61" y="1079"/>
                  </a:lnTo>
                  <a:lnTo>
                    <a:pt x="47" y="1043"/>
                  </a:lnTo>
                  <a:lnTo>
                    <a:pt x="35" y="1008"/>
                  </a:lnTo>
                  <a:lnTo>
                    <a:pt x="25" y="970"/>
                  </a:lnTo>
                  <a:lnTo>
                    <a:pt x="15" y="933"/>
                  </a:lnTo>
                  <a:lnTo>
                    <a:pt x="9" y="894"/>
                  </a:lnTo>
                  <a:lnTo>
                    <a:pt x="3" y="856"/>
                  </a:lnTo>
                  <a:lnTo>
                    <a:pt x="1" y="816"/>
                  </a:lnTo>
                  <a:lnTo>
                    <a:pt x="0" y="777"/>
                  </a:lnTo>
                  <a:lnTo>
                    <a:pt x="1" y="737"/>
                  </a:lnTo>
                  <a:lnTo>
                    <a:pt x="3" y="697"/>
                  </a:lnTo>
                  <a:lnTo>
                    <a:pt x="9" y="659"/>
                  </a:lnTo>
                  <a:lnTo>
                    <a:pt x="15" y="620"/>
                  </a:lnTo>
                  <a:lnTo>
                    <a:pt x="25" y="583"/>
                  </a:lnTo>
                  <a:lnTo>
                    <a:pt x="35" y="545"/>
                  </a:lnTo>
                  <a:lnTo>
                    <a:pt x="47" y="510"/>
                  </a:lnTo>
                  <a:lnTo>
                    <a:pt x="61" y="474"/>
                  </a:lnTo>
                  <a:lnTo>
                    <a:pt x="77" y="440"/>
                  </a:lnTo>
                  <a:lnTo>
                    <a:pt x="93" y="407"/>
                  </a:lnTo>
                  <a:lnTo>
                    <a:pt x="112" y="374"/>
                  </a:lnTo>
                  <a:lnTo>
                    <a:pt x="132" y="343"/>
                  </a:lnTo>
                  <a:lnTo>
                    <a:pt x="154" y="312"/>
                  </a:lnTo>
                  <a:lnTo>
                    <a:pt x="177" y="282"/>
                  </a:lnTo>
                  <a:lnTo>
                    <a:pt x="202" y="254"/>
                  </a:lnTo>
                  <a:lnTo>
                    <a:pt x="227" y="227"/>
                  </a:lnTo>
                  <a:lnTo>
                    <a:pt x="254" y="202"/>
                  </a:lnTo>
                  <a:lnTo>
                    <a:pt x="283" y="177"/>
                  </a:lnTo>
                  <a:lnTo>
                    <a:pt x="312" y="155"/>
                  </a:lnTo>
                  <a:lnTo>
                    <a:pt x="342" y="132"/>
                  </a:lnTo>
                  <a:lnTo>
                    <a:pt x="374" y="112"/>
                  </a:lnTo>
                  <a:lnTo>
                    <a:pt x="407" y="93"/>
                  </a:lnTo>
                  <a:lnTo>
                    <a:pt x="440" y="77"/>
                  </a:lnTo>
                  <a:lnTo>
                    <a:pt x="474" y="61"/>
                  </a:lnTo>
                  <a:lnTo>
                    <a:pt x="510" y="47"/>
                  </a:lnTo>
                  <a:lnTo>
                    <a:pt x="545" y="35"/>
                  </a:lnTo>
                  <a:lnTo>
                    <a:pt x="582" y="24"/>
                  </a:lnTo>
                  <a:lnTo>
                    <a:pt x="620" y="16"/>
                  </a:lnTo>
                  <a:lnTo>
                    <a:pt x="658" y="9"/>
                  </a:lnTo>
                  <a:lnTo>
                    <a:pt x="697" y="4"/>
                  </a:lnTo>
                  <a:lnTo>
                    <a:pt x="737" y="1"/>
                  </a:lnTo>
                  <a:lnTo>
                    <a:pt x="776" y="0"/>
                  </a:lnTo>
                  <a:close/>
                </a:path>
              </a:pathLst>
            </a:custGeom>
            <a:solidFill>
              <a:srgbClr val="ED7D31"/>
            </a:solidFill>
            <a:ln>
              <a:noFill/>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 name="矩形 23">
              <a:extLst>
                <a:ext uri="{FF2B5EF4-FFF2-40B4-BE49-F238E27FC236}">
                  <a16:creationId xmlns:a16="http://schemas.microsoft.com/office/drawing/2014/main" id="{78D510D6-DECC-45DC-BA90-AD6E40C275D5}"/>
                </a:ext>
              </a:extLst>
            </p:cNvPr>
            <p:cNvSpPr/>
            <p:nvPr/>
          </p:nvSpPr>
          <p:spPr>
            <a:xfrm>
              <a:off x="4544154" y="4723384"/>
              <a:ext cx="4286467" cy="1200329"/>
            </a:xfrm>
            <a:prstGeom prst="rect">
              <a:avLst/>
            </a:prstGeom>
          </p:spPr>
          <p:txBody>
            <a:bodyPr wrap="square">
              <a:spAutoFit/>
            </a:bodyPr>
            <a:lstStyle/>
            <a:p>
              <a:pPr marL="817563" marR="0" lvl="2" indent="0" algn="l" defTabSz="914400" rtl="0" eaLnBrk="1" fontAlgn="auto" latinLnBrk="0" hangingPunct="1">
                <a:lnSpc>
                  <a:spcPct val="100000"/>
                </a:lnSpc>
                <a:spcBef>
                  <a:spcPts val="80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Internal competitions between </a:t>
              </a:r>
              <a:r>
                <a:rPr kumimoji="0" lang="en-US" altLang="zh-CN" sz="1800" b="1" i="0" u="none" strike="noStrike" kern="1200" cap="none" spc="0" normalizeH="0" baseline="0" noProof="0" dirty="0">
                  <a:ln>
                    <a:noFill/>
                  </a:ln>
                  <a:solidFill>
                    <a:srgbClr val="E12F66"/>
                  </a:solidFill>
                  <a:effectLst/>
                  <a:uLnTx/>
                  <a:uFillTx/>
                  <a:latin typeface="Arial" panose="020B0604020202020204" pitchFamily="34" charset="0"/>
                  <a:ea typeface="等线" panose="02010600030101010101" pitchFamily="2" charset="-122"/>
                  <a:cs typeface="Arial" panose="020B0604020202020204" pitchFamily="34" charset="0"/>
                </a:rPr>
                <a:t>sulphate-reducing bacteria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and </a:t>
              </a:r>
              <a:r>
                <a:rPr kumimoji="0" lang="en-US" altLang="zh-CN" sz="1800" b="1" i="0" u="none" strike="noStrike" kern="1200" cap="none" spc="0" normalizeH="0" baseline="0" noProof="0" dirty="0">
                  <a:ln>
                    <a:noFill/>
                  </a:ln>
                  <a:solidFill>
                    <a:srgbClr val="336224"/>
                  </a:solidFill>
                  <a:effectLst/>
                  <a:uLnTx/>
                  <a:uFillTx/>
                  <a:latin typeface="Arial" panose="020B0604020202020204" pitchFamily="34" charset="0"/>
                  <a:ea typeface="等线" panose="02010600030101010101" pitchFamily="2" charset="-122"/>
                  <a:cs typeface="Arial" panose="020B0604020202020204" pitchFamily="34" charset="0"/>
                </a:rPr>
                <a:t>methane-producing archaea</a:t>
              </a:r>
            </a:p>
          </p:txBody>
        </p:sp>
      </p:grpSp>
      <p:sp>
        <p:nvSpPr>
          <p:cNvPr id="32" name="矩形标注 4">
            <a:extLst>
              <a:ext uri="{FF2B5EF4-FFF2-40B4-BE49-F238E27FC236}">
                <a16:creationId xmlns:a16="http://schemas.microsoft.com/office/drawing/2014/main" id="{53167A6B-64C9-4BA7-BEAB-9A7CD953B29A}"/>
              </a:ext>
            </a:extLst>
          </p:cNvPr>
          <p:cNvSpPr/>
          <p:nvPr/>
        </p:nvSpPr>
        <p:spPr>
          <a:xfrm>
            <a:off x="937548" y="1589702"/>
            <a:ext cx="9951431" cy="2059455"/>
          </a:xfrm>
          <a:prstGeom prst="wedgeRectCallout">
            <a:avLst>
              <a:gd name="adj1" fmla="val -49381"/>
              <a:gd name="adj2" fmla="val 43975"/>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矩形 18">
            <a:extLst>
              <a:ext uri="{FF2B5EF4-FFF2-40B4-BE49-F238E27FC236}">
                <a16:creationId xmlns:a16="http://schemas.microsoft.com/office/drawing/2014/main" id="{A593058B-DE2C-4038-840B-A3EA76E19D6B}"/>
              </a:ext>
            </a:extLst>
          </p:cNvPr>
          <p:cNvSpPr/>
          <p:nvPr/>
        </p:nvSpPr>
        <p:spPr>
          <a:xfrm>
            <a:off x="695327" y="1639457"/>
            <a:ext cx="7413715" cy="400110"/>
          </a:xfrm>
          <a:prstGeom prst="rect">
            <a:avLst/>
          </a:prstGeom>
        </p:spPr>
        <p:txBody>
          <a:bodyPr wrap="square">
            <a:spAutoFit/>
          </a:bodyPr>
          <a:lstStyle/>
          <a:p>
            <a:pPr marL="703263" marR="0" lvl="1" indent="-34290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Operational parameters </a:t>
            </a:r>
          </a:p>
        </p:txBody>
      </p:sp>
      <p:sp>
        <p:nvSpPr>
          <p:cNvPr id="15" name="矩形 14">
            <a:extLst>
              <a:ext uri="{FF2B5EF4-FFF2-40B4-BE49-F238E27FC236}">
                <a16:creationId xmlns:a16="http://schemas.microsoft.com/office/drawing/2014/main" id="{F68D18FD-8D01-C3CE-F89E-382EBB9668A0}"/>
              </a:ext>
            </a:extLst>
          </p:cNvPr>
          <p:cNvSpPr/>
          <p:nvPr/>
        </p:nvSpPr>
        <p:spPr>
          <a:xfrm>
            <a:off x="3907292" y="2118882"/>
            <a:ext cx="1869307" cy="369332"/>
          </a:xfrm>
          <a:prstGeom prst="rect">
            <a:avLst/>
          </a:prstGeom>
        </p:spPr>
        <p:txBody>
          <a:bodyPr wrap="square">
            <a:spAutoFit/>
          </a:bodyPr>
          <a:lstStyle/>
          <a:p>
            <a:pPr marL="1103313" marR="0" lvl="2" indent="-285750" algn="l" defTabSz="914400" rtl="0" eaLnBrk="1" fontAlgn="auto" latinLnBrk="0" hangingPunct="1">
              <a:lnSpc>
                <a:spcPct val="100000"/>
              </a:lnSpc>
              <a:spcBef>
                <a:spcPts val="800"/>
              </a:spcBef>
              <a:spcAft>
                <a:spcPts val="0"/>
              </a:spcAft>
              <a:buClrTx/>
              <a:buSzTx/>
              <a:buFont typeface="Wingdings" panose="05000000000000000000" pitchFamily="2" charset="2"/>
              <a:buChar char="ü"/>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pH</a:t>
            </a:r>
          </a:p>
        </p:txBody>
      </p:sp>
      <p:sp>
        <p:nvSpPr>
          <p:cNvPr id="27" name="矩形 26">
            <a:extLst>
              <a:ext uri="{FF2B5EF4-FFF2-40B4-BE49-F238E27FC236}">
                <a16:creationId xmlns:a16="http://schemas.microsoft.com/office/drawing/2014/main" id="{60E0E7E5-9B6F-5C94-95C8-462E09D8912D}"/>
              </a:ext>
            </a:extLst>
          </p:cNvPr>
          <p:cNvSpPr/>
          <p:nvPr/>
        </p:nvSpPr>
        <p:spPr>
          <a:xfrm>
            <a:off x="643433" y="2127012"/>
            <a:ext cx="4038796" cy="369332"/>
          </a:xfrm>
          <a:prstGeom prst="rect">
            <a:avLst/>
          </a:prstGeom>
        </p:spPr>
        <p:txBody>
          <a:bodyPr wrap="square">
            <a:spAutoFit/>
          </a:bodyPr>
          <a:lstStyle/>
          <a:p>
            <a:pPr marL="1103313" marR="0" lvl="2" indent="-285750" algn="l" defTabSz="914400" rtl="0" eaLnBrk="1" fontAlgn="auto" latinLnBrk="0" hangingPunct="1">
              <a:lnSpc>
                <a:spcPct val="100000"/>
              </a:lnSpc>
              <a:spcBef>
                <a:spcPts val="800"/>
              </a:spcBef>
              <a:spcAft>
                <a:spcPts val="0"/>
              </a:spcAft>
              <a:buClrTx/>
              <a:buSzTx/>
              <a:buFont typeface="Wingdings" panose="05000000000000000000" pitchFamily="2" charset="2"/>
              <a:buChar char="ü"/>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Fermentation temperature</a:t>
            </a:r>
          </a:p>
        </p:txBody>
      </p:sp>
      <p:sp>
        <p:nvSpPr>
          <p:cNvPr id="29" name="矩形 28">
            <a:extLst>
              <a:ext uri="{FF2B5EF4-FFF2-40B4-BE49-F238E27FC236}">
                <a16:creationId xmlns:a16="http://schemas.microsoft.com/office/drawing/2014/main" id="{C8E06A9F-3A33-6FB2-0ED9-C27C7865FE63}"/>
              </a:ext>
            </a:extLst>
          </p:cNvPr>
          <p:cNvSpPr/>
          <p:nvPr/>
        </p:nvSpPr>
        <p:spPr>
          <a:xfrm>
            <a:off x="5727545" y="2127012"/>
            <a:ext cx="4500000" cy="369332"/>
          </a:xfrm>
          <a:prstGeom prst="rect">
            <a:avLst/>
          </a:prstGeom>
        </p:spPr>
        <p:txBody>
          <a:bodyPr wrap="square">
            <a:spAutoFit/>
          </a:bodyPr>
          <a:lstStyle/>
          <a:p>
            <a:pPr marL="1103313" marR="0" lvl="2" indent="-285750" algn="l" defTabSz="914400" rtl="0" eaLnBrk="1" fontAlgn="auto" latinLnBrk="0" hangingPunct="1">
              <a:lnSpc>
                <a:spcPct val="100000"/>
              </a:lnSpc>
              <a:spcBef>
                <a:spcPts val="800"/>
              </a:spcBef>
              <a:spcAft>
                <a:spcPts val="0"/>
              </a:spcAft>
              <a:buClrTx/>
              <a:buSzTx/>
              <a:buFont typeface="Wingdings" panose="05000000000000000000" pitchFamily="2" charset="2"/>
              <a:buChar char="ü"/>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Organic loading rate</a:t>
            </a:r>
          </a:p>
        </p:txBody>
      </p:sp>
      <p:grpSp>
        <p:nvGrpSpPr>
          <p:cNvPr id="20" name="Group 15">
            <a:extLst>
              <a:ext uri="{FF2B5EF4-FFF2-40B4-BE49-F238E27FC236}">
                <a16:creationId xmlns:a16="http://schemas.microsoft.com/office/drawing/2014/main" id="{CB396990-32C5-561D-5337-0F8CCDDB5788}"/>
              </a:ext>
            </a:extLst>
          </p:cNvPr>
          <p:cNvGrpSpPr/>
          <p:nvPr/>
        </p:nvGrpSpPr>
        <p:grpSpPr>
          <a:xfrm>
            <a:off x="8972536" y="417967"/>
            <a:ext cx="3121806" cy="447110"/>
            <a:chOff x="8844309" y="358006"/>
            <a:chExt cx="3121806" cy="447110"/>
          </a:xfrm>
        </p:grpSpPr>
        <p:grpSp>
          <p:nvGrpSpPr>
            <p:cNvPr id="39" name="组合 2">
              <a:extLst>
                <a:ext uri="{FF2B5EF4-FFF2-40B4-BE49-F238E27FC236}">
                  <a16:creationId xmlns:a16="http://schemas.microsoft.com/office/drawing/2014/main" id="{28F72C27-307A-1686-AF98-DFE188FA8332}"/>
                </a:ext>
              </a:extLst>
            </p:cNvPr>
            <p:cNvGrpSpPr/>
            <p:nvPr/>
          </p:nvGrpSpPr>
          <p:grpSpPr>
            <a:xfrm>
              <a:off x="9715178" y="358006"/>
              <a:ext cx="2250937" cy="447110"/>
              <a:chOff x="9729466" y="157976"/>
              <a:chExt cx="2250937" cy="447110"/>
            </a:xfrm>
          </p:grpSpPr>
          <p:sp>
            <p:nvSpPr>
              <p:cNvPr id="41" name="TextBox 15">
                <a:extLst>
                  <a:ext uri="{FF2B5EF4-FFF2-40B4-BE49-F238E27FC236}">
                    <a16:creationId xmlns:a16="http://schemas.microsoft.com/office/drawing/2014/main" id="{9310017D-E330-E080-C6DE-C5A8800A63ED}"/>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42" name="直线连接符 9">
                <a:extLst>
                  <a:ext uri="{FF2B5EF4-FFF2-40B4-BE49-F238E27FC236}">
                    <a16:creationId xmlns:a16="http://schemas.microsoft.com/office/drawing/2014/main" id="{EFCA21F6-20D8-EF08-A10B-FC2841546560}"/>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40" name="Picture 17">
              <a:extLst>
                <a:ext uri="{FF2B5EF4-FFF2-40B4-BE49-F238E27FC236}">
                  <a16:creationId xmlns:a16="http://schemas.microsoft.com/office/drawing/2014/main" id="{19C5E471-172A-EA67-1100-38F0B4CC6EA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
        <p:nvSpPr>
          <p:cNvPr id="2" name="箭头: 下 1">
            <a:extLst>
              <a:ext uri="{FF2B5EF4-FFF2-40B4-BE49-F238E27FC236}">
                <a16:creationId xmlns:a16="http://schemas.microsoft.com/office/drawing/2014/main" id="{DFCFCC82-152D-FDAF-B6D0-A08C30C004C7}"/>
              </a:ext>
            </a:extLst>
          </p:cNvPr>
          <p:cNvSpPr/>
          <p:nvPr/>
        </p:nvSpPr>
        <p:spPr>
          <a:xfrm flipH="1">
            <a:off x="2770401" y="2481970"/>
            <a:ext cx="320277" cy="346300"/>
          </a:xfrm>
          <a:prstGeom prst="downArrow">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D7D31"/>
              </a:solidFill>
              <a:effectLst/>
              <a:uLnTx/>
              <a:uFillTx/>
              <a:latin typeface="等线"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996C263A-B726-2A6D-20D3-11D49C9F103B}"/>
              </a:ext>
            </a:extLst>
          </p:cNvPr>
          <p:cNvSpPr/>
          <p:nvPr/>
        </p:nvSpPr>
        <p:spPr>
          <a:xfrm>
            <a:off x="1737987" y="2815703"/>
            <a:ext cx="2944242" cy="687368"/>
          </a:xfrm>
          <a:prstGeom prst="rect">
            <a:avLst/>
          </a:prstGeom>
        </p:spPr>
        <p:txBody>
          <a:bodyPr wrap="square">
            <a:spAutoFit/>
          </a:bodyPr>
          <a:lstStyle/>
          <a:p>
            <a:pPr marL="285750" marR="0" lvl="2" indent="-285750" algn="l" defTabSz="914400" rtl="0" eaLnBrk="1" fontAlgn="auto" latinLnBrk="0" hangingPunct="1">
              <a:lnSpc>
                <a:spcPct val="100000"/>
              </a:lnSpc>
              <a:spcBef>
                <a:spcPts val="800"/>
              </a:spcBef>
              <a:spcAft>
                <a:spcPts val="0"/>
              </a:spcAft>
              <a:buClrTx/>
              <a:buSzTx/>
              <a:buFont typeface="Wingdings" panose="05000000000000000000" pitchFamily="2" charset="2"/>
              <a:buChar char="l"/>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Mesophilic (20-42°C)</a:t>
            </a:r>
          </a:p>
          <a:p>
            <a:pPr marL="285750" marR="0" lvl="2" indent="-285750" algn="l" defTabSz="914400" rtl="0" eaLnBrk="1" fontAlgn="auto" latinLnBrk="0" hangingPunct="1">
              <a:lnSpc>
                <a:spcPct val="100000"/>
              </a:lnSpc>
              <a:spcBef>
                <a:spcPts val="800"/>
              </a:spcBef>
              <a:spcAft>
                <a:spcPts val="0"/>
              </a:spcAft>
              <a:buClrTx/>
              <a:buSzTx/>
              <a:buFont typeface="Wingdings" panose="05000000000000000000" pitchFamily="2" charset="2"/>
              <a:buChar char="l"/>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Psychrophilic (0-20°C)</a:t>
            </a:r>
            <a:endParaRPr kumimoji="0" lang="en-US" altLang="zh-CN" sz="1600" b="1" i="0" u="none" strike="noStrike" kern="1200" cap="none" spc="0" normalizeH="0" baseline="0" noProof="0" dirty="0">
              <a:ln>
                <a:noFill/>
              </a:ln>
              <a:solidFill>
                <a:srgbClr val="336224"/>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8" name="箭头: 下 7">
            <a:extLst>
              <a:ext uri="{FF2B5EF4-FFF2-40B4-BE49-F238E27FC236}">
                <a16:creationId xmlns:a16="http://schemas.microsoft.com/office/drawing/2014/main" id="{FF25C87A-DEE7-3658-3CF7-822E2EE1863D}"/>
              </a:ext>
            </a:extLst>
          </p:cNvPr>
          <p:cNvSpPr/>
          <p:nvPr/>
        </p:nvSpPr>
        <p:spPr>
          <a:xfrm flipH="1">
            <a:off x="5040267" y="2481970"/>
            <a:ext cx="320277" cy="346300"/>
          </a:xfrm>
          <a:prstGeom prst="downArrow">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D7D31"/>
              </a:solidFill>
              <a:effectLst/>
              <a:uLnTx/>
              <a:uFillTx/>
              <a:latin typeface="等线" panose="020F0502020204030204"/>
              <a:ea typeface="等线" panose="02010600030101010101" pitchFamily="2" charset="-122"/>
              <a:cs typeface="+mn-cs"/>
            </a:endParaRPr>
          </a:p>
        </p:txBody>
      </p:sp>
      <p:sp>
        <p:nvSpPr>
          <p:cNvPr id="9" name="矩形 8">
            <a:extLst>
              <a:ext uri="{FF2B5EF4-FFF2-40B4-BE49-F238E27FC236}">
                <a16:creationId xmlns:a16="http://schemas.microsoft.com/office/drawing/2014/main" id="{05530DA8-1944-51F5-A764-5AC201B0C54F}"/>
              </a:ext>
            </a:extLst>
          </p:cNvPr>
          <p:cNvSpPr/>
          <p:nvPr/>
        </p:nvSpPr>
        <p:spPr>
          <a:xfrm>
            <a:off x="4630264" y="2815703"/>
            <a:ext cx="1241235" cy="338554"/>
          </a:xfrm>
          <a:prstGeom prst="rect">
            <a:avLst/>
          </a:prstGeom>
        </p:spPr>
        <p:txBody>
          <a:bodyPr wrap="square">
            <a:spAutoFit/>
          </a:bodyPr>
          <a:lstStyle/>
          <a:p>
            <a:pPr marL="285750" marR="0" lvl="2" indent="-285750" algn="l" defTabSz="914400" rtl="0" eaLnBrk="1" fontAlgn="auto" latinLnBrk="0" hangingPunct="1">
              <a:lnSpc>
                <a:spcPct val="100000"/>
              </a:lnSpc>
              <a:spcBef>
                <a:spcPts val="800"/>
              </a:spcBef>
              <a:spcAft>
                <a:spcPts val="0"/>
              </a:spcAft>
              <a:buClrTx/>
              <a:buSzTx/>
              <a:buFont typeface="Wingdings" panose="05000000000000000000" pitchFamily="2" charset="2"/>
              <a:buChar char="l"/>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Neutral</a:t>
            </a:r>
            <a:endParaRPr kumimoji="0" lang="en-US" altLang="zh-CN" sz="1600" b="1" i="0" u="none" strike="noStrike" kern="1200" cap="none" spc="0" normalizeH="0" baseline="0" noProof="0" dirty="0">
              <a:ln>
                <a:noFill/>
              </a:ln>
              <a:solidFill>
                <a:srgbClr val="336224"/>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3" name="矩形 12">
            <a:extLst>
              <a:ext uri="{FF2B5EF4-FFF2-40B4-BE49-F238E27FC236}">
                <a16:creationId xmlns:a16="http://schemas.microsoft.com/office/drawing/2014/main" id="{A9B081EC-AC29-E652-819B-A3489CAB3D6D}"/>
              </a:ext>
            </a:extLst>
          </p:cNvPr>
          <p:cNvSpPr/>
          <p:nvPr/>
        </p:nvSpPr>
        <p:spPr>
          <a:xfrm>
            <a:off x="5938438" y="2829922"/>
            <a:ext cx="2019700" cy="338554"/>
          </a:xfrm>
          <a:prstGeom prst="rect">
            <a:avLst/>
          </a:prstGeom>
        </p:spPr>
        <p:txBody>
          <a:bodyPr wrap="square">
            <a:spAutoFit/>
          </a:bodyPr>
          <a:lstStyle/>
          <a:p>
            <a:pPr marL="285750" marR="0" lvl="2" indent="-285750" algn="l" defTabSz="914400" rtl="0" eaLnBrk="1" fontAlgn="auto" latinLnBrk="0" hangingPunct="1">
              <a:lnSpc>
                <a:spcPct val="100000"/>
              </a:lnSpc>
              <a:spcBef>
                <a:spcPts val="800"/>
              </a:spcBef>
              <a:spcAft>
                <a:spcPts val="0"/>
              </a:spcAft>
              <a:buClrTx/>
              <a:buSzTx/>
              <a:buFont typeface="Wingdings" panose="05000000000000000000" pitchFamily="2" charset="2"/>
              <a:buChar char="l"/>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6 </a:t>
            </a:r>
            <a:r>
              <a:rPr kumimoji="0" lang="en-US" altLang="zh-CN" sz="1600" b="0" i="0" u="none" strike="noStrike" kern="12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kgCOD</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a:t>
            </a:r>
            <a:r>
              <a:rPr kumimoji="0" lang="en-US" altLang="zh-CN" sz="1600" b="0" i="0" u="none" strike="noStrike" kern="1200" cap="none" spc="0" normalizeH="0" baseline="30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3</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  </a:t>
            </a:r>
            <a:endParaRPr kumimoji="0" lang="en-US" altLang="zh-CN" sz="1600" b="1" i="0" u="none" strike="noStrike" kern="1200" cap="none" spc="0" normalizeH="0" baseline="0" noProof="0" dirty="0">
              <a:ln>
                <a:noFill/>
              </a:ln>
              <a:solidFill>
                <a:srgbClr val="336224"/>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4" name="箭头: 下 13">
            <a:extLst>
              <a:ext uri="{FF2B5EF4-FFF2-40B4-BE49-F238E27FC236}">
                <a16:creationId xmlns:a16="http://schemas.microsoft.com/office/drawing/2014/main" id="{8718EF4E-4115-ED1E-EF2A-5BE3169FE794}"/>
              </a:ext>
            </a:extLst>
          </p:cNvPr>
          <p:cNvSpPr/>
          <p:nvPr/>
        </p:nvSpPr>
        <p:spPr>
          <a:xfrm flipH="1">
            <a:off x="7971762" y="2481970"/>
            <a:ext cx="320277" cy="346300"/>
          </a:xfrm>
          <a:prstGeom prst="downArrow">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D7D31"/>
              </a:solidFill>
              <a:effectLst/>
              <a:uLnTx/>
              <a:uFillTx/>
              <a:latin typeface="等线" panose="020F0502020204030204"/>
              <a:ea typeface="等线" panose="02010600030101010101" pitchFamily="2" charset="-122"/>
              <a:cs typeface="+mn-cs"/>
            </a:endParaRPr>
          </a:p>
        </p:txBody>
      </p:sp>
      <p:sp>
        <p:nvSpPr>
          <p:cNvPr id="16" name="箭头: 下 15">
            <a:extLst>
              <a:ext uri="{FF2B5EF4-FFF2-40B4-BE49-F238E27FC236}">
                <a16:creationId xmlns:a16="http://schemas.microsoft.com/office/drawing/2014/main" id="{405F67F7-DF52-8527-C58E-B4D94B0CC87C}"/>
              </a:ext>
            </a:extLst>
          </p:cNvPr>
          <p:cNvSpPr/>
          <p:nvPr/>
        </p:nvSpPr>
        <p:spPr>
          <a:xfrm rot="16200000" flipH="1">
            <a:off x="7922962" y="2763801"/>
            <a:ext cx="83998" cy="470797"/>
          </a:xfrm>
          <a:prstGeom prst="downArrow">
            <a:avLst>
              <a:gd name="adj1" fmla="val 27320"/>
              <a:gd name="adj2" fmla="val 220093"/>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D7D31"/>
              </a:solidFill>
              <a:effectLst/>
              <a:uLnTx/>
              <a:uFillTx/>
              <a:latin typeface="等线" panose="020F0502020204030204"/>
              <a:ea typeface="等线" panose="02010600030101010101" pitchFamily="2" charset="-122"/>
              <a:cs typeface="+mn-cs"/>
            </a:endParaRPr>
          </a:p>
        </p:txBody>
      </p:sp>
      <p:sp>
        <p:nvSpPr>
          <p:cNvPr id="17" name="矩形 16">
            <a:extLst>
              <a:ext uri="{FF2B5EF4-FFF2-40B4-BE49-F238E27FC236}">
                <a16:creationId xmlns:a16="http://schemas.microsoft.com/office/drawing/2014/main" id="{DAD3400C-8F8A-208E-53D6-AF4A681E93DF}"/>
              </a:ext>
            </a:extLst>
          </p:cNvPr>
          <p:cNvSpPr/>
          <p:nvPr/>
        </p:nvSpPr>
        <p:spPr>
          <a:xfrm>
            <a:off x="8244398" y="2829922"/>
            <a:ext cx="2800669" cy="338554"/>
          </a:xfrm>
          <a:prstGeom prst="rect">
            <a:avLst/>
          </a:prstGeom>
        </p:spPr>
        <p:txBody>
          <a:bodyPr wrap="square">
            <a:spAutoFit/>
          </a:bodyPr>
          <a:lstStyle/>
          <a:p>
            <a:pPr marL="0" marR="0" lvl="2" indent="0" algn="l" defTabSz="914400" rtl="0" eaLnBrk="1" fontAlgn="auto" latinLnBrk="0" hangingPunct="1">
              <a:lnSpc>
                <a:spcPct val="100000"/>
              </a:lnSpc>
              <a:spcBef>
                <a:spcPts val="80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0.382 m</a:t>
            </a:r>
            <a:r>
              <a:rPr kumimoji="0" lang="en-US" altLang="zh-CN" sz="1600" b="0" i="0" u="none" strike="noStrike" kern="1200" cap="none" spc="0" normalizeH="0" baseline="30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3</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CH</a:t>
            </a:r>
            <a:r>
              <a:rPr kumimoji="0" lang="en-US" altLang="zh-CN"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4</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en-US" altLang="zh-CN" sz="1600" b="0" i="0" u="none" strike="noStrike" kern="12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kgCOD</a:t>
            </a:r>
            <a:r>
              <a:rPr kumimoji="0" lang="en-US" altLang="zh-CN" sz="1600" b="0" i="0" u="none" strike="noStrike" kern="1200" cap="none" spc="0" normalizeH="0" baseline="-2500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removed</a:t>
            </a:r>
            <a:endParaRPr kumimoji="0" lang="en-US" altLang="zh-CN" sz="1600" b="1" i="0" u="none" strike="noStrike" kern="1200" cap="none" spc="0" normalizeH="0" baseline="-25000" noProof="0" dirty="0">
              <a:ln>
                <a:noFill/>
              </a:ln>
              <a:solidFill>
                <a:srgbClr val="336224"/>
              </a:solidFill>
              <a:effectLst/>
              <a:uLnTx/>
              <a:uFillTx/>
              <a:latin typeface="Arial" panose="020B0604020202020204" pitchFamily="34" charset="0"/>
              <a:ea typeface="等线" panose="02010600030101010101" pitchFamily="2" charset="-122"/>
              <a:cs typeface="Arial" panose="020B0604020202020204" pitchFamily="34" charset="0"/>
            </a:endParaRPr>
          </a:p>
        </p:txBody>
      </p:sp>
    </p:spTree>
    <p:custDataLst>
      <p:tags r:id="rId1"/>
    </p:custDataLst>
    <p:extLst>
      <p:ext uri="{BB962C8B-B14F-4D97-AF65-F5344CB8AC3E}">
        <p14:creationId xmlns:p14="http://schemas.microsoft.com/office/powerpoint/2010/main" val="685732827"/>
      </p:ext>
    </p:extLst>
  </p:cSld>
  <p:clrMapOvr>
    <a:masterClrMapping/>
  </p:clrMapOvr>
  <p:transition advTm="2587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dirty="0"/>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Energy recovery</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38" name="矩形标注 4">
            <a:extLst>
              <a:ext uri="{FF2B5EF4-FFF2-40B4-BE49-F238E27FC236}">
                <a16:creationId xmlns:a16="http://schemas.microsoft.com/office/drawing/2014/main" id="{CDA643F5-3F9F-49CC-9CE1-8B78E587BBB4}"/>
              </a:ext>
            </a:extLst>
          </p:cNvPr>
          <p:cNvSpPr/>
          <p:nvPr/>
        </p:nvSpPr>
        <p:spPr>
          <a:xfrm>
            <a:off x="937548" y="1682601"/>
            <a:ext cx="3144925" cy="497180"/>
          </a:xfrm>
          <a:prstGeom prst="wedgeRectCallout">
            <a:avLst>
              <a:gd name="adj1" fmla="val -49381"/>
              <a:gd name="adj2" fmla="val 43975"/>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4" name="矩形 33">
            <a:extLst>
              <a:ext uri="{FF2B5EF4-FFF2-40B4-BE49-F238E27FC236}">
                <a16:creationId xmlns:a16="http://schemas.microsoft.com/office/drawing/2014/main" id="{72076D80-E815-20C5-3CB2-088AB3ADB673}"/>
              </a:ext>
            </a:extLst>
          </p:cNvPr>
          <p:cNvSpPr/>
          <p:nvPr/>
        </p:nvSpPr>
        <p:spPr>
          <a:xfrm>
            <a:off x="343490" y="1203774"/>
            <a:ext cx="7170206" cy="938719"/>
          </a:xfrm>
          <a:prstGeom prst="rect">
            <a:avLst/>
          </a:prstGeom>
        </p:spPr>
        <p:txBody>
          <a:bodyPr wrap="square">
            <a:spAutoFit/>
          </a:bodyPr>
          <a:lstStyle/>
          <a:p>
            <a:pPr marL="703263" marR="0" lvl="1" indent="-342900" algn="l" defTabSz="914400" rtl="0" eaLnBrk="1" fontAlgn="auto" latinLnBrk="0" hangingPunct="1">
              <a:lnSpc>
                <a:spcPct val="100000"/>
              </a:lnSpc>
              <a:spcBef>
                <a:spcPts val="800"/>
              </a:spcBef>
              <a:spcAft>
                <a:spcPts val="0"/>
              </a:spcAft>
              <a:buClrTx/>
              <a:buSzTx/>
              <a:buFont typeface="Wingdings" pitchFamily="2" charset="2"/>
              <a:buChar char="n"/>
              <a:tabLst/>
              <a:defRPr/>
            </a:pPr>
            <a:r>
              <a:rPr kumimoji="0" lang="en-US" altLang="zh-CN" sz="2000" b="0"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Existing problems in </a:t>
            </a:r>
            <a:r>
              <a:rPr kumimoji="0" lang="en-US" altLang="zh-CN" sz="2000" b="1" i="0" u="none" strike="noStrike" kern="1200" cap="none" spc="0" normalizeH="0" baseline="0" noProof="0" dirty="0" err="1">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AnMBRs</a:t>
            </a:r>
            <a:endPar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endParaRPr>
          </a:p>
          <a:p>
            <a:pPr marL="1160463" marR="0" lvl="2" indent="-342900" algn="l" defTabSz="914400" rtl="0" eaLnBrk="1" fontAlgn="auto" latinLnBrk="0" hangingPunct="1">
              <a:lnSpc>
                <a:spcPct val="100000"/>
              </a:lnSpc>
              <a:spcBef>
                <a:spcPts val="1800"/>
              </a:spcBef>
              <a:spcAft>
                <a:spcPts val="0"/>
              </a:spcAft>
              <a:buClrTx/>
              <a:buSzTx/>
              <a:buFont typeface="Wingdings" panose="05000000000000000000" pitchFamily="2" charset="2"/>
              <a:buChar char="l"/>
              <a:tabLst/>
              <a:defRPr/>
            </a:pP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Methane loss</a:t>
            </a:r>
          </a:p>
        </p:txBody>
      </p:sp>
      <p:grpSp>
        <p:nvGrpSpPr>
          <p:cNvPr id="20" name="Group 15">
            <a:extLst>
              <a:ext uri="{FF2B5EF4-FFF2-40B4-BE49-F238E27FC236}">
                <a16:creationId xmlns:a16="http://schemas.microsoft.com/office/drawing/2014/main" id="{CB396990-32C5-561D-5337-0F8CCDDB5788}"/>
              </a:ext>
            </a:extLst>
          </p:cNvPr>
          <p:cNvGrpSpPr/>
          <p:nvPr/>
        </p:nvGrpSpPr>
        <p:grpSpPr>
          <a:xfrm>
            <a:off x="8972536" y="417967"/>
            <a:ext cx="3121806" cy="447110"/>
            <a:chOff x="8844309" y="358006"/>
            <a:chExt cx="3121806" cy="447110"/>
          </a:xfrm>
        </p:grpSpPr>
        <p:grpSp>
          <p:nvGrpSpPr>
            <p:cNvPr id="39" name="组合 2">
              <a:extLst>
                <a:ext uri="{FF2B5EF4-FFF2-40B4-BE49-F238E27FC236}">
                  <a16:creationId xmlns:a16="http://schemas.microsoft.com/office/drawing/2014/main" id="{28F72C27-307A-1686-AF98-DFE188FA8332}"/>
                </a:ext>
              </a:extLst>
            </p:cNvPr>
            <p:cNvGrpSpPr/>
            <p:nvPr/>
          </p:nvGrpSpPr>
          <p:grpSpPr>
            <a:xfrm>
              <a:off x="9715178" y="358006"/>
              <a:ext cx="2250937" cy="447110"/>
              <a:chOff x="9729466" y="157976"/>
              <a:chExt cx="2250937" cy="447110"/>
            </a:xfrm>
          </p:grpSpPr>
          <p:sp>
            <p:nvSpPr>
              <p:cNvPr id="41" name="TextBox 15">
                <a:extLst>
                  <a:ext uri="{FF2B5EF4-FFF2-40B4-BE49-F238E27FC236}">
                    <a16:creationId xmlns:a16="http://schemas.microsoft.com/office/drawing/2014/main" id="{9310017D-E330-E080-C6DE-C5A8800A63ED}"/>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42" name="直线连接符 9">
                <a:extLst>
                  <a:ext uri="{FF2B5EF4-FFF2-40B4-BE49-F238E27FC236}">
                    <a16:creationId xmlns:a16="http://schemas.microsoft.com/office/drawing/2014/main" id="{EFCA21F6-20D8-EF08-A10B-FC2841546560}"/>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40" name="Picture 17">
              <a:extLst>
                <a:ext uri="{FF2B5EF4-FFF2-40B4-BE49-F238E27FC236}">
                  <a16:creationId xmlns:a16="http://schemas.microsoft.com/office/drawing/2014/main" id="{19C5E471-172A-EA67-1100-38F0B4CC6E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
        <p:nvSpPr>
          <p:cNvPr id="6" name="矩形标注 4">
            <a:extLst>
              <a:ext uri="{FF2B5EF4-FFF2-40B4-BE49-F238E27FC236}">
                <a16:creationId xmlns:a16="http://schemas.microsoft.com/office/drawing/2014/main" id="{CF7D2C26-FA98-A02B-934A-B58BB092B3D1}"/>
              </a:ext>
            </a:extLst>
          </p:cNvPr>
          <p:cNvSpPr/>
          <p:nvPr/>
        </p:nvSpPr>
        <p:spPr>
          <a:xfrm>
            <a:off x="937548" y="3168914"/>
            <a:ext cx="3144925" cy="497180"/>
          </a:xfrm>
          <a:prstGeom prst="wedgeRectCallout">
            <a:avLst>
              <a:gd name="adj1" fmla="val -49381"/>
              <a:gd name="adj2" fmla="val 43975"/>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 name="矩形 1">
            <a:extLst>
              <a:ext uri="{FF2B5EF4-FFF2-40B4-BE49-F238E27FC236}">
                <a16:creationId xmlns:a16="http://schemas.microsoft.com/office/drawing/2014/main" id="{97137700-F5EB-C8D4-FCE0-EF1850FA7CE9}"/>
              </a:ext>
            </a:extLst>
          </p:cNvPr>
          <p:cNvSpPr/>
          <p:nvPr/>
        </p:nvSpPr>
        <p:spPr>
          <a:xfrm>
            <a:off x="343191" y="3232647"/>
            <a:ext cx="3679450" cy="400110"/>
          </a:xfrm>
          <a:prstGeom prst="rect">
            <a:avLst/>
          </a:prstGeom>
        </p:spPr>
        <p:txBody>
          <a:bodyPr wrap="square">
            <a:spAutoFit/>
          </a:bodyPr>
          <a:lstStyle/>
          <a:p>
            <a:pPr marL="1160463" marR="0" lvl="2" indent="-342900" algn="l" defTabSz="914400" rtl="0" eaLnBrk="1" fontAlgn="auto" latinLnBrk="0" hangingPunct="1">
              <a:lnSpc>
                <a:spcPct val="100000"/>
              </a:lnSpc>
              <a:spcBef>
                <a:spcPts val="800"/>
              </a:spcBef>
              <a:spcAft>
                <a:spcPts val="0"/>
              </a:spcAft>
              <a:buClrTx/>
              <a:buSzTx/>
              <a:buFont typeface="Wingdings" panose="05000000000000000000" pitchFamily="2" charset="2"/>
              <a:buChar char="l"/>
              <a:tabLst/>
              <a:defRPr/>
            </a:pP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Membrane fouling</a:t>
            </a:r>
          </a:p>
        </p:txBody>
      </p:sp>
      <p:sp>
        <p:nvSpPr>
          <p:cNvPr id="8" name="矩形 7">
            <a:extLst>
              <a:ext uri="{FF2B5EF4-FFF2-40B4-BE49-F238E27FC236}">
                <a16:creationId xmlns:a16="http://schemas.microsoft.com/office/drawing/2014/main" id="{2C6F96DD-A2AD-A972-BA1F-65D9094D4922}"/>
              </a:ext>
            </a:extLst>
          </p:cNvPr>
          <p:cNvSpPr/>
          <p:nvPr/>
        </p:nvSpPr>
        <p:spPr>
          <a:xfrm>
            <a:off x="1809783" y="2465529"/>
            <a:ext cx="2019700" cy="369332"/>
          </a:xfrm>
          <a:prstGeom prst="rect">
            <a:avLst/>
          </a:prstGeom>
        </p:spPr>
        <p:txBody>
          <a:bodyPr wrap="square">
            <a:spAutoFit/>
          </a:bodyPr>
          <a:lstStyle/>
          <a:p>
            <a:pPr marL="285750" marR="0" lvl="2" indent="-285750" algn="l" defTabSz="914400" rtl="0" eaLnBrk="1" fontAlgn="auto" latinLnBrk="0" hangingPunct="1">
              <a:lnSpc>
                <a:spcPct val="100000"/>
              </a:lnSpc>
              <a:spcBef>
                <a:spcPts val="800"/>
              </a:spcBef>
              <a:spcAft>
                <a:spcPts val="0"/>
              </a:spcAft>
              <a:buClrTx/>
              <a:buSzTx/>
              <a:buFont typeface="Wingdings" panose="05000000000000000000" pitchFamily="2" charset="2"/>
              <a:buChar char="Ø"/>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Methane</a:t>
            </a:r>
            <a:endParaRPr kumimoji="0" lang="en-US" altLang="zh-CN" sz="1800" b="1" i="0" u="none" strike="noStrike" kern="1200" cap="none" spc="0" normalizeH="0" baseline="0" noProof="0" dirty="0">
              <a:ln>
                <a:noFill/>
              </a:ln>
              <a:solidFill>
                <a:srgbClr val="336224"/>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9" name="箭头: 下 8">
            <a:extLst>
              <a:ext uri="{FF2B5EF4-FFF2-40B4-BE49-F238E27FC236}">
                <a16:creationId xmlns:a16="http://schemas.microsoft.com/office/drawing/2014/main" id="{58B851B0-7E6E-B15C-40D6-F8AEE4A8A4FC}"/>
              </a:ext>
            </a:extLst>
          </p:cNvPr>
          <p:cNvSpPr/>
          <p:nvPr/>
        </p:nvSpPr>
        <p:spPr>
          <a:xfrm rot="16200000" flipH="1">
            <a:off x="4126814" y="1985388"/>
            <a:ext cx="83998" cy="1343243"/>
          </a:xfrm>
          <a:prstGeom prst="downArrow">
            <a:avLst>
              <a:gd name="adj1" fmla="val 27320"/>
              <a:gd name="adj2" fmla="val 220093"/>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D7D31"/>
              </a:solidFill>
              <a:effectLst/>
              <a:uLnTx/>
              <a:uFillTx/>
              <a:latin typeface="等线" panose="020F0502020204030204"/>
              <a:ea typeface="等线" panose="02010600030101010101" pitchFamily="2" charset="-122"/>
              <a:cs typeface="+mn-cs"/>
            </a:endParaRPr>
          </a:p>
        </p:txBody>
      </p:sp>
      <p:sp>
        <p:nvSpPr>
          <p:cNvPr id="13" name="矩形 12">
            <a:extLst>
              <a:ext uri="{FF2B5EF4-FFF2-40B4-BE49-F238E27FC236}">
                <a16:creationId xmlns:a16="http://schemas.microsoft.com/office/drawing/2014/main" id="{77A9A552-83AE-8037-14AD-F48A707F8111}"/>
              </a:ext>
            </a:extLst>
          </p:cNvPr>
          <p:cNvSpPr/>
          <p:nvPr/>
        </p:nvSpPr>
        <p:spPr>
          <a:xfrm>
            <a:off x="3609327" y="2266639"/>
            <a:ext cx="1165869" cy="338554"/>
          </a:xfrm>
          <a:prstGeom prst="rect">
            <a:avLst/>
          </a:prstGeom>
        </p:spPr>
        <p:txBody>
          <a:bodyPr wrap="square">
            <a:spAutoFit/>
          </a:bodyPr>
          <a:lstStyle/>
          <a:p>
            <a:pPr marL="0" marR="0" lvl="2" indent="0" algn="l" defTabSz="914400" rtl="0" eaLnBrk="1" fontAlgn="auto" latinLnBrk="0" hangingPunct="1">
              <a:lnSpc>
                <a:spcPct val="100000"/>
              </a:lnSpc>
              <a:spcBef>
                <a:spcPts val="800"/>
              </a:spcBef>
              <a:spcAft>
                <a:spcPts val="0"/>
              </a:spcAft>
              <a:buClrTx/>
              <a:buSzTx/>
              <a:buFontTx/>
              <a:buNone/>
              <a:tabLst/>
              <a:defRPr/>
            </a:pPr>
            <a:r>
              <a:rPr kumimoji="0" lang="en-US" altLang="zh-CN" sz="1600" b="0"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Dissolved</a:t>
            </a:r>
            <a:endParaRPr kumimoji="0" lang="en-US" altLang="zh-CN" sz="1600" b="1" i="0" u="none" strike="noStrike" kern="1200" cap="none" spc="0" normalizeH="0" baseline="-2500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7" name="矩形 16">
            <a:extLst>
              <a:ext uri="{FF2B5EF4-FFF2-40B4-BE49-F238E27FC236}">
                <a16:creationId xmlns:a16="http://schemas.microsoft.com/office/drawing/2014/main" id="{8387F9BC-F8D7-7DB5-441F-D685D4BE06FB}"/>
              </a:ext>
            </a:extLst>
          </p:cNvPr>
          <p:cNvSpPr/>
          <p:nvPr/>
        </p:nvSpPr>
        <p:spPr>
          <a:xfrm>
            <a:off x="5086114" y="2465529"/>
            <a:ext cx="2019700" cy="369332"/>
          </a:xfrm>
          <a:prstGeom prst="rect">
            <a:avLst/>
          </a:prstGeom>
        </p:spPr>
        <p:txBody>
          <a:bodyPr wrap="square">
            <a:spAutoFit/>
          </a:bodyPr>
          <a:lstStyle/>
          <a:p>
            <a:pPr marL="0" marR="0" lvl="2" indent="0" algn="l" defTabSz="914400" rtl="0" eaLnBrk="1" fontAlgn="auto" latinLnBrk="0" hangingPunct="1">
              <a:lnSpc>
                <a:spcPct val="100000"/>
              </a:lnSpc>
              <a:spcBef>
                <a:spcPts val="80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Effluent</a:t>
            </a:r>
            <a:endParaRPr kumimoji="0" lang="en-US" altLang="zh-CN" sz="1800" b="1" i="0" u="none" strike="noStrike" kern="1200" cap="none" spc="0" normalizeH="0" baseline="0" noProof="0" dirty="0">
              <a:ln>
                <a:noFill/>
              </a:ln>
              <a:solidFill>
                <a:srgbClr val="336224"/>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8" name="箭头: 下弧形 17">
            <a:extLst>
              <a:ext uri="{FF2B5EF4-FFF2-40B4-BE49-F238E27FC236}">
                <a16:creationId xmlns:a16="http://schemas.microsoft.com/office/drawing/2014/main" id="{8FFDDDE7-E2D0-7C96-83D7-17D7C98BF0F6}"/>
              </a:ext>
            </a:extLst>
          </p:cNvPr>
          <p:cNvSpPr/>
          <p:nvPr/>
        </p:nvSpPr>
        <p:spPr>
          <a:xfrm rot="20728081" flipV="1">
            <a:off x="4900129" y="1437729"/>
            <a:ext cx="1955208" cy="709392"/>
          </a:xfrm>
          <a:prstGeom prst="curvedUpArrow">
            <a:avLst>
              <a:gd name="adj1" fmla="val 21149"/>
              <a:gd name="adj2" fmla="val 50000"/>
              <a:gd name="adj3" fmla="val 42783"/>
            </a:avLst>
          </a:prstGeom>
          <a:gradFill flip="none" rotWithShape="1">
            <a:gsLst>
              <a:gs pos="38064">
                <a:srgbClr val="E1762E"/>
              </a:gs>
              <a:gs pos="100000">
                <a:schemeClr val="accent2">
                  <a:lumMod val="67000"/>
                </a:schemeClr>
              </a:gs>
              <a:gs pos="32000">
                <a:schemeClr val="accent2">
                  <a:lumMod val="97000"/>
                  <a:lumOff val="3000"/>
                </a:schemeClr>
              </a:gs>
              <a:gs pos="100000">
                <a:schemeClr val="accent2">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43" name="组合 42">
            <a:extLst>
              <a:ext uri="{FF2B5EF4-FFF2-40B4-BE49-F238E27FC236}">
                <a16:creationId xmlns:a16="http://schemas.microsoft.com/office/drawing/2014/main" id="{940A6404-6364-EDF4-0351-BE7CE2974066}"/>
              </a:ext>
            </a:extLst>
          </p:cNvPr>
          <p:cNvGrpSpPr/>
          <p:nvPr/>
        </p:nvGrpSpPr>
        <p:grpSpPr>
          <a:xfrm>
            <a:off x="6100560" y="1466375"/>
            <a:ext cx="5311414" cy="1914406"/>
            <a:chOff x="5020143" y="1322039"/>
            <a:chExt cx="5675804" cy="1914406"/>
          </a:xfrm>
        </p:grpSpPr>
        <p:sp>
          <p:nvSpPr>
            <p:cNvPr id="44" name="矩形标注 4">
              <a:extLst>
                <a:ext uri="{FF2B5EF4-FFF2-40B4-BE49-F238E27FC236}">
                  <a16:creationId xmlns:a16="http://schemas.microsoft.com/office/drawing/2014/main" id="{54AE3339-8167-91AB-0CAB-799D9792C832}"/>
                </a:ext>
              </a:extLst>
            </p:cNvPr>
            <p:cNvSpPr/>
            <p:nvPr/>
          </p:nvSpPr>
          <p:spPr>
            <a:xfrm>
              <a:off x="5741817" y="1354455"/>
              <a:ext cx="4954130" cy="1881990"/>
            </a:xfrm>
            <a:prstGeom prst="wedgeRectCallout">
              <a:avLst>
                <a:gd name="adj1" fmla="val -49381"/>
                <a:gd name="adj2" fmla="val 43975"/>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 name="矩形 44">
              <a:extLst>
                <a:ext uri="{FF2B5EF4-FFF2-40B4-BE49-F238E27FC236}">
                  <a16:creationId xmlns:a16="http://schemas.microsoft.com/office/drawing/2014/main" id="{E7308245-F224-F6C0-6DBE-E9BFE597A6DC}"/>
                </a:ext>
              </a:extLst>
            </p:cNvPr>
            <p:cNvSpPr/>
            <p:nvPr/>
          </p:nvSpPr>
          <p:spPr>
            <a:xfrm>
              <a:off x="5020143" y="1322039"/>
              <a:ext cx="5311415" cy="1881990"/>
            </a:xfrm>
            <a:prstGeom prst="rect">
              <a:avLst/>
            </a:prstGeom>
          </p:spPr>
          <p:txBody>
            <a:bodyPr wrap="square">
              <a:spAutoFit/>
            </a:bodyPr>
            <a:lstStyle/>
            <a:p>
              <a:pPr marL="1160463" marR="0" lvl="2"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Temperature-related</a:t>
              </a:r>
            </a:p>
            <a:p>
              <a:pPr marL="1160463" marR="0" lvl="2"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Higher solubility of methane at lower temperature causes more methane loss</a:t>
              </a:r>
            </a:p>
          </p:txBody>
        </p:sp>
      </p:grpSp>
    </p:spTree>
    <p:custDataLst>
      <p:tags r:id="rId1"/>
    </p:custDataLst>
    <p:extLst>
      <p:ext uri="{BB962C8B-B14F-4D97-AF65-F5344CB8AC3E}">
        <p14:creationId xmlns:p14="http://schemas.microsoft.com/office/powerpoint/2010/main" val="142097234"/>
      </p:ext>
    </p:extLst>
  </p:cSld>
  <p:clrMapOvr>
    <a:masterClrMapping/>
  </p:clrMapOvr>
  <p:transition advTm="4145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4" grpId="0"/>
      <p:bldP spid="6" grpId="0" animBg="1"/>
      <p:bldP spid="2" grpId="0"/>
      <p:bldP spid="8" grpId="0"/>
      <p:bldP spid="9" grpId="0" animBg="1"/>
      <p:bldP spid="13" grpId="0"/>
      <p:bldP spid="17" grpId="0"/>
      <p:bldP spid="1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dirty="0"/>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Energy recovery</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38" name="矩形标注 4">
            <a:extLst>
              <a:ext uri="{FF2B5EF4-FFF2-40B4-BE49-F238E27FC236}">
                <a16:creationId xmlns:a16="http://schemas.microsoft.com/office/drawing/2014/main" id="{CDA643F5-3F9F-49CC-9CE1-8B78E587BBB4}"/>
              </a:ext>
            </a:extLst>
          </p:cNvPr>
          <p:cNvSpPr/>
          <p:nvPr/>
        </p:nvSpPr>
        <p:spPr>
          <a:xfrm>
            <a:off x="937548" y="1682601"/>
            <a:ext cx="3144925" cy="497180"/>
          </a:xfrm>
          <a:prstGeom prst="wedgeRectCallout">
            <a:avLst>
              <a:gd name="adj1" fmla="val -49381"/>
              <a:gd name="adj2" fmla="val 43975"/>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4" name="矩形 33">
            <a:extLst>
              <a:ext uri="{FF2B5EF4-FFF2-40B4-BE49-F238E27FC236}">
                <a16:creationId xmlns:a16="http://schemas.microsoft.com/office/drawing/2014/main" id="{72076D80-E815-20C5-3CB2-088AB3ADB673}"/>
              </a:ext>
            </a:extLst>
          </p:cNvPr>
          <p:cNvSpPr/>
          <p:nvPr/>
        </p:nvSpPr>
        <p:spPr>
          <a:xfrm>
            <a:off x="343490" y="1203774"/>
            <a:ext cx="7170206" cy="938719"/>
          </a:xfrm>
          <a:prstGeom prst="rect">
            <a:avLst/>
          </a:prstGeom>
        </p:spPr>
        <p:txBody>
          <a:bodyPr wrap="square">
            <a:spAutoFit/>
          </a:bodyPr>
          <a:lstStyle/>
          <a:p>
            <a:pPr marL="703263" marR="0" lvl="1" indent="-342900" algn="l" defTabSz="914400" rtl="0" eaLnBrk="1" fontAlgn="auto" latinLnBrk="0" hangingPunct="1">
              <a:lnSpc>
                <a:spcPct val="100000"/>
              </a:lnSpc>
              <a:spcBef>
                <a:spcPts val="800"/>
              </a:spcBef>
              <a:spcAft>
                <a:spcPts val="0"/>
              </a:spcAft>
              <a:buClrTx/>
              <a:buSzTx/>
              <a:buFont typeface="Wingdings" pitchFamily="2" charset="2"/>
              <a:buChar char="n"/>
              <a:tabLst/>
              <a:defRPr/>
            </a:pPr>
            <a:r>
              <a:rPr kumimoji="0" lang="en-US" altLang="zh-CN" sz="2000" b="0"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Existing problems in </a:t>
            </a:r>
            <a:r>
              <a:rPr kumimoji="0" lang="en-US" altLang="zh-CN" sz="2000" b="1" i="0" u="none" strike="noStrike" kern="1200" cap="none" spc="0" normalizeH="0" baseline="0" noProof="0" dirty="0" err="1">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AnMBRs</a:t>
            </a:r>
            <a:endPar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endParaRPr>
          </a:p>
          <a:p>
            <a:pPr marL="1160463" marR="0" lvl="2" indent="-342900" algn="l" defTabSz="914400" rtl="0" eaLnBrk="1" fontAlgn="auto" latinLnBrk="0" hangingPunct="1">
              <a:lnSpc>
                <a:spcPct val="100000"/>
              </a:lnSpc>
              <a:spcBef>
                <a:spcPts val="1800"/>
              </a:spcBef>
              <a:spcAft>
                <a:spcPts val="0"/>
              </a:spcAft>
              <a:buClrTx/>
              <a:buSzTx/>
              <a:buFont typeface="Wingdings" panose="05000000000000000000" pitchFamily="2" charset="2"/>
              <a:buChar char="l"/>
              <a:tabLst/>
              <a:defRPr/>
            </a:pP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Methane loss</a:t>
            </a:r>
          </a:p>
        </p:txBody>
      </p:sp>
      <p:grpSp>
        <p:nvGrpSpPr>
          <p:cNvPr id="20" name="Group 15">
            <a:extLst>
              <a:ext uri="{FF2B5EF4-FFF2-40B4-BE49-F238E27FC236}">
                <a16:creationId xmlns:a16="http://schemas.microsoft.com/office/drawing/2014/main" id="{CB396990-32C5-561D-5337-0F8CCDDB5788}"/>
              </a:ext>
            </a:extLst>
          </p:cNvPr>
          <p:cNvGrpSpPr/>
          <p:nvPr/>
        </p:nvGrpSpPr>
        <p:grpSpPr>
          <a:xfrm>
            <a:off x="8972536" y="417967"/>
            <a:ext cx="3121806" cy="447110"/>
            <a:chOff x="8844309" y="358006"/>
            <a:chExt cx="3121806" cy="447110"/>
          </a:xfrm>
        </p:grpSpPr>
        <p:grpSp>
          <p:nvGrpSpPr>
            <p:cNvPr id="39" name="组合 2">
              <a:extLst>
                <a:ext uri="{FF2B5EF4-FFF2-40B4-BE49-F238E27FC236}">
                  <a16:creationId xmlns:a16="http://schemas.microsoft.com/office/drawing/2014/main" id="{28F72C27-307A-1686-AF98-DFE188FA8332}"/>
                </a:ext>
              </a:extLst>
            </p:cNvPr>
            <p:cNvGrpSpPr/>
            <p:nvPr/>
          </p:nvGrpSpPr>
          <p:grpSpPr>
            <a:xfrm>
              <a:off x="9715178" y="358006"/>
              <a:ext cx="2250937" cy="447110"/>
              <a:chOff x="9729466" y="157976"/>
              <a:chExt cx="2250937" cy="447110"/>
            </a:xfrm>
          </p:grpSpPr>
          <p:sp>
            <p:nvSpPr>
              <p:cNvPr id="41" name="TextBox 15">
                <a:extLst>
                  <a:ext uri="{FF2B5EF4-FFF2-40B4-BE49-F238E27FC236}">
                    <a16:creationId xmlns:a16="http://schemas.microsoft.com/office/drawing/2014/main" id="{9310017D-E330-E080-C6DE-C5A8800A63ED}"/>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42" name="直线连接符 9">
                <a:extLst>
                  <a:ext uri="{FF2B5EF4-FFF2-40B4-BE49-F238E27FC236}">
                    <a16:creationId xmlns:a16="http://schemas.microsoft.com/office/drawing/2014/main" id="{EFCA21F6-20D8-EF08-A10B-FC2841546560}"/>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40" name="Picture 17">
              <a:extLst>
                <a:ext uri="{FF2B5EF4-FFF2-40B4-BE49-F238E27FC236}">
                  <a16:creationId xmlns:a16="http://schemas.microsoft.com/office/drawing/2014/main" id="{19C5E471-172A-EA67-1100-38F0B4CC6E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
        <p:nvSpPr>
          <p:cNvPr id="6" name="矩形标注 4">
            <a:extLst>
              <a:ext uri="{FF2B5EF4-FFF2-40B4-BE49-F238E27FC236}">
                <a16:creationId xmlns:a16="http://schemas.microsoft.com/office/drawing/2014/main" id="{CF7D2C26-FA98-A02B-934A-B58BB092B3D1}"/>
              </a:ext>
            </a:extLst>
          </p:cNvPr>
          <p:cNvSpPr/>
          <p:nvPr/>
        </p:nvSpPr>
        <p:spPr>
          <a:xfrm>
            <a:off x="937548" y="3168914"/>
            <a:ext cx="3144925" cy="497180"/>
          </a:xfrm>
          <a:prstGeom prst="wedgeRectCallout">
            <a:avLst>
              <a:gd name="adj1" fmla="val -49381"/>
              <a:gd name="adj2" fmla="val 43975"/>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 name="矩形 1">
            <a:extLst>
              <a:ext uri="{FF2B5EF4-FFF2-40B4-BE49-F238E27FC236}">
                <a16:creationId xmlns:a16="http://schemas.microsoft.com/office/drawing/2014/main" id="{97137700-F5EB-C8D4-FCE0-EF1850FA7CE9}"/>
              </a:ext>
            </a:extLst>
          </p:cNvPr>
          <p:cNvSpPr/>
          <p:nvPr/>
        </p:nvSpPr>
        <p:spPr>
          <a:xfrm>
            <a:off x="343191" y="3232647"/>
            <a:ext cx="3679450" cy="400110"/>
          </a:xfrm>
          <a:prstGeom prst="rect">
            <a:avLst/>
          </a:prstGeom>
        </p:spPr>
        <p:txBody>
          <a:bodyPr wrap="square">
            <a:spAutoFit/>
          </a:bodyPr>
          <a:lstStyle/>
          <a:p>
            <a:pPr marL="1160463" marR="0" lvl="2" indent="-342900" algn="l" defTabSz="914400" rtl="0" eaLnBrk="1" fontAlgn="auto" latinLnBrk="0" hangingPunct="1">
              <a:lnSpc>
                <a:spcPct val="100000"/>
              </a:lnSpc>
              <a:spcBef>
                <a:spcPts val="800"/>
              </a:spcBef>
              <a:spcAft>
                <a:spcPts val="0"/>
              </a:spcAft>
              <a:buClrTx/>
              <a:buSzTx/>
              <a:buFont typeface="Wingdings" panose="05000000000000000000" pitchFamily="2" charset="2"/>
              <a:buChar char="l"/>
              <a:tabLst/>
              <a:defRPr/>
            </a:pP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Membrane fouling</a:t>
            </a:r>
          </a:p>
        </p:txBody>
      </p:sp>
      <p:sp>
        <p:nvSpPr>
          <p:cNvPr id="8" name="矩形 7">
            <a:extLst>
              <a:ext uri="{FF2B5EF4-FFF2-40B4-BE49-F238E27FC236}">
                <a16:creationId xmlns:a16="http://schemas.microsoft.com/office/drawing/2014/main" id="{2C6F96DD-A2AD-A972-BA1F-65D9094D4922}"/>
              </a:ext>
            </a:extLst>
          </p:cNvPr>
          <p:cNvSpPr/>
          <p:nvPr/>
        </p:nvSpPr>
        <p:spPr>
          <a:xfrm>
            <a:off x="1809783" y="2465529"/>
            <a:ext cx="2019700" cy="369332"/>
          </a:xfrm>
          <a:prstGeom prst="rect">
            <a:avLst/>
          </a:prstGeom>
        </p:spPr>
        <p:txBody>
          <a:bodyPr wrap="square">
            <a:spAutoFit/>
          </a:bodyPr>
          <a:lstStyle/>
          <a:p>
            <a:pPr marL="285750" marR="0" lvl="2" indent="-285750" algn="l" defTabSz="914400" rtl="0" eaLnBrk="1" fontAlgn="auto" latinLnBrk="0" hangingPunct="1">
              <a:lnSpc>
                <a:spcPct val="100000"/>
              </a:lnSpc>
              <a:spcBef>
                <a:spcPts val="800"/>
              </a:spcBef>
              <a:spcAft>
                <a:spcPts val="0"/>
              </a:spcAft>
              <a:buClrTx/>
              <a:buSzTx/>
              <a:buFont typeface="Wingdings" panose="05000000000000000000" pitchFamily="2" charset="2"/>
              <a:buChar char="Ø"/>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Methane</a:t>
            </a:r>
            <a:endParaRPr kumimoji="0" lang="en-US" altLang="zh-CN" sz="1800" b="1" i="0" u="none" strike="noStrike" kern="1200" cap="none" spc="0" normalizeH="0" baseline="0" noProof="0" dirty="0">
              <a:ln>
                <a:noFill/>
              </a:ln>
              <a:solidFill>
                <a:srgbClr val="336224"/>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9" name="箭头: 下 8">
            <a:extLst>
              <a:ext uri="{FF2B5EF4-FFF2-40B4-BE49-F238E27FC236}">
                <a16:creationId xmlns:a16="http://schemas.microsoft.com/office/drawing/2014/main" id="{58B851B0-7E6E-B15C-40D6-F8AEE4A8A4FC}"/>
              </a:ext>
            </a:extLst>
          </p:cNvPr>
          <p:cNvSpPr/>
          <p:nvPr/>
        </p:nvSpPr>
        <p:spPr>
          <a:xfrm rot="16200000" flipH="1">
            <a:off x="4126814" y="1985388"/>
            <a:ext cx="83998" cy="1343243"/>
          </a:xfrm>
          <a:prstGeom prst="downArrow">
            <a:avLst>
              <a:gd name="adj1" fmla="val 27320"/>
              <a:gd name="adj2" fmla="val 220093"/>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D7D31"/>
              </a:solidFill>
              <a:effectLst/>
              <a:uLnTx/>
              <a:uFillTx/>
              <a:latin typeface="等线" panose="020F0502020204030204"/>
              <a:ea typeface="等线" panose="02010600030101010101" pitchFamily="2" charset="-122"/>
              <a:cs typeface="+mn-cs"/>
            </a:endParaRPr>
          </a:p>
        </p:txBody>
      </p:sp>
      <p:sp>
        <p:nvSpPr>
          <p:cNvPr id="13" name="矩形 12">
            <a:extLst>
              <a:ext uri="{FF2B5EF4-FFF2-40B4-BE49-F238E27FC236}">
                <a16:creationId xmlns:a16="http://schemas.microsoft.com/office/drawing/2014/main" id="{77A9A552-83AE-8037-14AD-F48A707F8111}"/>
              </a:ext>
            </a:extLst>
          </p:cNvPr>
          <p:cNvSpPr/>
          <p:nvPr/>
        </p:nvSpPr>
        <p:spPr>
          <a:xfrm>
            <a:off x="3609327" y="2266639"/>
            <a:ext cx="1165869" cy="338554"/>
          </a:xfrm>
          <a:prstGeom prst="rect">
            <a:avLst/>
          </a:prstGeom>
        </p:spPr>
        <p:txBody>
          <a:bodyPr wrap="square">
            <a:spAutoFit/>
          </a:bodyPr>
          <a:lstStyle/>
          <a:p>
            <a:pPr marL="0" marR="0" lvl="2" indent="0" algn="l" defTabSz="914400" rtl="0" eaLnBrk="1" fontAlgn="auto" latinLnBrk="0" hangingPunct="1">
              <a:lnSpc>
                <a:spcPct val="100000"/>
              </a:lnSpc>
              <a:spcBef>
                <a:spcPts val="800"/>
              </a:spcBef>
              <a:spcAft>
                <a:spcPts val="0"/>
              </a:spcAft>
              <a:buClrTx/>
              <a:buSzTx/>
              <a:buFontTx/>
              <a:buNone/>
              <a:tabLst/>
              <a:defRPr/>
            </a:pPr>
            <a:r>
              <a:rPr kumimoji="0" lang="en-US" altLang="zh-CN" sz="1600" b="0"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Dissolved</a:t>
            </a:r>
            <a:endParaRPr kumimoji="0" lang="en-US" altLang="zh-CN" sz="1600" b="1" i="0" u="none" strike="noStrike" kern="1200" cap="none" spc="0" normalizeH="0" baseline="-2500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7" name="矩形 16">
            <a:extLst>
              <a:ext uri="{FF2B5EF4-FFF2-40B4-BE49-F238E27FC236}">
                <a16:creationId xmlns:a16="http://schemas.microsoft.com/office/drawing/2014/main" id="{8387F9BC-F8D7-7DB5-441F-D685D4BE06FB}"/>
              </a:ext>
            </a:extLst>
          </p:cNvPr>
          <p:cNvSpPr/>
          <p:nvPr/>
        </p:nvSpPr>
        <p:spPr>
          <a:xfrm>
            <a:off x="5086114" y="2465529"/>
            <a:ext cx="2019700" cy="369332"/>
          </a:xfrm>
          <a:prstGeom prst="rect">
            <a:avLst/>
          </a:prstGeom>
        </p:spPr>
        <p:txBody>
          <a:bodyPr wrap="square">
            <a:spAutoFit/>
          </a:bodyPr>
          <a:lstStyle/>
          <a:p>
            <a:pPr marL="0" marR="0" lvl="2" indent="0" algn="l" defTabSz="914400" rtl="0" eaLnBrk="1" fontAlgn="auto" latinLnBrk="0" hangingPunct="1">
              <a:lnSpc>
                <a:spcPct val="100000"/>
              </a:lnSpc>
              <a:spcBef>
                <a:spcPts val="80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Effluent</a:t>
            </a:r>
            <a:endParaRPr kumimoji="0" lang="en-US" altLang="zh-CN" sz="1800" b="1" i="0" u="none" strike="noStrike" kern="1200" cap="none" spc="0" normalizeH="0" baseline="0" noProof="0" dirty="0">
              <a:ln>
                <a:noFill/>
              </a:ln>
              <a:solidFill>
                <a:srgbClr val="336224"/>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8" name="箭头: 下弧形 17">
            <a:extLst>
              <a:ext uri="{FF2B5EF4-FFF2-40B4-BE49-F238E27FC236}">
                <a16:creationId xmlns:a16="http://schemas.microsoft.com/office/drawing/2014/main" id="{8FFDDDE7-E2D0-7C96-83D7-17D7C98BF0F6}"/>
              </a:ext>
            </a:extLst>
          </p:cNvPr>
          <p:cNvSpPr/>
          <p:nvPr/>
        </p:nvSpPr>
        <p:spPr>
          <a:xfrm rot="20728081" flipV="1">
            <a:off x="4900129" y="1437729"/>
            <a:ext cx="1955208" cy="709392"/>
          </a:xfrm>
          <a:prstGeom prst="curvedUpArrow">
            <a:avLst>
              <a:gd name="adj1" fmla="val 21149"/>
              <a:gd name="adj2" fmla="val 50000"/>
              <a:gd name="adj3" fmla="val 42783"/>
            </a:avLst>
          </a:prstGeom>
          <a:gradFill flip="none" rotWithShape="1">
            <a:gsLst>
              <a:gs pos="38064">
                <a:srgbClr val="E1762E"/>
              </a:gs>
              <a:gs pos="100000">
                <a:schemeClr val="accent2">
                  <a:lumMod val="67000"/>
                </a:schemeClr>
              </a:gs>
              <a:gs pos="32000">
                <a:schemeClr val="accent2">
                  <a:lumMod val="97000"/>
                  <a:lumOff val="3000"/>
                </a:schemeClr>
              </a:gs>
              <a:gs pos="100000">
                <a:schemeClr val="accent2">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43" name="组合 42">
            <a:extLst>
              <a:ext uri="{FF2B5EF4-FFF2-40B4-BE49-F238E27FC236}">
                <a16:creationId xmlns:a16="http://schemas.microsoft.com/office/drawing/2014/main" id="{940A6404-6364-EDF4-0351-BE7CE2974066}"/>
              </a:ext>
            </a:extLst>
          </p:cNvPr>
          <p:cNvGrpSpPr/>
          <p:nvPr/>
        </p:nvGrpSpPr>
        <p:grpSpPr>
          <a:xfrm>
            <a:off x="6100560" y="1466375"/>
            <a:ext cx="5311414" cy="1914406"/>
            <a:chOff x="5020143" y="1322039"/>
            <a:chExt cx="5675804" cy="1914406"/>
          </a:xfrm>
        </p:grpSpPr>
        <p:sp>
          <p:nvSpPr>
            <p:cNvPr id="44" name="矩形标注 4">
              <a:extLst>
                <a:ext uri="{FF2B5EF4-FFF2-40B4-BE49-F238E27FC236}">
                  <a16:creationId xmlns:a16="http://schemas.microsoft.com/office/drawing/2014/main" id="{54AE3339-8167-91AB-0CAB-799D9792C832}"/>
                </a:ext>
              </a:extLst>
            </p:cNvPr>
            <p:cNvSpPr/>
            <p:nvPr/>
          </p:nvSpPr>
          <p:spPr>
            <a:xfrm>
              <a:off x="5741817" y="1354455"/>
              <a:ext cx="4954130" cy="1881990"/>
            </a:xfrm>
            <a:prstGeom prst="wedgeRectCallout">
              <a:avLst>
                <a:gd name="adj1" fmla="val -49381"/>
                <a:gd name="adj2" fmla="val 43975"/>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 name="矩形 44">
              <a:extLst>
                <a:ext uri="{FF2B5EF4-FFF2-40B4-BE49-F238E27FC236}">
                  <a16:creationId xmlns:a16="http://schemas.microsoft.com/office/drawing/2014/main" id="{E7308245-F224-F6C0-6DBE-E9BFE597A6DC}"/>
                </a:ext>
              </a:extLst>
            </p:cNvPr>
            <p:cNvSpPr/>
            <p:nvPr/>
          </p:nvSpPr>
          <p:spPr>
            <a:xfrm>
              <a:off x="5020143" y="1322039"/>
              <a:ext cx="5311415" cy="1881990"/>
            </a:xfrm>
            <a:prstGeom prst="rect">
              <a:avLst/>
            </a:prstGeom>
          </p:spPr>
          <p:txBody>
            <a:bodyPr wrap="square">
              <a:spAutoFit/>
            </a:bodyPr>
            <a:lstStyle/>
            <a:p>
              <a:pPr marL="1160463" marR="0" lvl="2"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Temperature-related</a:t>
              </a:r>
            </a:p>
            <a:p>
              <a:pPr marL="1160463" marR="0" lvl="2"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Higher solubility of methane at lower temperature causes more methane loss</a:t>
              </a:r>
            </a:p>
          </p:txBody>
        </p:sp>
      </p:grpSp>
      <p:sp>
        <p:nvSpPr>
          <p:cNvPr id="47" name="矩形标注 4">
            <a:extLst>
              <a:ext uri="{FF2B5EF4-FFF2-40B4-BE49-F238E27FC236}">
                <a16:creationId xmlns:a16="http://schemas.microsoft.com/office/drawing/2014/main" id="{3B613B88-FDE1-FA19-997A-F6A3A4752B79}"/>
              </a:ext>
            </a:extLst>
          </p:cNvPr>
          <p:cNvSpPr/>
          <p:nvPr/>
        </p:nvSpPr>
        <p:spPr>
          <a:xfrm>
            <a:off x="1099177" y="3789164"/>
            <a:ext cx="7662858" cy="2586990"/>
          </a:xfrm>
          <a:prstGeom prst="wedgeRectCallout">
            <a:avLst>
              <a:gd name="adj1" fmla="val -49381"/>
              <a:gd name="adj2" fmla="val 43975"/>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8" name="矩形 47">
            <a:extLst>
              <a:ext uri="{FF2B5EF4-FFF2-40B4-BE49-F238E27FC236}">
                <a16:creationId xmlns:a16="http://schemas.microsoft.com/office/drawing/2014/main" id="{26A3AA37-DED6-AEF9-8EC3-A904E947066D}"/>
              </a:ext>
            </a:extLst>
          </p:cNvPr>
          <p:cNvSpPr/>
          <p:nvPr/>
        </p:nvSpPr>
        <p:spPr>
          <a:xfrm>
            <a:off x="858286" y="3897091"/>
            <a:ext cx="7833819" cy="2421176"/>
          </a:xfrm>
          <a:prstGeom prst="rect">
            <a:avLst/>
          </a:prstGeom>
        </p:spPr>
        <p:txBody>
          <a:bodyPr wrap="square">
            <a:spAutoFit/>
          </a:bodyPr>
          <a:lstStyle/>
          <a:p>
            <a:pPr marL="360363" marR="0" lvl="1" indent="0" algn="l" defTabSz="914400" rtl="0" eaLnBrk="1" fontAlgn="auto" latinLnBrk="0" hangingPunct="1">
              <a:lnSpc>
                <a:spcPct val="100000"/>
              </a:lnSpc>
              <a:spcBef>
                <a:spcPts val="800"/>
              </a:spcBef>
              <a:spcAft>
                <a:spcPts val="0"/>
              </a:spcAft>
              <a:buClrTx/>
              <a:buSzTx/>
              <a:buFontTx/>
              <a:buNone/>
              <a:tabLst/>
              <a:defRPr/>
            </a:pPr>
            <a:r>
              <a:rPr kumimoji="0" lang="en-US" altLang="zh-CN" sz="18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Fouling control strategies</a:t>
            </a:r>
          </a:p>
          <a:p>
            <a:pPr marL="1144588" marR="0" lvl="3" indent="-285750" algn="l" defTabSz="914400" rtl="0" eaLnBrk="1" fontAlgn="auto" latinLnBrk="0" hangingPunct="1">
              <a:lnSpc>
                <a:spcPct val="100000"/>
              </a:lnSpc>
              <a:spcBef>
                <a:spcPts val="800"/>
              </a:spcBef>
              <a:spcAft>
                <a:spcPts val="0"/>
              </a:spcAft>
              <a:buClrTx/>
              <a:buSzTx/>
              <a:buFont typeface="Wingdings" panose="05000000000000000000" pitchFamily="2" charset="2"/>
              <a:buChar char="ü"/>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Optimizing operational conditions</a:t>
            </a:r>
          </a:p>
          <a:p>
            <a:pPr marL="1144588" marR="0" lvl="3" indent="-285750" algn="l" defTabSz="914400" rtl="0" eaLnBrk="1" fontAlgn="auto" latinLnBrk="0" hangingPunct="1">
              <a:lnSpc>
                <a:spcPct val="100000"/>
              </a:lnSpc>
              <a:spcBef>
                <a:spcPts val="800"/>
              </a:spcBef>
              <a:spcAft>
                <a:spcPts val="0"/>
              </a:spcAft>
              <a:buClrTx/>
              <a:buSzTx/>
              <a:buFont typeface="Wingdings" panose="05000000000000000000" pitchFamily="2" charset="2"/>
              <a:buChar char="ü"/>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Dosing additives (e.g., granular activated carbon)</a:t>
            </a:r>
          </a:p>
          <a:p>
            <a:pPr marL="1144588" marR="0" lvl="3" indent="-285750" algn="l" defTabSz="914400" rtl="0" eaLnBrk="1" fontAlgn="auto" latinLnBrk="0" hangingPunct="1">
              <a:lnSpc>
                <a:spcPct val="100000"/>
              </a:lnSpc>
              <a:spcBef>
                <a:spcPts val="800"/>
              </a:spcBef>
              <a:spcAft>
                <a:spcPts val="0"/>
              </a:spcAft>
              <a:buClrTx/>
              <a:buSzTx/>
              <a:buFont typeface="Wingdings" panose="05000000000000000000" pitchFamily="2" charset="2"/>
              <a:buChar char="ü"/>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Increasing shear force on membrane surface</a:t>
            </a:r>
          </a:p>
          <a:p>
            <a:pPr marL="1144588" marR="0" lvl="3" indent="-285750" algn="l" defTabSz="914400" rtl="0" eaLnBrk="1" fontAlgn="auto" latinLnBrk="0" hangingPunct="1">
              <a:lnSpc>
                <a:spcPct val="100000"/>
              </a:lnSpc>
              <a:spcBef>
                <a:spcPts val="800"/>
              </a:spcBef>
              <a:spcAft>
                <a:spcPts val="0"/>
              </a:spcAft>
              <a:buClrTx/>
              <a:buSzTx/>
              <a:buFont typeface="Wingdings" panose="05000000000000000000" pitchFamily="2" charset="2"/>
              <a:buChar char="ü"/>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regulating chemical cleaning</a:t>
            </a:r>
          </a:p>
          <a:p>
            <a:pPr marL="1144588" marR="0" lvl="3" indent="-285750" algn="l" defTabSz="914400" rtl="0" eaLnBrk="1" fontAlgn="auto" latinLnBrk="0" hangingPunct="1">
              <a:lnSpc>
                <a:spcPct val="100000"/>
              </a:lnSpc>
              <a:spcBef>
                <a:spcPts val="800"/>
              </a:spcBef>
              <a:spcAft>
                <a:spcPts val="0"/>
              </a:spcAft>
              <a:buClrTx/>
              <a:buSzTx/>
              <a:buFont typeface="Wingdings" panose="05000000000000000000" pitchFamily="2" charset="2"/>
              <a:buChar char="ü"/>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p>
        </p:txBody>
      </p:sp>
    </p:spTree>
    <p:custDataLst>
      <p:tags r:id="rId1"/>
    </p:custDataLst>
    <p:extLst>
      <p:ext uri="{BB962C8B-B14F-4D97-AF65-F5344CB8AC3E}">
        <p14:creationId xmlns:p14="http://schemas.microsoft.com/office/powerpoint/2010/main" val="2166646240"/>
      </p:ext>
    </p:extLst>
  </p:cSld>
  <p:clrMapOvr>
    <a:masterClrMapping/>
  </p:clrMapOvr>
  <p:transition advTm="4587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dirty="0"/>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Ordinary</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pollutant</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removal</a:t>
            </a:r>
            <a:endParaRPr lang="zh-CN" altLang="en-US" sz="3600" b="1" dirty="0">
              <a:solidFill>
                <a:srgbClr val="323F50"/>
              </a:solidFill>
              <a:latin typeface="Arial" panose="020B0604020202020204" pitchFamily="34" charset="0"/>
              <a:cs typeface="Arial" panose="020B0604020202020204" pitchFamily="34" charset="0"/>
            </a:endParaRPr>
          </a:p>
        </p:txBody>
      </p:sp>
      <p:grpSp>
        <p:nvGrpSpPr>
          <p:cNvPr id="21" name="组合 20">
            <a:extLst>
              <a:ext uri="{FF2B5EF4-FFF2-40B4-BE49-F238E27FC236}">
                <a16:creationId xmlns:a16="http://schemas.microsoft.com/office/drawing/2014/main" id="{E3337573-3305-4672-9D33-7C514C06BDEC}"/>
              </a:ext>
            </a:extLst>
          </p:cNvPr>
          <p:cNvGrpSpPr/>
          <p:nvPr/>
        </p:nvGrpSpPr>
        <p:grpSpPr>
          <a:xfrm>
            <a:off x="3443205" y="2317013"/>
            <a:ext cx="1376849" cy="736047"/>
            <a:chOff x="3489505" y="2317013"/>
            <a:chExt cx="1376849" cy="736047"/>
          </a:xfrm>
        </p:grpSpPr>
        <p:sp>
          <p:nvSpPr>
            <p:cNvPr id="50" name="箭头: 右 49">
              <a:extLst>
                <a:ext uri="{FF2B5EF4-FFF2-40B4-BE49-F238E27FC236}">
                  <a16:creationId xmlns:a16="http://schemas.microsoft.com/office/drawing/2014/main" id="{46894996-108C-433C-86A2-02B96088464F}"/>
                </a:ext>
              </a:extLst>
            </p:cNvPr>
            <p:cNvSpPr/>
            <p:nvPr/>
          </p:nvSpPr>
          <p:spPr>
            <a:xfrm>
              <a:off x="3603905" y="2734842"/>
              <a:ext cx="1148049" cy="318218"/>
            </a:xfrm>
            <a:prstGeom prst="rightArrow">
              <a:avLst>
                <a:gd name="adj1" fmla="val 50000"/>
                <a:gd name="adj2" fmla="val 76123"/>
              </a:avLst>
            </a:prstGeom>
            <a:gradFill flip="none" rotWithShape="1">
              <a:gsLst>
                <a:gs pos="100000">
                  <a:schemeClr val="accent2">
                    <a:lumMod val="67000"/>
                  </a:schemeClr>
                </a:gs>
                <a:gs pos="21000">
                  <a:schemeClr val="accent2">
                    <a:lumMod val="97000"/>
                    <a:lumOff val="3000"/>
                  </a:schemeClr>
                </a:gs>
                <a:gs pos="100000">
                  <a:schemeClr val="accent2">
                    <a:lumMod val="60000"/>
                    <a:lumOff val="40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6" name="文本框 55">
              <a:extLst>
                <a:ext uri="{FF2B5EF4-FFF2-40B4-BE49-F238E27FC236}">
                  <a16:creationId xmlns:a16="http://schemas.microsoft.com/office/drawing/2014/main" id="{45D0FC36-13DD-47F7-A589-21D6716BFE33}"/>
                </a:ext>
              </a:extLst>
            </p:cNvPr>
            <p:cNvSpPr txBox="1"/>
            <p:nvPr/>
          </p:nvSpPr>
          <p:spPr>
            <a:xfrm>
              <a:off x="3489505" y="2317013"/>
              <a:ext cx="137684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C00000"/>
                  </a:solidFill>
                  <a:effectLst/>
                  <a:uLnTx/>
                  <a:uFillTx/>
                  <a:latin typeface="Arial" panose="020B0604020202020204" pitchFamily="34" charset="0"/>
                  <a:ea typeface="等线" panose="02010600030101010101" pitchFamily="2" charset="-122"/>
                  <a:cs typeface="Arial" panose="020B0604020202020204" pitchFamily="34" charset="0"/>
                </a:rPr>
                <a:t>TN removal    </a:t>
              </a:r>
              <a:endParaRPr kumimoji="0" lang="zh-CN" altLang="en-US" sz="1800" b="0" i="0" u="none" strike="noStrike" kern="1200" cap="none" spc="0" normalizeH="0" baseline="0" noProof="0" dirty="0">
                <a:ln>
                  <a:noFill/>
                </a:ln>
                <a:solidFill>
                  <a:srgbClr val="C00000"/>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25" name="组合 24">
            <a:extLst>
              <a:ext uri="{FF2B5EF4-FFF2-40B4-BE49-F238E27FC236}">
                <a16:creationId xmlns:a16="http://schemas.microsoft.com/office/drawing/2014/main" id="{AB2DA937-2344-41BD-9636-9FBE6FC9E420}"/>
              </a:ext>
            </a:extLst>
          </p:cNvPr>
          <p:cNvGrpSpPr/>
          <p:nvPr/>
        </p:nvGrpSpPr>
        <p:grpSpPr>
          <a:xfrm>
            <a:off x="8347679" y="2469876"/>
            <a:ext cx="3749738" cy="2451401"/>
            <a:chOff x="8393979" y="2543765"/>
            <a:chExt cx="3749738" cy="2451401"/>
          </a:xfrm>
        </p:grpSpPr>
        <p:sp>
          <p:nvSpPr>
            <p:cNvPr id="24" name="矩形 23">
              <a:extLst>
                <a:ext uri="{FF2B5EF4-FFF2-40B4-BE49-F238E27FC236}">
                  <a16:creationId xmlns:a16="http://schemas.microsoft.com/office/drawing/2014/main" id="{B02FF41F-C550-48BE-9CF5-F9EB46409713}"/>
                </a:ext>
              </a:extLst>
            </p:cNvPr>
            <p:cNvSpPr/>
            <p:nvPr/>
          </p:nvSpPr>
          <p:spPr>
            <a:xfrm>
              <a:off x="8645786" y="2543765"/>
              <a:ext cx="3497931" cy="2451401"/>
            </a:xfrm>
            <a:prstGeom prst="rect">
              <a:avLst/>
            </a:prstGeom>
            <a:solidFill>
              <a:schemeClr val="accent2">
                <a:lumMod val="20000"/>
                <a:lumOff val="80000"/>
              </a:schemeClr>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 name="矩形 43">
              <a:extLst>
                <a:ext uri="{FF2B5EF4-FFF2-40B4-BE49-F238E27FC236}">
                  <a16:creationId xmlns:a16="http://schemas.microsoft.com/office/drawing/2014/main" id="{533D38BF-923B-45BD-B33D-BCF79B728FFB}"/>
                </a:ext>
              </a:extLst>
            </p:cNvPr>
            <p:cNvSpPr/>
            <p:nvPr/>
          </p:nvSpPr>
          <p:spPr>
            <a:xfrm>
              <a:off x="8393979" y="2604567"/>
              <a:ext cx="3705773" cy="2362891"/>
            </a:xfrm>
            <a:prstGeom prst="rect">
              <a:avLst/>
            </a:prstGeom>
          </p:spPr>
          <p:txBody>
            <a:bodyPr wrap="square">
              <a:spAutoFit/>
            </a:bodyPr>
            <a:lstStyle/>
            <a:p>
              <a:pPr marL="538163" marR="0" lvl="1" indent="-177800" algn="l" defTabSz="914400" rtl="0" eaLnBrk="1" fontAlgn="auto" latinLnBrk="0" hangingPunct="1">
                <a:lnSpc>
                  <a:spcPct val="125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 AAO-MBR process is the </a:t>
              </a:r>
              <a:r>
                <a:rPr kumimoji="0" lang="en-US" altLang="zh-CN" sz="2000" b="1" i="0" u="none" strike="noStrike" kern="1200" cap="none" spc="0" normalizeH="0" baseline="0" noProof="0" dirty="0">
                  <a:ln>
                    <a:noFill/>
                  </a:ln>
                  <a:solidFill>
                    <a:srgbClr val="C00000"/>
                  </a:solidFill>
                  <a:effectLst/>
                  <a:uLnTx/>
                  <a:uFillTx/>
                  <a:latin typeface="Arial" panose="020B0604020202020204" pitchFamily="34" charset="0"/>
                  <a:ea typeface="等线" panose="02010600030101010101" pitchFamily="2" charset="-122"/>
                  <a:cs typeface="Arial" panose="020B0604020202020204" pitchFamily="34" charset="0"/>
                </a:rPr>
                <a:t>most prevalent</a:t>
              </a: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process in large-scale MBR-based plants for municipal wastewater treatment.</a:t>
              </a:r>
            </a:p>
          </p:txBody>
        </p:sp>
      </p:grpSp>
      <p:sp>
        <p:nvSpPr>
          <p:cNvPr id="73" name="文本框 72">
            <a:extLst>
              <a:ext uri="{FF2B5EF4-FFF2-40B4-BE49-F238E27FC236}">
                <a16:creationId xmlns:a16="http://schemas.microsoft.com/office/drawing/2014/main" id="{1D33328E-3488-4B4B-8BBB-092A912A73E3}"/>
              </a:ext>
            </a:extLst>
          </p:cNvPr>
          <p:cNvSpPr txBox="1"/>
          <p:nvPr/>
        </p:nvSpPr>
        <p:spPr>
          <a:xfrm>
            <a:off x="589121" y="1061347"/>
            <a:ext cx="4915033" cy="400110"/>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MBR process development</a:t>
            </a:r>
          </a:p>
        </p:txBody>
      </p:sp>
      <p:grpSp>
        <p:nvGrpSpPr>
          <p:cNvPr id="23" name="组合 22">
            <a:extLst>
              <a:ext uri="{FF2B5EF4-FFF2-40B4-BE49-F238E27FC236}">
                <a16:creationId xmlns:a16="http://schemas.microsoft.com/office/drawing/2014/main" id="{086C40AB-B9F7-40C9-B375-2CF54EDDC46D}"/>
              </a:ext>
            </a:extLst>
          </p:cNvPr>
          <p:cNvGrpSpPr/>
          <p:nvPr/>
        </p:nvGrpSpPr>
        <p:grpSpPr>
          <a:xfrm>
            <a:off x="2200878" y="4148506"/>
            <a:ext cx="5150950" cy="2501223"/>
            <a:chOff x="2247178" y="4171656"/>
            <a:chExt cx="5150950" cy="2501223"/>
          </a:xfrm>
        </p:grpSpPr>
        <p:sp>
          <p:nvSpPr>
            <p:cNvPr id="45" name="文本框 44">
              <a:extLst>
                <a:ext uri="{FF2B5EF4-FFF2-40B4-BE49-F238E27FC236}">
                  <a16:creationId xmlns:a16="http://schemas.microsoft.com/office/drawing/2014/main" id="{33E74038-B6D3-4E81-A79F-284E6EB9CCDE}"/>
                </a:ext>
              </a:extLst>
            </p:cNvPr>
            <p:cNvSpPr txBox="1"/>
            <p:nvPr/>
          </p:nvSpPr>
          <p:spPr>
            <a:xfrm>
              <a:off x="3668195" y="6235669"/>
              <a:ext cx="1302308" cy="369332"/>
            </a:xfrm>
            <a:prstGeom prst="rect">
              <a:avLst/>
            </a:prstGeom>
            <a:solidFill>
              <a:schemeClr val="accent2">
                <a:lumMod val="60000"/>
                <a:lumOff val="40000"/>
              </a:schemeClr>
            </a:solidFill>
            <a:ln>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AAO-MBR</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pic>
          <p:nvPicPr>
            <p:cNvPr id="10" name="图片 9">
              <a:extLst>
                <a:ext uri="{FF2B5EF4-FFF2-40B4-BE49-F238E27FC236}">
                  <a16:creationId xmlns:a16="http://schemas.microsoft.com/office/drawing/2014/main" id="{BCA1A1E5-A8FF-4556-9D52-C6C0A528CE9A}"/>
                </a:ext>
              </a:extLst>
            </p:cNvPr>
            <p:cNvPicPr>
              <a:picLocks noChangeAspect="1"/>
            </p:cNvPicPr>
            <p:nvPr/>
          </p:nvPicPr>
          <p:blipFill>
            <a:blip r:embed="rId4"/>
            <a:stretch>
              <a:fillRect/>
            </a:stretch>
          </p:blipFill>
          <p:spPr>
            <a:xfrm>
              <a:off x="2247178" y="4171656"/>
              <a:ext cx="5150950" cy="2501223"/>
            </a:xfrm>
            <a:prstGeom prst="rect">
              <a:avLst/>
            </a:prstGeom>
          </p:spPr>
        </p:pic>
      </p:grpSp>
      <p:grpSp>
        <p:nvGrpSpPr>
          <p:cNvPr id="5" name="组合 4">
            <a:extLst>
              <a:ext uri="{FF2B5EF4-FFF2-40B4-BE49-F238E27FC236}">
                <a16:creationId xmlns:a16="http://schemas.microsoft.com/office/drawing/2014/main" id="{8342FF71-8369-3D88-9B09-F2A39B94FC7E}"/>
              </a:ext>
            </a:extLst>
          </p:cNvPr>
          <p:cNvGrpSpPr/>
          <p:nvPr/>
        </p:nvGrpSpPr>
        <p:grpSpPr>
          <a:xfrm>
            <a:off x="4776353" y="1447317"/>
            <a:ext cx="4519629" cy="2783694"/>
            <a:chOff x="4822653" y="1447317"/>
            <a:chExt cx="4519629" cy="2783694"/>
          </a:xfrm>
        </p:grpSpPr>
        <p:sp>
          <p:nvSpPr>
            <p:cNvPr id="49" name="文本框 48">
              <a:extLst>
                <a:ext uri="{FF2B5EF4-FFF2-40B4-BE49-F238E27FC236}">
                  <a16:creationId xmlns:a16="http://schemas.microsoft.com/office/drawing/2014/main" id="{40E26FEF-1665-4822-BFDC-CB0CBC2E9DD3}"/>
                </a:ext>
              </a:extLst>
            </p:cNvPr>
            <p:cNvSpPr txBox="1"/>
            <p:nvPr/>
          </p:nvSpPr>
          <p:spPr>
            <a:xfrm>
              <a:off x="6430472" y="3861181"/>
              <a:ext cx="1148049" cy="369830"/>
            </a:xfrm>
            <a:prstGeom prst="rect">
              <a:avLst/>
            </a:prstGeom>
            <a:solidFill>
              <a:schemeClr val="accent4">
                <a:lumMod val="40000"/>
                <a:lumOff val="60000"/>
              </a:schemeClr>
            </a:solidFill>
            <a:ln>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AO-MBR</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pic>
          <p:nvPicPr>
            <p:cNvPr id="11" name="图片 10">
              <a:extLst>
                <a:ext uri="{FF2B5EF4-FFF2-40B4-BE49-F238E27FC236}">
                  <a16:creationId xmlns:a16="http://schemas.microsoft.com/office/drawing/2014/main" id="{93E198A7-5EE1-4071-B5B0-B36934460123}"/>
                </a:ext>
              </a:extLst>
            </p:cNvPr>
            <p:cNvPicPr>
              <a:picLocks noChangeAspect="1"/>
            </p:cNvPicPr>
            <p:nvPr/>
          </p:nvPicPr>
          <p:blipFill>
            <a:blip r:embed="rId5"/>
            <a:stretch>
              <a:fillRect/>
            </a:stretch>
          </p:blipFill>
          <p:spPr>
            <a:xfrm>
              <a:off x="4822653" y="1447317"/>
              <a:ext cx="4519629" cy="2503051"/>
            </a:xfrm>
            <a:prstGeom prst="rect">
              <a:avLst/>
            </a:prstGeom>
          </p:spPr>
        </p:pic>
      </p:grpSp>
      <p:grpSp>
        <p:nvGrpSpPr>
          <p:cNvPr id="20" name="组合 19">
            <a:extLst>
              <a:ext uri="{FF2B5EF4-FFF2-40B4-BE49-F238E27FC236}">
                <a16:creationId xmlns:a16="http://schemas.microsoft.com/office/drawing/2014/main" id="{759F3E27-E914-4FAA-9BFC-9AE85B025D78}"/>
              </a:ext>
            </a:extLst>
          </p:cNvPr>
          <p:cNvGrpSpPr/>
          <p:nvPr/>
        </p:nvGrpSpPr>
        <p:grpSpPr>
          <a:xfrm>
            <a:off x="99719" y="1431631"/>
            <a:ext cx="4018436" cy="2877035"/>
            <a:chOff x="146019" y="1431631"/>
            <a:chExt cx="4018436" cy="2877035"/>
          </a:xfrm>
        </p:grpSpPr>
        <p:sp>
          <p:nvSpPr>
            <p:cNvPr id="47" name="文本框 46">
              <a:extLst>
                <a:ext uri="{FF2B5EF4-FFF2-40B4-BE49-F238E27FC236}">
                  <a16:creationId xmlns:a16="http://schemas.microsoft.com/office/drawing/2014/main" id="{E7702F95-DCF5-41C3-A966-8FD7060174DB}"/>
                </a:ext>
              </a:extLst>
            </p:cNvPr>
            <p:cNvSpPr txBox="1"/>
            <p:nvPr/>
          </p:nvSpPr>
          <p:spPr>
            <a:xfrm>
              <a:off x="1296651" y="3939334"/>
              <a:ext cx="987533" cy="369332"/>
            </a:xfrm>
            <a:prstGeom prst="rect">
              <a:avLst/>
            </a:prstGeom>
            <a:solidFill>
              <a:schemeClr val="accent4">
                <a:lumMod val="40000"/>
                <a:lumOff val="60000"/>
              </a:schemeClr>
            </a:solidFill>
            <a:ln>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O-MBR </a:t>
              </a:r>
            </a:p>
          </p:txBody>
        </p:sp>
        <p:pic>
          <p:nvPicPr>
            <p:cNvPr id="19" name="图片 18">
              <a:extLst>
                <a:ext uri="{FF2B5EF4-FFF2-40B4-BE49-F238E27FC236}">
                  <a16:creationId xmlns:a16="http://schemas.microsoft.com/office/drawing/2014/main" id="{6B19F6DD-9625-4B66-B098-FB5D72D966A1}"/>
                </a:ext>
              </a:extLst>
            </p:cNvPr>
            <p:cNvPicPr>
              <a:picLocks noChangeAspect="1"/>
            </p:cNvPicPr>
            <p:nvPr/>
          </p:nvPicPr>
          <p:blipFill>
            <a:blip r:embed="rId6"/>
            <a:stretch>
              <a:fillRect/>
            </a:stretch>
          </p:blipFill>
          <p:spPr>
            <a:xfrm>
              <a:off x="146019" y="1431631"/>
              <a:ext cx="4018436" cy="2595600"/>
            </a:xfrm>
            <a:prstGeom prst="rect">
              <a:avLst/>
            </a:prstGeom>
          </p:spPr>
        </p:pic>
      </p:grpSp>
      <p:grpSp>
        <p:nvGrpSpPr>
          <p:cNvPr id="22" name="组合 21">
            <a:extLst>
              <a:ext uri="{FF2B5EF4-FFF2-40B4-BE49-F238E27FC236}">
                <a16:creationId xmlns:a16="http://schemas.microsoft.com/office/drawing/2014/main" id="{135846B1-1B36-451A-BF03-4081637F73C1}"/>
              </a:ext>
            </a:extLst>
          </p:cNvPr>
          <p:cNvGrpSpPr/>
          <p:nvPr/>
        </p:nvGrpSpPr>
        <p:grpSpPr>
          <a:xfrm>
            <a:off x="6267860" y="4641471"/>
            <a:ext cx="2691040" cy="941130"/>
            <a:chOff x="6267860" y="4641471"/>
            <a:chExt cx="2691040" cy="941130"/>
          </a:xfrm>
        </p:grpSpPr>
        <p:sp>
          <p:nvSpPr>
            <p:cNvPr id="59" name="文本框 58">
              <a:extLst>
                <a:ext uri="{FF2B5EF4-FFF2-40B4-BE49-F238E27FC236}">
                  <a16:creationId xmlns:a16="http://schemas.microsoft.com/office/drawing/2014/main" id="{2FACE664-4943-468D-9C66-560F6B6F1440}"/>
                </a:ext>
              </a:extLst>
            </p:cNvPr>
            <p:cNvSpPr txBox="1"/>
            <p:nvPr/>
          </p:nvSpPr>
          <p:spPr>
            <a:xfrm rot="19593813">
              <a:off x="6955624" y="5213269"/>
              <a:ext cx="200327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C00000"/>
                  </a:solidFill>
                  <a:effectLst/>
                  <a:uLnTx/>
                  <a:uFillTx/>
                  <a:latin typeface="Arial" panose="020B0604020202020204" pitchFamily="34" charset="0"/>
                  <a:ea typeface="等线" panose="02010600030101010101" pitchFamily="2" charset="-122"/>
                  <a:cs typeface="Arial" panose="020B0604020202020204" pitchFamily="34" charset="0"/>
                </a:rPr>
                <a:t>T and P removal</a:t>
              </a:r>
              <a:endParaRPr kumimoji="0" lang="zh-CN" altLang="en-US" sz="1800" b="0"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endParaRPr>
            </a:p>
          </p:txBody>
        </p:sp>
        <p:sp>
          <p:nvSpPr>
            <p:cNvPr id="198" name="箭头: 左弧形 197">
              <a:extLst>
                <a:ext uri="{FF2B5EF4-FFF2-40B4-BE49-F238E27FC236}">
                  <a16:creationId xmlns:a16="http://schemas.microsoft.com/office/drawing/2014/main" id="{05A40994-9BE3-48C2-82BB-6C280F24476C}"/>
                </a:ext>
              </a:extLst>
            </p:cNvPr>
            <p:cNvSpPr/>
            <p:nvPr/>
          </p:nvSpPr>
          <p:spPr>
            <a:xfrm rot="3157492" flipH="1">
              <a:off x="7053728" y="3855603"/>
              <a:ext cx="767158" cy="2338894"/>
            </a:xfrm>
            <a:prstGeom prst="curvedRightArrow">
              <a:avLst/>
            </a:prstGeom>
            <a:gradFill flip="none" rotWithShape="1">
              <a:gsLst>
                <a:gs pos="38064">
                  <a:srgbClr val="E1762E"/>
                </a:gs>
                <a:gs pos="100000">
                  <a:schemeClr val="accent2">
                    <a:lumMod val="67000"/>
                  </a:schemeClr>
                </a:gs>
                <a:gs pos="32000">
                  <a:schemeClr val="accent2">
                    <a:lumMod val="97000"/>
                    <a:lumOff val="3000"/>
                  </a:schemeClr>
                </a:gs>
                <a:gs pos="100000">
                  <a:schemeClr val="accent2">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3" name="Group 15">
            <a:extLst>
              <a:ext uri="{FF2B5EF4-FFF2-40B4-BE49-F238E27FC236}">
                <a16:creationId xmlns:a16="http://schemas.microsoft.com/office/drawing/2014/main" id="{CFB8CF14-B864-77A5-15AB-460A7A1F9809}"/>
              </a:ext>
            </a:extLst>
          </p:cNvPr>
          <p:cNvGrpSpPr/>
          <p:nvPr/>
        </p:nvGrpSpPr>
        <p:grpSpPr>
          <a:xfrm>
            <a:off x="8972536" y="417967"/>
            <a:ext cx="3121806" cy="447110"/>
            <a:chOff x="8844309" y="358006"/>
            <a:chExt cx="3121806" cy="447110"/>
          </a:xfrm>
        </p:grpSpPr>
        <p:grpSp>
          <p:nvGrpSpPr>
            <p:cNvPr id="7" name="组合 2">
              <a:extLst>
                <a:ext uri="{FF2B5EF4-FFF2-40B4-BE49-F238E27FC236}">
                  <a16:creationId xmlns:a16="http://schemas.microsoft.com/office/drawing/2014/main" id="{B632CB16-61F7-8FF8-27C5-EE231A0A7D33}"/>
                </a:ext>
              </a:extLst>
            </p:cNvPr>
            <p:cNvGrpSpPr/>
            <p:nvPr/>
          </p:nvGrpSpPr>
          <p:grpSpPr>
            <a:xfrm>
              <a:off x="9715178" y="358006"/>
              <a:ext cx="2250937" cy="447110"/>
              <a:chOff x="9729466" y="157976"/>
              <a:chExt cx="2250937" cy="447110"/>
            </a:xfrm>
          </p:grpSpPr>
          <p:sp>
            <p:nvSpPr>
              <p:cNvPr id="26" name="TextBox 15">
                <a:extLst>
                  <a:ext uri="{FF2B5EF4-FFF2-40B4-BE49-F238E27FC236}">
                    <a16:creationId xmlns:a16="http://schemas.microsoft.com/office/drawing/2014/main" id="{5713A8F1-0933-9FC5-4F1C-BD39FA621A4B}"/>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27" name="直线连接符 9">
                <a:extLst>
                  <a:ext uri="{FF2B5EF4-FFF2-40B4-BE49-F238E27FC236}">
                    <a16:creationId xmlns:a16="http://schemas.microsoft.com/office/drawing/2014/main" id="{4011CD29-7410-D28E-EC60-99DDD0395239}"/>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5" name="Picture 17">
              <a:extLst>
                <a:ext uri="{FF2B5EF4-FFF2-40B4-BE49-F238E27FC236}">
                  <a16:creationId xmlns:a16="http://schemas.microsoft.com/office/drawing/2014/main" id="{2B834E2F-C7C5-0B40-0337-38380D23D16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4094929704"/>
      </p:ext>
    </p:extLst>
  </p:cSld>
  <p:clrMapOvr>
    <a:masterClrMapping/>
  </p:clrMapOvr>
  <p:transition advTm="13473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up)">
                                      <p:cBhvr>
                                        <p:cTn id="21" dur="500"/>
                                        <p:tgtEl>
                                          <p:spTgt spid="22"/>
                                        </p:tgtEl>
                                      </p:cBhvr>
                                    </p:animEffect>
                                  </p:childTnLst>
                                </p:cTn>
                              </p:par>
                            </p:childTnLst>
                          </p:cTn>
                        </p:par>
                        <p:par>
                          <p:cTn id="22" fill="hold">
                            <p:stCondLst>
                              <p:cond delay="500"/>
                            </p:stCondLst>
                            <p:childTnLst>
                              <p:par>
                                <p:cTn id="23" presetID="22" presetClass="entr" presetSubtype="2"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right)">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4" name="矩形 7">
            <a:extLst>
              <a:ext uri="{FF2B5EF4-FFF2-40B4-BE49-F238E27FC236}">
                <a16:creationId xmlns:a16="http://schemas.microsoft.com/office/drawing/2014/main" id="{677CEF24-AF28-456D-80AF-BC43535C4F3B}"/>
              </a:ext>
            </a:extLst>
          </p:cNvPr>
          <p:cNvSpPr/>
          <p:nvPr/>
        </p:nvSpPr>
        <p:spPr>
          <a:xfrm>
            <a:off x="1493725" y="1652833"/>
            <a:ext cx="6821599" cy="2132122"/>
          </a:xfrm>
          <a:prstGeom prst="rect">
            <a:avLst/>
          </a:prstGeom>
        </p:spPr>
        <p:txBody>
          <a:bodyPr wrap="square">
            <a:spAutoFit/>
          </a:bodyPr>
          <a:lstStyle/>
          <a:p>
            <a:pPr marL="342900" marR="0" lvl="1" indent="-342900" algn="l" defTabSz="914400" rtl="0" eaLnBrk="1" fontAlgn="auto" latinLnBrk="0" hangingPunct="1">
              <a:lnSpc>
                <a:spcPct val="120000"/>
              </a:lnSpc>
              <a:spcBef>
                <a:spcPts val="800"/>
              </a:spcBef>
              <a:spcAft>
                <a:spcPts val="0"/>
              </a:spcAft>
              <a:buClr>
                <a:srgbClr val="ED7D31"/>
              </a:buClr>
              <a:buSzTx/>
              <a:buFont typeface="Wingdings" pitchFamily="2" charset="2"/>
              <a:buChar char="n"/>
              <a:tabLst/>
              <a:defRPr/>
            </a:pP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Ordinary</a:t>
            </a:r>
            <a:r>
              <a:rPr kumimoji="0" lang="zh-CN" alt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pollutant</a:t>
            </a:r>
            <a:r>
              <a:rPr kumimoji="0" lang="zh-CN" alt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removal</a:t>
            </a:r>
          </a:p>
          <a:p>
            <a:pPr marL="342900" marR="0" lvl="1" indent="-342900" algn="l" defTabSz="914400" rtl="0" eaLnBrk="1" fontAlgn="auto" latinLnBrk="0" hangingPunct="1">
              <a:lnSpc>
                <a:spcPct val="120000"/>
              </a:lnSpc>
              <a:spcBef>
                <a:spcPts val="800"/>
              </a:spcBef>
              <a:spcAft>
                <a:spcPts val="0"/>
              </a:spcAft>
              <a:buClr>
                <a:srgbClr val="ED7D31"/>
              </a:buClr>
              <a:buSzTx/>
              <a:buFont typeface="Wingdings" pitchFamily="2" charset="2"/>
              <a:buChar char="n"/>
              <a:tabLst/>
              <a:defRPr/>
            </a:pP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Hygiene</a:t>
            </a:r>
            <a:r>
              <a:rPr kumimoji="0" lang="zh-CN" alt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water</a:t>
            </a:r>
            <a:r>
              <a:rPr kumimoji="0" lang="zh-CN" alt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quality</a:t>
            </a:r>
          </a:p>
          <a:p>
            <a:pPr marL="342900" marR="0" lvl="1" indent="-342900" algn="l" defTabSz="914400" rtl="0" eaLnBrk="1" fontAlgn="auto" latinLnBrk="0" hangingPunct="1">
              <a:lnSpc>
                <a:spcPct val="120000"/>
              </a:lnSpc>
              <a:spcBef>
                <a:spcPts val="800"/>
              </a:spcBef>
              <a:spcAft>
                <a:spcPts val="0"/>
              </a:spcAft>
              <a:buClr>
                <a:srgbClr val="ED7D31"/>
              </a:buClr>
              <a:buSzTx/>
              <a:buFont typeface="Wingdings" pitchFamily="2" charset="2"/>
              <a:buChar char="n"/>
              <a:tabLst/>
              <a:defRPr/>
            </a:pP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Emerging pollutant removal</a:t>
            </a:r>
          </a:p>
          <a:p>
            <a:pPr marL="342900" marR="0" lvl="1" indent="-342900" algn="l" defTabSz="914400" rtl="0" eaLnBrk="1" fontAlgn="auto" latinLnBrk="0" hangingPunct="1">
              <a:lnSpc>
                <a:spcPct val="120000"/>
              </a:lnSpc>
              <a:spcBef>
                <a:spcPts val="800"/>
              </a:spcBef>
              <a:spcAft>
                <a:spcPts val="0"/>
              </a:spcAft>
              <a:buClr>
                <a:srgbClr val="ED7D31"/>
              </a:buClr>
              <a:buSzTx/>
              <a:buFont typeface="Wingdings" pitchFamily="2" charset="2"/>
              <a:buChar char="n"/>
              <a:tabLst/>
              <a:defRPr/>
            </a:pP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Energy</a:t>
            </a:r>
            <a:r>
              <a:rPr kumimoji="0" lang="zh-CN" alt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recovery</a:t>
            </a:r>
            <a:endParaRPr kumimoji="0" lang="en-US" altLang="zh-CN" sz="2400" b="0" i="0" u="none" strike="noStrike" kern="0" cap="none" spc="0" normalizeH="0" baseline="0" noProof="0" dirty="0">
              <a:ln>
                <a:noFill/>
              </a:ln>
              <a:solidFill>
                <a:srgbClr val="E7E6E6">
                  <a:lumMod val="90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 name="标题 2">
            <a:extLst>
              <a:ext uri="{FF2B5EF4-FFF2-40B4-BE49-F238E27FC236}">
                <a16:creationId xmlns:a16="http://schemas.microsoft.com/office/drawing/2014/main" id="{B7DE1B81-F210-8E44-24BE-99E92FAC9809}"/>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Summary</a:t>
            </a:r>
            <a:endParaRPr lang="zh-CN" altLang="en-US" sz="3600" b="1" dirty="0">
              <a:solidFill>
                <a:srgbClr val="323F50"/>
              </a:solidFill>
              <a:latin typeface="Arial" panose="020B0604020202020204" pitchFamily="34" charset="0"/>
              <a:cs typeface="Arial" panose="020B0604020202020204" pitchFamily="34" charset="0"/>
            </a:endParaRPr>
          </a:p>
        </p:txBody>
      </p:sp>
      <p:grpSp>
        <p:nvGrpSpPr>
          <p:cNvPr id="3" name="Group 15">
            <a:extLst>
              <a:ext uri="{FF2B5EF4-FFF2-40B4-BE49-F238E27FC236}">
                <a16:creationId xmlns:a16="http://schemas.microsoft.com/office/drawing/2014/main" id="{3D744D27-41A7-7AD2-5E20-3E7E0DF69908}"/>
              </a:ext>
            </a:extLst>
          </p:cNvPr>
          <p:cNvGrpSpPr/>
          <p:nvPr/>
        </p:nvGrpSpPr>
        <p:grpSpPr>
          <a:xfrm>
            <a:off x="8972536" y="417967"/>
            <a:ext cx="3121806" cy="447110"/>
            <a:chOff x="8844309" y="358006"/>
            <a:chExt cx="3121806" cy="447110"/>
          </a:xfrm>
        </p:grpSpPr>
        <p:grpSp>
          <p:nvGrpSpPr>
            <p:cNvPr id="5" name="组合 2">
              <a:extLst>
                <a:ext uri="{FF2B5EF4-FFF2-40B4-BE49-F238E27FC236}">
                  <a16:creationId xmlns:a16="http://schemas.microsoft.com/office/drawing/2014/main" id="{8D431632-54C2-6165-021B-16A1095B8C53}"/>
                </a:ext>
              </a:extLst>
            </p:cNvPr>
            <p:cNvGrpSpPr/>
            <p:nvPr/>
          </p:nvGrpSpPr>
          <p:grpSpPr>
            <a:xfrm>
              <a:off x="9715178" y="358006"/>
              <a:ext cx="2250937" cy="447110"/>
              <a:chOff x="9729466" y="157976"/>
              <a:chExt cx="2250937" cy="447110"/>
            </a:xfrm>
          </p:grpSpPr>
          <p:sp>
            <p:nvSpPr>
              <p:cNvPr id="10" name="TextBox 15">
                <a:extLst>
                  <a:ext uri="{FF2B5EF4-FFF2-40B4-BE49-F238E27FC236}">
                    <a16:creationId xmlns:a16="http://schemas.microsoft.com/office/drawing/2014/main" id="{C83D1849-4CA4-E3B9-A63B-BF4FC3D1CE46}"/>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1" name="直线连接符 9">
                <a:extLst>
                  <a:ext uri="{FF2B5EF4-FFF2-40B4-BE49-F238E27FC236}">
                    <a16:creationId xmlns:a16="http://schemas.microsoft.com/office/drawing/2014/main" id="{76D03E99-B66A-844B-D903-D021FBC72013}"/>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9" name="Picture 17">
              <a:extLst>
                <a:ext uri="{FF2B5EF4-FFF2-40B4-BE49-F238E27FC236}">
                  <a16:creationId xmlns:a16="http://schemas.microsoft.com/office/drawing/2014/main" id="{6D2DBDCE-70DE-F58B-5067-FEFA66AFCA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extLst>
      <p:ext uri="{BB962C8B-B14F-4D97-AF65-F5344CB8AC3E}">
        <p14:creationId xmlns:p14="http://schemas.microsoft.com/office/powerpoint/2010/main" val="3556223768"/>
      </p:ext>
    </p:extLst>
  </p:cSld>
  <p:clrMapOvr>
    <a:masterClrMapping/>
  </p:clrMapOvr>
  <p:transition advTm="25714"/>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EF2060BA-3573-BF93-FFCD-84213B212518}"/>
              </a:ext>
            </a:extLst>
          </p:cNvPr>
          <p:cNvGrpSpPr/>
          <p:nvPr/>
        </p:nvGrpSpPr>
        <p:grpSpPr>
          <a:xfrm>
            <a:off x="1507205" y="4960140"/>
            <a:ext cx="7503817" cy="1343019"/>
            <a:chOff x="1507205" y="4960140"/>
            <a:chExt cx="7503817" cy="1343019"/>
          </a:xfrm>
        </p:grpSpPr>
        <p:sp>
          <p:nvSpPr>
            <p:cNvPr id="29" name="矩形 28">
              <a:extLst>
                <a:ext uri="{FF2B5EF4-FFF2-40B4-BE49-F238E27FC236}">
                  <a16:creationId xmlns:a16="http://schemas.microsoft.com/office/drawing/2014/main" id="{7C9328F0-A5A2-4E60-8A92-6AFC977437F9}"/>
                </a:ext>
              </a:extLst>
            </p:cNvPr>
            <p:cNvSpPr/>
            <p:nvPr/>
          </p:nvSpPr>
          <p:spPr>
            <a:xfrm>
              <a:off x="1669786" y="4960140"/>
              <a:ext cx="7341236" cy="1343019"/>
            </a:xfrm>
            <a:prstGeom prst="rect">
              <a:avLst/>
            </a:prstGeom>
            <a:solidFill>
              <a:schemeClr val="accent2">
                <a:lumMod val="20000"/>
                <a:lumOff val="80000"/>
              </a:schemeClr>
            </a:solidFill>
            <a:ln>
              <a:noFill/>
            </a:ln>
            <a:effectLst>
              <a:outerShdw blurRad="50800"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1" name="矩形 360">
              <a:extLst>
                <a:ext uri="{FF2B5EF4-FFF2-40B4-BE49-F238E27FC236}">
                  <a16:creationId xmlns:a16="http://schemas.microsoft.com/office/drawing/2014/main" id="{5B903A62-7101-418C-88EE-ED8B6E44EE2E}"/>
                </a:ext>
              </a:extLst>
            </p:cNvPr>
            <p:cNvSpPr/>
            <p:nvPr/>
          </p:nvSpPr>
          <p:spPr>
            <a:xfrm>
              <a:off x="1507205" y="5021101"/>
              <a:ext cx="7341236" cy="1208729"/>
            </a:xfrm>
            <a:prstGeom prst="rect">
              <a:avLst/>
            </a:prstGeom>
          </p:spPr>
          <p:txBody>
            <a:bodyPr wrap="square">
              <a:spAutoFit/>
            </a:bodyPr>
            <a:lstStyle/>
            <a:p>
              <a:pPr marL="538163" marR="0" lvl="1" indent="-177800" algn="just" defTabSz="914400" rtl="0" eaLnBrk="1" fontAlgn="auto" latinLnBrk="0" hangingPunct="1">
                <a:lnSpc>
                  <a:spcPct val="125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 influent concentrations of COD, NH</a:t>
              </a:r>
              <a:r>
                <a:rPr kumimoji="0" lang="en-US" altLang="zh-CN" sz="20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4</a:t>
              </a:r>
              <a:r>
                <a:rPr kumimoji="0" lang="en-US" altLang="zh-CN" sz="2000" b="0" i="0" u="none" strike="noStrike" kern="1200" cap="none" spc="0" normalizeH="0" baseline="30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-N, TN, and TP were mainly in the ranges of 500-700, 25-50, 40-70, and 6-12 mg/L, respectively.</a:t>
              </a:r>
            </a:p>
          </p:txBody>
        </p:sp>
      </p:grpSp>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Ordinary</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pollutant</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removal</a:t>
            </a:r>
            <a:endParaRPr lang="zh-CN" altLang="en-US" sz="3600" b="1" dirty="0">
              <a:solidFill>
                <a:srgbClr val="323F50"/>
              </a:solidFill>
              <a:latin typeface="Arial" panose="020B0604020202020204" pitchFamily="34" charset="0"/>
              <a:cs typeface="Arial" panose="020B0604020202020204" pitchFamily="34" charset="0"/>
            </a:endParaRPr>
          </a:p>
        </p:txBody>
      </p:sp>
      <p:pic>
        <p:nvPicPr>
          <p:cNvPr id="10" name="图片 9">
            <a:extLst>
              <a:ext uri="{FF2B5EF4-FFF2-40B4-BE49-F238E27FC236}">
                <a16:creationId xmlns:a16="http://schemas.microsoft.com/office/drawing/2014/main" id="{28AF6FEE-F637-40C4-896C-45FE2AACCA49}"/>
              </a:ext>
            </a:extLst>
          </p:cNvPr>
          <p:cNvPicPr preferRelativeResize="0">
            <a:picLocks/>
          </p:cNvPicPr>
          <p:nvPr/>
        </p:nvPicPr>
        <p:blipFill rotWithShape="1">
          <a:blip r:embed="rId4"/>
          <a:srcRect l="10004" t="807" r="1932" b="1972"/>
          <a:stretch/>
        </p:blipFill>
        <p:spPr>
          <a:xfrm>
            <a:off x="4765800" y="2033405"/>
            <a:ext cx="2660400" cy="2322000"/>
          </a:xfrm>
          <a:prstGeom prst="rect">
            <a:avLst/>
          </a:prstGeom>
        </p:spPr>
      </p:pic>
      <p:pic>
        <p:nvPicPr>
          <p:cNvPr id="15" name="图片 14">
            <a:extLst>
              <a:ext uri="{FF2B5EF4-FFF2-40B4-BE49-F238E27FC236}">
                <a16:creationId xmlns:a16="http://schemas.microsoft.com/office/drawing/2014/main" id="{E62831C5-CA5B-4EB0-860D-CC8109F6E002}"/>
              </a:ext>
            </a:extLst>
          </p:cNvPr>
          <p:cNvPicPr>
            <a:picLocks noChangeAspect="1"/>
          </p:cNvPicPr>
          <p:nvPr/>
        </p:nvPicPr>
        <p:blipFill rotWithShape="1">
          <a:blip r:embed="rId5"/>
          <a:srcRect l="9346" r="3957" b="585"/>
          <a:stretch/>
        </p:blipFill>
        <p:spPr>
          <a:xfrm>
            <a:off x="8115353" y="2053058"/>
            <a:ext cx="2659382" cy="2320290"/>
          </a:xfrm>
          <a:prstGeom prst="rect">
            <a:avLst/>
          </a:prstGeom>
        </p:spPr>
      </p:pic>
      <p:grpSp>
        <p:nvGrpSpPr>
          <p:cNvPr id="11" name="组合 10">
            <a:extLst>
              <a:ext uri="{FF2B5EF4-FFF2-40B4-BE49-F238E27FC236}">
                <a16:creationId xmlns:a16="http://schemas.microsoft.com/office/drawing/2014/main" id="{A8392132-82D0-4385-88EF-8E0FE146288F}"/>
              </a:ext>
            </a:extLst>
          </p:cNvPr>
          <p:cNvGrpSpPr/>
          <p:nvPr/>
        </p:nvGrpSpPr>
        <p:grpSpPr>
          <a:xfrm>
            <a:off x="1449863" y="1600448"/>
            <a:ext cx="2659381" cy="2765997"/>
            <a:chOff x="1449863" y="1554728"/>
            <a:chExt cx="2659381" cy="2765997"/>
          </a:xfrm>
        </p:grpSpPr>
        <p:pic>
          <p:nvPicPr>
            <p:cNvPr id="5" name="图片 4">
              <a:extLst>
                <a:ext uri="{FF2B5EF4-FFF2-40B4-BE49-F238E27FC236}">
                  <a16:creationId xmlns:a16="http://schemas.microsoft.com/office/drawing/2014/main" id="{F0C941EA-A0DF-4922-B9F8-18B835661C0E}"/>
                </a:ext>
              </a:extLst>
            </p:cNvPr>
            <p:cNvPicPr>
              <a:picLocks noChangeAspect="1"/>
            </p:cNvPicPr>
            <p:nvPr/>
          </p:nvPicPr>
          <p:blipFill rotWithShape="1">
            <a:blip r:embed="rId6"/>
            <a:srcRect l="4655" t="9530" r="5857" b="10861"/>
            <a:stretch/>
          </p:blipFill>
          <p:spPr>
            <a:xfrm>
              <a:off x="1449863" y="2000435"/>
              <a:ext cx="2659381" cy="2320290"/>
            </a:xfrm>
            <a:prstGeom prst="rect">
              <a:avLst/>
            </a:prstGeom>
          </p:spPr>
        </p:pic>
        <p:sp>
          <p:nvSpPr>
            <p:cNvPr id="20" name="矩形 19">
              <a:extLst>
                <a:ext uri="{FF2B5EF4-FFF2-40B4-BE49-F238E27FC236}">
                  <a16:creationId xmlns:a16="http://schemas.microsoft.com/office/drawing/2014/main" id="{1FD4E522-E076-4253-95AB-8AEB4DED1156}"/>
                </a:ext>
              </a:extLst>
            </p:cNvPr>
            <p:cNvSpPr/>
            <p:nvPr/>
          </p:nvSpPr>
          <p:spPr>
            <a:xfrm>
              <a:off x="1706636" y="1554728"/>
              <a:ext cx="2340000" cy="400110"/>
            </a:xfrm>
            <a:prstGeom prst="rect">
              <a:avLst/>
            </a:prstGeom>
            <a:solidFill>
              <a:schemeClr val="accent2">
                <a:lumMod val="75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黑体"/>
                  <a:cs typeface="Arial" panose="020B0604020202020204" pitchFamily="34" charset="0"/>
                </a:rPr>
                <a:t>Influent quality</a:t>
              </a:r>
              <a:endParaRPr kumimoji="0" lang="zh-CN" altLang="en-US" sz="2000" b="0" i="0" u="none" strike="noStrike" kern="1200" cap="none" spc="0" normalizeH="0" baseline="0" noProof="0" dirty="0">
                <a:ln>
                  <a:noFill/>
                </a:ln>
                <a:solidFill>
                  <a:prstClr val="white"/>
                </a:solidFill>
                <a:effectLst/>
                <a:uLnTx/>
                <a:uFillTx/>
                <a:latin typeface="Arial" panose="020B0604020202020204" pitchFamily="34" charset="0"/>
                <a:ea typeface="黑体"/>
                <a:cs typeface="Arial" panose="020B0604020202020204" pitchFamily="34" charset="0"/>
              </a:endParaRPr>
            </a:p>
          </p:txBody>
        </p:sp>
      </p:grpSp>
      <p:sp>
        <p:nvSpPr>
          <p:cNvPr id="21" name="矩形 20">
            <a:extLst>
              <a:ext uri="{FF2B5EF4-FFF2-40B4-BE49-F238E27FC236}">
                <a16:creationId xmlns:a16="http://schemas.microsoft.com/office/drawing/2014/main" id="{2B07B225-F364-453C-890E-4F21C7DF6746}"/>
              </a:ext>
            </a:extLst>
          </p:cNvPr>
          <p:cNvSpPr/>
          <p:nvPr/>
        </p:nvSpPr>
        <p:spPr>
          <a:xfrm>
            <a:off x="5040822" y="1598676"/>
            <a:ext cx="2340000" cy="400110"/>
          </a:xfrm>
          <a:prstGeom prst="rect">
            <a:avLst/>
          </a:prstGeom>
          <a:solidFill>
            <a:schemeClr val="accent2">
              <a:lumMod val="75000"/>
              <a:alpha val="30196"/>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Effluent quality</a:t>
            </a:r>
            <a:endPar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sp>
        <p:nvSpPr>
          <p:cNvPr id="22" name="矩形 21">
            <a:extLst>
              <a:ext uri="{FF2B5EF4-FFF2-40B4-BE49-F238E27FC236}">
                <a16:creationId xmlns:a16="http://schemas.microsoft.com/office/drawing/2014/main" id="{CA20495C-DFED-4C18-9729-00FB507D39B6}"/>
              </a:ext>
            </a:extLst>
          </p:cNvPr>
          <p:cNvSpPr/>
          <p:nvPr/>
        </p:nvSpPr>
        <p:spPr>
          <a:xfrm>
            <a:off x="8375017" y="1602160"/>
            <a:ext cx="2340000" cy="400110"/>
          </a:xfrm>
          <a:prstGeom prst="rect">
            <a:avLst/>
          </a:prstGeom>
          <a:solidFill>
            <a:schemeClr val="accent2">
              <a:lumMod val="75000"/>
              <a:alpha val="30196"/>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Removal efficiency</a:t>
            </a:r>
            <a:endPar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sp>
        <p:nvSpPr>
          <p:cNvPr id="23" name="文本框 22">
            <a:extLst>
              <a:ext uri="{FF2B5EF4-FFF2-40B4-BE49-F238E27FC236}">
                <a16:creationId xmlns:a16="http://schemas.microsoft.com/office/drawing/2014/main" id="{97DCB765-F2E9-4440-8359-2FA2DE53516D}"/>
              </a:ext>
            </a:extLst>
          </p:cNvPr>
          <p:cNvSpPr txBox="1"/>
          <p:nvPr/>
        </p:nvSpPr>
        <p:spPr>
          <a:xfrm>
            <a:off x="2256052" y="4488496"/>
            <a:ext cx="8177695"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Situation of COD, NH</a:t>
            </a:r>
            <a:r>
              <a:rPr kumimoji="0" lang="en-US" altLang="zh-CN"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4</a:t>
            </a:r>
            <a:r>
              <a:rPr kumimoji="0" lang="en-US" altLang="zh-CN" sz="1600" b="0" i="0" u="none" strike="noStrike" kern="1200" cap="none" spc="0" normalizeH="0" baseline="30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-N, TN, and TP in full‐scale MBRs treating municipal wastewater</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4" name="文本框 23">
            <a:extLst>
              <a:ext uri="{FF2B5EF4-FFF2-40B4-BE49-F238E27FC236}">
                <a16:creationId xmlns:a16="http://schemas.microsoft.com/office/drawing/2014/main" id="{2B32220E-1CB3-4BF1-AB77-B75B1F3378FF}"/>
              </a:ext>
            </a:extLst>
          </p:cNvPr>
          <p:cNvSpPr txBox="1"/>
          <p:nvPr/>
        </p:nvSpPr>
        <p:spPr>
          <a:xfrm>
            <a:off x="589121" y="1060905"/>
            <a:ext cx="4915033" cy="400110"/>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Municipal  wastewater treatment</a:t>
            </a:r>
          </a:p>
        </p:txBody>
      </p:sp>
      <p:grpSp>
        <p:nvGrpSpPr>
          <p:cNvPr id="7" name="Group 15">
            <a:extLst>
              <a:ext uri="{FF2B5EF4-FFF2-40B4-BE49-F238E27FC236}">
                <a16:creationId xmlns:a16="http://schemas.microsoft.com/office/drawing/2014/main" id="{9E2267C5-72CD-0C16-A498-6873982A5BCD}"/>
              </a:ext>
            </a:extLst>
          </p:cNvPr>
          <p:cNvGrpSpPr/>
          <p:nvPr/>
        </p:nvGrpSpPr>
        <p:grpSpPr>
          <a:xfrm>
            <a:off x="8972536" y="417967"/>
            <a:ext cx="3121806" cy="447110"/>
            <a:chOff x="8844309" y="358006"/>
            <a:chExt cx="3121806" cy="447110"/>
          </a:xfrm>
        </p:grpSpPr>
        <p:grpSp>
          <p:nvGrpSpPr>
            <p:cNvPr id="19" name="组合 2">
              <a:extLst>
                <a:ext uri="{FF2B5EF4-FFF2-40B4-BE49-F238E27FC236}">
                  <a16:creationId xmlns:a16="http://schemas.microsoft.com/office/drawing/2014/main" id="{DE40DB4C-1D8D-6EAF-AF63-570F5473FF57}"/>
                </a:ext>
              </a:extLst>
            </p:cNvPr>
            <p:cNvGrpSpPr/>
            <p:nvPr/>
          </p:nvGrpSpPr>
          <p:grpSpPr>
            <a:xfrm>
              <a:off x="9715178" y="358006"/>
              <a:ext cx="2250937" cy="447110"/>
              <a:chOff x="9729466" y="157976"/>
              <a:chExt cx="2250937" cy="447110"/>
            </a:xfrm>
          </p:grpSpPr>
          <p:sp>
            <p:nvSpPr>
              <p:cNvPr id="26" name="TextBox 15">
                <a:extLst>
                  <a:ext uri="{FF2B5EF4-FFF2-40B4-BE49-F238E27FC236}">
                    <a16:creationId xmlns:a16="http://schemas.microsoft.com/office/drawing/2014/main" id="{447C7617-F73D-11CD-171C-7CAD49E98D1C}"/>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27" name="直线连接符 9">
                <a:extLst>
                  <a:ext uri="{FF2B5EF4-FFF2-40B4-BE49-F238E27FC236}">
                    <a16:creationId xmlns:a16="http://schemas.microsoft.com/office/drawing/2014/main" id="{6FACD330-8715-0C02-0610-182AB3FBFC5C}"/>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25" name="Picture 17">
              <a:extLst>
                <a:ext uri="{FF2B5EF4-FFF2-40B4-BE49-F238E27FC236}">
                  <a16:creationId xmlns:a16="http://schemas.microsoft.com/office/drawing/2014/main" id="{0BE625EA-32E7-DC00-113B-A79523F40A2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3079427739"/>
      </p:ext>
    </p:extLst>
  </p:cSld>
  <p:clrMapOvr>
    <a:masterClrMapping/>
  </p:clrMapOvr>
  <p:transition advTm="39307"/>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B1AAB7E7-9890-601B-C52C-FFCB2C9D5B09}"/>
              </a:ext>
            </a:extLst>
          </p:cNvPr>
          <p:cNvGrpSpPr/>
          <p:nvPr/>
        </p:nvGrpSpPr>
        <p:grpSpPr>
          <a:xfrm>
            <a:off x="1617503" y="4960140"/>
            <a:ext cx="7393519" cy="1343019"/>
            <a:chOff x="1617503" y="4960140"/>
            <a:chExt cx="7393519" cy="1343019"/>
          </a:xfrm>
        </p:grpSpPr>
        <p:sp>
          <p:nvSpPr>
            <p:cNvPr id="36" name="矩形 35">
              <a:extLst>
                <a:ext uri="{FF2B5EF4-FFF2-40B4-BE49-F238E27FC236}">
                  <a16:creationId xmlns:a16="http://schemas.microsoft.com/office/drawing/2014/main" id="{0048F2A3-15AA-49A3-8195-6ED96825FA89}"/>
                </a:ext>
              </a:extLst>
            </p:cNvPr>
            <p:cNvSpPr/>
            <p:nvPr/>
          </p:nvSpPr>
          <p:spPr>
            <a:xfrm>
              <a:off x="1669786" y="4960140"/>
              <a:ext cx="7341236" cy="1343019"/>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1" name="矩形 360">
              <a:extLst>
                <a:ext uri="{FF2B5EF4-FFF2-40B4-BE49-F238E27FC236}">
                  <a16:creationId xmlns:a16="http://schemas.microsoft.com/office/drawing/2014/main" id="{5B903A62-7101-418C-88EE-ED8B6E44EE2E}"/>
                </a:ext>
              </a:extLst>
            </p:cNvPr>
            <p:cNvSpPr/>
            <p:nvPr/>
          </p:nvSpPr>
          <p:spPr>
            <a:xfrm>
              <a:off x="1617503" y="5017486"/>
              <a:ext cx="7114878" cy="1208729"/>
            </a:xfrm>
            <a:prstGeom prst="rect">
              <a:avLst/>
            </a:prstGeom>
          </p:spPr>
          <p:txBody>
            <a:bodyPr wrap="square">
              <a:spAutoFit/>
            </a:bodyPr>
            <a:lstStyle/>
            <a:p>
              <a:pPr marL="538163" marR="0" lvl="1" indent="-177800" algn="just" defTabSz="914400" rtl="0" eaLnBrk="1" fontAlgn="auto" latinLnBrk="0" hangingPunct="1">
                <a:lnSpc>
                  <a:spcPct val="125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 effluent concentrations of COD, NH</a:t>
              </a:r>
              <a:r>
                <a:rPr kumimoji="0" lang="en-US" altLang="zh-CN" sz="20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4</a:t>
              </a:r>
              <a:r>
                <a:rPr kumimoji="0" lang="en-US" altLang="zh-CN" sz="2000" b="0" i="0" u="none" strike="noStrike" kern="1200" cap="none" spc="0" normalizeH="0" baseline="30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-N, TN, and TP were mainly in the ranges of 10-30, 0-3, 5-15, and 0-1 mg/L, respectively.</a:t>
              </a:r>
            </a:p>
          </p:txBody>
        </p:sp>
      </p:grpSp>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Ordinary</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pollutant</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removal</a:t>
            </a:r>
            <a:endParaRPr lang="zh-CN" altLang="en-US" sz="3600" b="1" dirty="0">
              <a:solidFill>
                <a:srgbClr val="323F50"/>
              </a:solidFill>
              <a:latin typeface="Arial" panose="020B0604020202020204" pitchFamily="34" charset="0"/>
              <a:cs typeface="Arial" panose="020B0604020202020204" pitchFamily="34" charset="0"/>
            </a:endParaRPr>
          </a:p>
        </p:txBody>
      </p:sp>
      <p:pic>
        <p:nvPicPr>
          <p:cNvPr id="28" name="图片 27">
            <a:extLst>
              <a:ext uri="{FF2B5EF4-FFF2-40B4-BE49-F238E27FC236}">
                <a16:creationId xmlns:a16="http://schemas.microsoft.com/office/drawing/2014/main" id="{6F0A5BA1-440F-4B20-AD18-EE4BA5158272}"/>
              </a:ext>
            </a:extLst>
          </p:cNvPr>
          <p:cNvPicPr>
            <a:picLocks noChangeAspect="1"/>
          </p:cNvPicPr>
          <p:nvPr/>
        </p:nvPicPr>
        <p:blipFill rotWithShape="1">
          <a:blip r:embed="rId3"/>
          <a:srcRect l="9346" r="3957" b="585"/>
          <a:stretch/>
        </p:blipFill>
        <p:spPr>
          <a:xfrm>
            <a:off x="8115353" y="2053058"/>
            <a:ext cx="2659382" cy="2320290"/>
          </a:xfrm>
          <a:prstGeom prst="rect">
            <a:avLst/>
          </a:prstGeom>
        </p:spPr>
      </p:pic>
      <p:grpSp>
        <p:nvGrpSpPr>
          <p:cNvPr id="29" name="组合 28">
            <a:extLst>
              <a:ext uri="{FF2B5EF4-FFF2-40B4-BE49-F238E27FC236}">
                <a16:creationId xmlns:a16="http://schemas.microsoft.com/office/drawing/2014/main" id="{DB10B316-D572-4466-AD13-3AB0838B6F0B}"/>
              </a:ext>
            </a:extLst>
          </p:cNvPr>
          <p:cNvGrpSpPr/>
          <p:nvPr/>
        </p:nvGrpSpPr>
        <p:grpSpPr>
          <a:xfrm>
            <a:off x="1449863" y="1600448"/>
            <a:ext cx="2659381" cy="2765997"/>
            <a:chOff x="1449863" y="1554728"/>
            <a:chExt cx="2659381" cy="2765997"/>
          </a:xfrm>
        </p:grpSpPr>
        <p:pic>
          <p:nvPicPr>
            <p:cNvPr id="30" name="图片 29">
              <a:extLst>
                <a:ext uri="{FF2B5EF4-FFF2-40B4-BE49-F238E27FC236}">
                  <a16:creationId xmlns:a16="http://schemas.microsoft.com/office/drawing/2014/main" id="{042A5D07-A37F-46F1-89F6-6E690CB6A22D}"/>
                </a:ext>
              </a:extLst>
            </p:cNvPr>
            <p:cNvPicPr>
              <a:picLocks noChangeAspect="1"/>
            </p:cNvPicPr>
            <p:nvPr/>
          </p:nvPicPr>
          <p:blipFill rotWithShape="1">
            <a:blip r:embed="rId4"/>
            <a:srcRect l="4655" t="9530" r="5857" b="10861"/>
            <a:stretch/>
          </p:blipFill>
          <p:spPr>
            <a:xfrm>
              <a:off x="1449863" y="2000435"/>
              <a:ext cx="2659381" cy="2320290"/>
            </a:xfrm>
            <a:prstGeom prst="rect">
              <a:avLst/>
            </a:prstGeom>
          </p:spPr>
        </p:pic>
        <p:sp>
          <p:nvSpPr>
            <p:cNvPr id="31" name="矩形 30">
              <a:extLst>
                <a:ext uri="{FF2B5EF4-FFF2-40B4-BE49-F238E27FC236}">
                  <a16:creationId xmlns:a16="http://schemas.microsoft.com/office/drawing/2014/main" id="{9491D536-1E81-429C-B22C-D0424608D8B5}"/>
                </a:ext>
              </a:extLst>
            </p:cNvPr>
            <p:cNvSpPr/>
            <p:nvPr/>
          </p:nvSpPr>
          <p:spPr>
            <a:xfrm>
              <a:off x="1706636" y="1554728"/>
              <a:ext cx="2340000" cy="400110"/>
            </a:xfrm>
            <a:prstGeom prst="rect">
              <a:avLst/>
            </a:prstGeom>
            <a:solidFill>
              <a:schemeClr val="accent2">
                <a:lumMod val="75000"/>
                <a:alpha val="30196"/>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Influent quality</a:t>
              </a:r>
              <a:endPar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grpSp>
      <p:grpSp>
        <p:nvGrpSpPr>
          <p:cNvPr id="19" name="组合 18">
            <a:extLst>
              <a:ext uri="{FF2B5EF4-FFF2-40B4-BE49-F238E27FC236}">
                <a16:creationId xmlns:a16="http://schemas.microsoft.com/office/drawing/2014/main" id="{9135CC20-DF88-45A4-8CFE-E97734C6ADF7}"/>
              </a:ext>
            </a:extLst>
          </p:cNvPr>
          <p:cNvGrpSpPr/>
          <p:nvPr/>
        </p:nvGrpSpPr>
        <p:grpSpPr>
          <a:xfrm>
            <a:off x="4765800" y="1598676"/>
            <a:ext cx="2660400" cy="2756729"/>
            <a:chOff x="4765800" y="1598676"/>
            <a:chExt cx="2660400" cy="2756729"/>
          </a:xfrm>
        </p:grpSpPr>
        <p:pic>
          <p:nvPicPr>
            <p:cNvPr id="27" name="图片 26">
              <a:extLst>
                <a:ext uri="{FF2B5EF4-FFF2-40B4-BE49-F238E27FC236}">
                  <a16:creationId xmlns:a16="http://schemas.microsoft.com/office/drawing/2014/main" id="{02B5DADF-05D8-4B3B-B607-534D9AC90AE3}"/>
                </a:ext>
              </a:extLst>
            </p:cNvPr>
            <p:cNvPicPr preferRelativeResize="0">
              <a:picLocks/>
            </p:cNvPicPr>
            <p:nvPr/>
          </p:nvPicPr>
          <p:blipFill rotWithShape="1">
            <a:blip r:embed="rId5"/>
            <a:srcRect l="10004" t="807" r="1932" b="1972"/>
            <a:stretch/>
          </p:blipFill>
          <p:spPr>
            <a:xfrm>
              <a:off x="4765800" y="2033405"/>
              <a:ext cx="2660400" cy="2322000"/>
            </a:xfrm>
            <a:prstGeom prst="rect">
              <a:avLst/>
            </a:prstGeom>
          </p:spPr>
        </p:pic>
        <p:sp>
          <p:nvSpPr>
            <p:cNvPr id="32" name="矩形 31">
              <a:extLst>
                <a:ext uri="{FF2B5EF4-FFF2-40B4-BE49-F238E27FC236}">
                  <a16:creationId xmlns:a16="http://schemas.microsoft.com/office/drawing/2014/main" id="{623F19C3-EF77-4474-BDA3-C794883AEADF}"/>
                </a:ext>
              </a:extLst>
            </p:cNvPr>
            <p:cNvSpPr/>
            <p:nvPr/>
          </p:nvSpPr>
          <p:spPr>
            <a:xfrm>
              <a:off x="5040822" y="1598676"/>
              <a:ext cx="2340000" cy="400110"/>
            </a:xfrm>
            <a:prstGeom prst="rect">
              <a:avLst/>
            </a:prstGeom>
            <a:solidFill>
              <a:srgbClr val="C55A1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黑体"/>
                  <a:cs typeface="Arial" panose="020B0604020202020204" pitchFamily="34" charset="0"/>
                </a:rPr>
                <a:t>Effluent quality</a:t>
              </a:r>
              <a:endParaRPr kumimoji="0" lang="zh-CN" altLang="en-US" sz="2000" b="0" i="0" u="none" strike="noStrike" kern="1200" cap="none" spc="0" normalizeH="0" baseline="0" noProof="0" dirty="0">
                <a:ln>
                  <a:noFill/>
                </a:ln>
                <a:solidFill>
                  <a:prstClr val="white"/>
                </a:solidFill>
                <a:effectLst/>
                <a:uLnTx/>
                <a:uFillTx/>
                <a:latin typeface="Arial" panose="020B0604020202020204" pitchFamily="34" charset="0"/>
                <a:ea typeface="黑体"/>
                <a:cs typeface="Arial" panose="020B0604020202020204" pitchFamily="34" charset="0"/>
              </a:endParaRPr>
            </a:p>
          </p:txBody>
        </p:sp>
      </p:grpSp>
      <p:sp>
        <p:nvSpPr>
          <p:cNvPr id="33" name="矩形 32">
            <a:extLst>
              <a:ext uri="{FF2B5EF4-FFF2-40B4-BE49-F238E27FC236}">
                <a16:creationId xmlns:a16="http://schemas.microsoft.com/office/drawing/2014/main" id="{A2BCEC9B-329A-48DD-A2C2-8EA246C1CDAF}"/>
              </a:ext>
            </a:extLst>
          </p:cNvPr>
          <p:cNvSpPr/>
          <p:nvPr/>
        </p:nvSpPr>
        <p:spPr>
          <a:xfrm>
            <a:off x="8375017" y="1602160"/>
            <a:ext cx="2340000" cy="400110"/>
          </a:xfrm>
          <a:prstGeom prst="rect">
            <a:avLst/>
          </a:prstGeom>
          <a:solidFill>
            <a:schemeClr val="accent2">
              <a:lumMod val="75000"/>
              <a:alpha val="30196"/>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Removal efficiency</a:t>
            </a:r>
            <a:endPar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sp>
        <p:nvSpPr>
          <p:cNvPr id="34" name="文本框 33">
            <a:extLst>
              <a:ext uri="{FF2B5EF4-FFF2-40B4-BE49-F238E27FC236}">
                <a16:creationId xmlns:a16="http://schemas.microsoft.com/office/drawing/2014/main" id="{821522F5-7303-4FD7-918E-10169AED1DBC}"/>
              </a:ext>
            </a:extLst>
          </p:cNvPr>
          <p:cNvSpPr txBox="1"/>
          <p:nvPr/>
        </p:nvSpPr>
        <p:spPr>
          <a:xfrm>
            <a:off x="2256052" y="4488496"/>
            <a:ext cx="8177695"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Situation of COD, NH</a:t>
            </a:r>
            <a:r>
              <a:rPr kumimoji="0" lang="en-US" altLang="zh-CN"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4</a:t>
            </a:r>
            <a:r>
              <a:rPr kumimoji="0" lang="en-US" altLang="zh-CN" sz="1600" b="0" i="0" u="none" strike="noStrike" kern="1200" cap="none" spc="0" normalizeH="0" baseline="30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-N, TN, and TP in full‐scale MBRs treating municipal wastewater</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5" name="文本框 34">
            <a:extLst>
              <a:ext uri="{FF2B5EF4-FFF2-40B4-BE49-F238E27FC236}">
                <a16:creationId xmlns:a16="http://schemas.microsoft.com/office/drawing/2014/main" id="{03A950F7-A4A0-49E4-B2BA-A2DB3BCBE8AB}"/>
              </a:ext>
            </a:extLst>
          </p:cNvPr>
          <p:cNvSpPr txBox="1"/>
          <p:nvPr/>
        </p:nvSpPr>
        <p:spPr>
          <a:xfrm>
            <a:off x="589121" y="1060905"/>
            <a:ext cx="4915033" cy="400110"/>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Municipal  wastewater treatment</a:t>
            </a:r>
          </a:p>
        </p:txBody>
      </p:sp>
      <p:grpSp>
        <p:nvGrpSpPr>
          <p:cNvPr id="5" name="Group 15">
            <a:extLst>
              <a:ext uri="{FF2B5EF4-FFF2-40B4-BE49-F238E27FC236}">
                <a16:creationId xmlns:a16="http://schemas.microsoft.com/office/drawing/2014/main" id="{5E61E4AF-81E7-2C48-73E9-6831B4A21030}"/>
              </a:ext>
            </a:extLst>
          </p:cNvPr>
          <p:cNvGrpSpPr/>
          <p:nvPr/>
        </p:nvGrpSpPr>
        <p:grpSpPr>
          <a:xfrm>
            <a:off x="8972536" y="417967"/>
            <a:ext cx="3121806" cy="447110"/>
            <a:chOff x="8844309" y="358006"/>
            <a:chExt cx="3121806" cy="447110"/>
          </a:xfrm>
        </p:grpSpPr>
        <p:grpSp>
          <p:nvGrpSpPr>
            <p:cNvPr id="7" name="组合 2">
              <a:extLst>
                <a:ext uri="{FF2B5EF4-FFF2-40B4-BE49-F238E27FC236}">
                  <a16:creationId xmlns:a16="http://schemas.microsoft.com/office/drawing/2014/main" id="{D353A2D6-BE4D-B1BB-CC6D-941D8339D5E3}"/>
                </a:ext>
              </a:extLst>
            </p:cNvPr>
            <p:cNvGrpSpPr/>
            <p:nvPr/>
          </p:nvGrpSpPr>
          <p:grpSpPr>
            <a:xfrm>
              <a:off x="9715178" y="358006"/>
              <a:ext cx="2250937" cy="447110"/>
              <a:chOff x="9729466" y="157976"/>
              <a:chExt cx="2250937" cy="447110"/>
            </a:xfrm>
          </p:grpSpPr>
          <p:sp>
            <p:nvSpPr>
              <p:cNvPr id="11" name="TextBox 15">
                <a:extLst>
                  <a:ext uri="{FF2B5EF4-FFF2-40B4-BE49-F238E27FC236}">
                    <a16:creationId xmlns:a16="http://schemas.microsoft.com/office/drawing/2014/main" id="{65A17408-541D-1713-0128-A33467002833}"/>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5" name="直线连接符 9">
                <a:extLst>
                  <a:ext uri="{FF2B5EF4-FFF2-40B4-BE49-F238E27FC236}">
                    <a16:creationId xmlns:a16="http://schemas.microsoft.com/office/drawing/2014/main" id="{F10A74B8-6F81-2B62-FF8E-26FC5CD0F173}"/>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0" name="Picture 17">
              <a:extLst>
                <a:ext uri="{FF2B5EF4-FFF2-40B4-BE49-F238E27FC236}">
                  <a16:creationId xmlns:a16="http://schemas.microsoft.com/office/drawing/2014/main" id="{E9AEA7A6-EC8F-431E-BD7F-14963E813DE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extLst>
      <p:ext uri="{BB962C8B-B14F-4D97-AF65-F5344CB8AC3E}">
        <p14:creationId xmlns:p14="http://schemas.microsoft.com/office/powerpoint/2010/main" val="844296735"/>
      </p:ext>
    </p:extLst>
  </p:cSld>
  <p:clrMapOvr>
    <a:masterClrMapping/>
  </p:clrMapOvr>
  <p:transition advTm="1782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38DF064C-A99D-2DB4-DFA1-8D9A8716FA9D}"/>
              </a:ext>
            </a:extLst>
          </p:cNvPr>
          <p:cNvGrpSpPr/>
          <p:nvPr/>
        </p:nvGrpSpPr>
        <p:grpSpPr>
          <a:xfrm>
            <a:off x="1639306" y="4960140"/>
            <a:ext cx="7371716" cy="1343019"/>
            <a:chOff x="1639306" y="4960140"/>
            <a:chExt cx="7371716" cy="1343019"/>
          </a:xfrm>
        </p:grpSpPr>
        <p:sp>
          <p:nvSpPr>
            <p:cNvPr id="36" name="矩形 35">
              <a:extLst>
                <a:ext uri="{FF2B5EF4-FFF2-40B4-BE49-F238E27FC236}">
                  <a16:creationId xmlns:a16="http://schemas.microsoft.com/office/drawing/2014/main" id="{053D8495-E354-4EE1-BB0B-7138A7F983A5}"/>
                </a:ext>
              </a:extLst>
            </p:cNvPr>
            <p:cNvSpPr/>
            <p:nvPr/>
          </p:nvSpPr>
          <p:spPr>
            <a:xfrm>
              <a:off x="1669786" y="4960140"/>
              <a:ext cx="7341236" cy="1343019"/>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1" name="矩形 360">
              <a:extLst>
                <a:ext uri="{FF2B5EF4-FFF2-40B4-BE49-F238E27FC236}">
                  <a16:creationId xmlns:a16="http://schemas.microsoft.com/office/drawing/2014/main" id="{5B903A62-7101-418C-88EE-ED8B6E44EE2E}"/>
                </a:ext>
              </a:extLst>
            </p:cNvPr>
            <p:cNvSpPr/>
            <p:nvPr/>
          </p:nvSpPr>
          <p:spPr>
            <a:xfrm>
              <a:off x="1639306" y="5028358"/>
              <a:ext cx="7341236" cy="1220847"/>
            </a:xfrm>
            <a:prstGeom prst="rect">
              <a:avLst/>
            </a:prstGeom>
          </p:spPr>
          <p:txBody>
            <a:bodyPr wrap="square">
              <a:spAutoFit/>
            </a:bodyPr>
            <a:lstStyle/>
            <a:p>
              <a:pPr marL="538163" marR="0" lvl="1" indent="-177800" algn="just"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Average removal rate of COD, and NH</a:t>
              </a:r>
              <a:r>
                <a:rPr kumimoji="0" lang="en-US" altLang="zh-CN" sz="20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4</a:t>
              </a:r>
              <a:r>
                <a:rPr kumimoji="0" lang="en-US" altLang="zh-CN" sz="2000" b="0" i="0" u="none" strike="noStrike" kern="1200" cap="none" spc="0" normalizeH="0" baseline="30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-N : ~ 95%</a:t>
              </a:r>
            </a:p>
            <a:p>
              <a:pPr marL="538163" marR="0" lvl="1" indent="-177800" algn="just"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TN removal rate mostly reached 80-90%</a:t>
              </a:r>
            </a:p>
            <a:p>
              <a:pPr marL="538163" marR="0" lvl="1" indent="-177800" algn="just"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TP removal rate varied from 80% to 99% (mainly 87-98%)</a:t>
              </a:r>
            </a:p>
          </p:txBody>
        </p:sp>
      </p:grpSp>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Ordinary</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pollutant</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removal</a:t>
            </a:r>
            <a:endParaRPr lang="zh-CN" altLang="en-US" sz="3600" b="1" dirty="0">
              <a:solidFill>
                <a:srgbClr val="323F50"/>
              </a:solidFill>
              <a:latin typeface="Arial" panose="020B0604020202020204" pitchFamily="34" charset="0"/>
              <a:cs typeface="Arial" panose="020B0604020202020204" pitchFamily="34" charset="0"/>
            </a:endParaRPr>
          </a:p>
        </p:txBody>
      </p:sp>
      <p:pic>
        <p:nvPicPr>
          <p:cNvPr id="27" name="图片 26">
            <a:extLst>
              <a:ext uri="{FF2B5EF4-FFF2-40B4-BE49-F238E27FC236}">
                <a16:creationId xmlns:a16="http://schemas.microsoft.com/office/drawing/2014/main" id="{921A2569-55FE-4647-B118-7DE7CEEC7FDE}"/>
              </a:ext>
            </a:extLst>
          </p:cNvPr>
          <p:cNvPicPr preferRelativeResize="0">
            <a:picLocks/>
          </p:cNvPicPr>
          <p:nvPr/>
        </p:nvPicPr>
        <p:blipFill rotWithShape="1">
          <a:blip r:embed="rId3"/>
          <a:srcRect l="10004" t="807" r="1932" b="1972"/>
          <a:stretch/>
        </p:blipFill>
        <p:spPr>
          <a:xfrm>
            <a:off x="4765800" y="2033405"/>
            <a:ext cx="2660400" cy="2322000"/>
          </a:xfrm>
          <a:prstGeom prst="rect">
            <a:avLst/>
          </a:prstGeom>
        </p:spPr>
      </p:pic>
      <p:grpSp>
        <p:nvGrpSpPr>
          <p:cNvPr id="29" name="组合 28">
            <a:extLst>
              <a:ext uri="{FF2B5EF4-FFF2-40B4-BE49-F238E27FC236}">
                <a16:creationId xmlns:a16="http://schemas.microsoft.com/office/drawing/2014/main" id="{B413E260-6A9D-404C-BC99-F5B7ECF9E8FE}"/>
              </a:ext>
            </a:extLst>
          </p:cNvPr>
          <p:cNvGrpSpPr/>
          <p:nvPr/>
        </p:nvGrpSpPr>
        <p:grpSpPr>
          <a:xfrm>
            <a:off x="1449863" y="1600448"/>
            <a:ext cx="2659381" cy="2765997"/>
            <a:chOff x="1449863" y="1554728"/>
            <a:chExt cx="2659381" cy="2765997"/>
          </a:xfrm>
        </p:grpSpPr>
        <p:pic>
          <p:nvPicPr>
            <p:cNvPr id="30" name="图片 29">
              <a:extLst>
                <a:ext uri="{FF2B5EF4-FFF2-40B4-BE49-F238E27FC236}">
                  <a16:creationId xmlns:a16="http://schemas.microsoft.com/office/drawing/2014/main" id="{3E1FD3F7-3A2B-4AA8-8827-033511F48A9B}"/>
                </a:ext>
              </a:extLst>
            </p:cNvPr>
            <p:cNvPicPr>
              <a:picLocks noChangeAspect="1"/>
            </p:cNvPicPr>
            <p:nvPr/>
          </p:nvPicPr>
          <p:blipFill rotWithShape="1">
            <a:blip r:embed="rId4"/>
            <a:srcRect l="4655" t="9530" r="5857" b="10861"/>
            <a:stretch/>
          </p:blipFill>
          <p:spPr>
            <a:xfrm>
              <a:off x="1449863" y="2000435"/>
              <a:ext cx="2659381" cy="2320290"/>
            </a:xfrm>
            <a:prstGeom prst="rect">
              <a:avLst/>
            </a:prstGeom>
          </p:spPr>
        </p:pic>
        <p:sp>
          <p:nvSpPr>
            <p:cNvPr id="31" name="矩形 30">
              <a:extLst>
                <a:ext uri="{FF2B5EF4-FFF2-40B4-BE49-F238E27FC236}">
                  <a16:creationId xmlns:a16="http://schemas.microsoft.com/office/drawing/2014/main" id="{0F14AE59-6FEF-40C3-BF40-CCFAC85CDDE8}"/>
                </a:ext>
              </a:extLst>
            </p:cNvPr>
            <p:cNvSpPr/>
            <p:nvPr/>
          </p:nvSpPr>
          <p:spPr>
            <a:xfrm>
              <a:off x="1706636" y="1554728"/>
              <a:ext cx="2340000" cy="400110"/>
            </a:xfrm>
            <a:prstGeom prst="rect">
              <a:avLst/>
            </a:prstGeom>
            <a:solidFill>
              <a:schemeClr val="accent2">
                <a:lumMod val="75000"/>
                <a:alpha val="30196"/>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Influent quality</a:t>
              </a:r>
              <a:endPar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grpSp>
      <p:sp>
        <p:nvSpPr>
          <p:cNvPr id="32" name="矩形 31">
            <a:extLst>
              <a:ext uri="{FF2B5EF4-FFF2-40B4-BE49-F238E27FC236}">
                <a16:creationId xmlns:a16="http://schemas.microsoft.com/office/drawing/2014/main" id="{271DF226-9C4D-44ED-96C9-6822F386CAC8}"/>
              </a:ext>
            </a:extLst>
          </p:cNvPr>
          <p:cNvSpPr/>
          <p:nvPr/>
        </p:nvSpPr>
        <p:spPr>
          <a:xfrm>
            <a:off x="5040822" y="1598676"/>
            <a:ext cx="2340000" cy="400110"/>
          </a:xfrm>
          <a:prstGeom prst="rect">
            <a:avLst/>
          </a:prstGeom>
          <a:solidFill>
            <a:schemeClr val="accent2">
              <a:lumMod val="75000"/>
              <a:alpha val="30196"/>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Effluent quality</a:t>
            </a:r>
            <a:endPar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grpSp>
        <p:nvGrpSpPr>
          <p:cNvPr id="19" name="组合 18">
            <a:extLst>
              <a:ext uri="{FF2B5EF4-FFF2-40B4-BE49-F238E27FC236}">
                <a16:creationId xmlns:a16="http://schemas.microsoft.com/office/drawing/2014/main" id="{DEE2F2B5-7161-43FE-8325-25DA53448A78}"/>
              </a:ext>
            </a:extLst>
          </p:cNvPr>
          <p:cNvGrpSpPr/>
          <p:nvPr/>
        </p:nvGrpSpPr>
        <p:grpSpPr>
          <a:xfrm>
            <a:off x="8115353" y="1602160"/>
            <a:ext cx="2659382" cy="2771188"/>
            <a:chOff x="8115353" y="1602160"/>
            <a:chExt cx="2659382" cy="2771188"/>
          </a:xfrm>
        </p:grpSpPr>
        <p:pic>
          <p:nvPicPr>
            <p:cNvPr id="28" name="图片 27">
              <a:extLst>
                <a:ext uri="{FF2B5EF4-FFF2-40B4-BE49-F238E27FC236}">
                  <a16:creationId xmlns:a16="http://schemas.microsoft.com/office/drawing/2014/main" id="{3FB3FFA3-15AD-4FA1-99F9-912A99F8A4B7}"/>
                </a:ext>
              </a:extLst>
            </p:cNvPr>
            <p:cNvPicPr>
              <a:picLocks noChangeAspect="1"/>
            </p:cNvPicPr>
            <p:nvPr/>
          </p:nvPicPr>
          <p:blipFill rotWithShape="1">
            <a:blip r:embed="rId5"/>
            <a:srcRect l="9346" r="3957" b="585"/>
            <a:stretch/>
          </p:blipFill>
          <p:spPr>
            <a:xfrm>
              <a:off x="8115353" y="2053058"/>
              <a:ext cx="2659382" cy="2320290"/>
            </a:xfrm>
            <a:prstGeom prst="rect">
              <a:avLst/>
            </a:prstGeom>
          </p:spPr>
        </p:pic>
        <p:sp>
          <p:nvSpPr>
            <p:cNvPr id="33" name="矩形 32">
              <a:extLst>
                <a:ext uri="{FF2B5EF4-FFF2-40B4-BE49-F238E27FC236}">
                  <a16:creationId xmlns:a16="http://schemas.microsoft.com/office/drawing/2014/main" id="{E78DA799-2A99-456D-9F7C-E2C1F6B30766}"/>
                </a:ext>
              </a:extLst>
            </p:cNvPr>
            <p:cNvSpPr/>
            <p:nvPr/>
          </p:nvSpPr>
          <p:spPr>
            <a:xfrm>
              <a:off x="8375017" y="1602160"/>
              <a:ext cx="2340000" cy="400110"/>
            </a:xfrm>
            <a:prstGeom prst="rect">
              <a:avLst/>
            </a:prstGeom>
            <a:solidFill>
              <a:srgbClr val="C55A1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黑体"/>
                  <a:cs typeface="Arial" panose="020B0604020202020204" pitchFamily="34" charset="0"/>
                </a:rPr>
                <a:t>Removal efficiency</a:t>
              </a:r>
              <a:endParaRPr kumimoji="0" lang="zh-CN" altLang="en-US" sz="2000" b="0" i="0" u="none" strike="noStrike" kern="1200" cap="none" spc="0" normalizeH="0" baseline="0" noProof="0" dirty="0">
                <a:ln>
                  <a:noFill/>
                </a:ln>
                <a:solidFill>
                  <a:prstClr val="white"/>
                </a:solidFill>
                <a:effectLst/>
                <a:uLnTx/>
                <a:uFillTx/>
                <a:latin typeface="Arial" panose="020B0604020202020204" pitchFamily="34" charset="0"/>
                <a:ea typeface="黑体"/>
                <a:cs typeface="Arial" panose="020B0604020202020204" pitchFamily="34" charset="0"/>
              </a:endParaRPr>
            </a:p>
          </p:txBody>
        </p:sp>
      </p:grpSp>
      <p:sp>
        <p:nvSpPr>
          <p:cNvPr id="34" name="文本框 33">
            <a:extLst>
              <a:ext uri="{FF2B5EF4-FFF2-40B4-BE49-F238E27FC236}">
                <a16:creationId xmlns:a16="http://schemas.microsoft.com/office/drawing/2014/main" id="{FBE0DBF4-5840-44F6-B7EF-319773B91F81}"/>
              </a:ext>
            </a:extLst>
          </p:cNvPr>
          <p:cNvSpPr txBox="1"/>
          <p:nvPr/>
        </p:nvSpPr>
        <p:spPr>
          <a:xfrm>
            <a:off x="2256052" y="4488496"/>
            <a:ext cx="8177695"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Situation of COD, NH</a:t>
            </a:r>
            <a:r>
              <a:rPr kumimoji="0" lang="en-US" altLang="zh-CN"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4</a:t>
            </a:r>
            <a:r>
              <a:rPr kumimoji="0" lang="en-US" altLang="zh-CN" sz="1600" b="0" i="0" u="none" strike="noStrike" kern="1200" cap="none" spc="0" normalizeH="0" baseline="30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-N, TN, and TP in full‐scale MBRs treating municipal wastewater</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5" name="文本框 34">
            <a:extLst>
              <a:ext uri="{FF2B5EF4-FFF2-40B4-BE49-F238E27FC236}">
                <a16:creationId xmlns:a16="http://schemas.microsoft.com/office/drawing/2014/main" id="{910F9676-D7A4-4C22-80B3-F45ACA158693}"/>
              </a:ext>
            </a:extLst>
          </p:cNvPr>
          <p:cNvSpPr txBox="1"/>
          <p:nvPr/>
        </p:nvSpPr>
        <p:spPr>
          <a:xfrm>
            <a:off x="589121" y="1060905"/>
            <a:ext cx="4915033" cy="400110"/>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Municipal  wastewater treatment</a:t>
            </a:r>
          </a:p>
        </p:txBody>
      </p:sp>
      <p:grpSp>
        <p:nvGrpSpPr>
          <p:cNvPr id="5" name="Group 15">
            <a:extLst>
              <a:ext uri="{FF2B5EF4-FFF2-40B4-BE49-F238E27FC236}">
                <a16:creationId xmlns:a16="http://schemas.microsoft.com/office/drawing/2014/main" id="{28F42617-F3C2-0AB6-8310-3516D10124D6}"/>
              </a:ext>
            </a:extLst>
          </p:cNvPr>
          <p:cNvGrpSpPr/>
          <p:nvPr/>
        </p:nvGrpSpPr>
        <p:grpSpPr>
          <a:xfrm>
            <a:off x="8972536" y="417967"/>
            <a:ext cx="3121806" cy="447110"/>
            <a:chOff x="8844309" y="358006"/>
            <a:chExt cx="3121806" cy="447110"/>
          </a:xfrm>
        </p:grpSpPr>
        <p:grpSp>
          <p:nvGrpSpPr>
            <p:cNvPr id="7" name="组合 2">
              <a:extLst>
                <a:ext uri="{FF2B5EF4-FFF2-40B4-BE49-F238E27FC236}">
                  <a16:creationId xmlns:a16="http://schemas.microsoft.com/office/drawing/2014/main" id="{234CCEAD-53F2-9D22-EA8C-2853650DF285}"/>
                </a:ext>
              </a:extLst>
            </p:cNvPr>
            <p:cNvGrpSpPr/>
            <p:nvPr/>
          </p:nvGrpSpPr>
          <p:grpSpPr>
            <a:xfrm>
              <a:off x="9715178" y="358006"/>
              <a:ext cx="2250937" cy="447110"/>
              <a:chOff x="9729466" y="157976"/>
              <a:chExt cx="2250937" cy="447110"/>
            </a:xfrm>
          </p:grpSpPr>
          <p:sp>
            <p:nvSpPr>
              <p:cNvPr id="11" name="TextBox 15">
                <a:extLst>
                  <a:ext uri="{FF2B5EF4-FFF2-40B4-BE49-F238E27FC236}">
                    <a16:creationId xmlns:a16="http://schemas.microsoft.com/office/drawing/2014/main" id="{57074E6B-03B8-2FD6-95D5-CCD0DBA52B78}"/>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5" name="直线连接符 9">
                <a:extLst>
                  <a:ext uri="{FF2B5EF4-FFF2-40B4-BE49-F238E27FC236}">
                    <a16:creationId xmlns:a16="http://schemas.microsoft.com/office/drawing/2014/main" id="{F47A50AF-3177-1D0D-F938-7575C8DE4B51}"/>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0" name="Picture 17">
              <a:extLst>
                <a:ext uri="{FF2B5EF4-FFF2-40B4-BE49-F238E27FC236}">
                  <a16:creationId xmlns:a16="http://schemas.microsoft.com/office/drawing/2014/main" id="{8C374E43-48B0-4D0A-49FE-90824B2C046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extLst>
      <p:ext uri="{BB962C8B-B14F-4D97-AF65-F5344CB8AC3E}">
        <p14:creationId xmlns:p14="http://schemas.microsoft.com/office/powerpoint/2010/main" val="2610781675"/>
      </p:ext>
    </p:extLst>
  </p:cSld>
  <p:clrMapOvr>
    <a:masterClrMapping/>
  </p:clrMapOvr>
  <p:transition advTm="6228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Ordinary</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pollutant</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removal</a:t>
            </a:r>
            <a:endParaRPr lang="zh-CN" altLang="en-US" sz="3600" b="1" dirty="0">
              <a:solidFill>
                <a:srgbClr val="323F50"/>
              </a:solidFill>
              <a:latin typeface="Arial" panose="020B0604020202020204" pitchFamily="34" charset="0"/>
              <a:cs typeface="Arial" panose="020B0604020202020204" pitchFamily="34" charset="0"/>
            </a:endParaRPr>
          </a:p>
        </p:txBody>
      </p:sp>
      <p:grpSp>
        <p:nvGrpSpPr>
          <p:cNvPr id="7" name="组合 6">
            <a:extLst>
              <a:ext uri="{FF2B5EF4-FFF2-40B4-BE49-F238E27FC236}">
                <a16:creationId xmlns:a16="http://schemas.microsoft.com/office/drawing/2014/main" id="{10E7A356-5D61-494A-B548-17DEFB564EF8}"/>
              </a:ext>
            </a:extLst>
          </p:cNvPr>
          <p:cNvGrpSpPr/>
          <p:nvPr/>
        </p:nvGrpSpPr>
        <p:grpSpPr>
          <a:xfrm>
            <a:off x="1389266" y="4854273"/>
            <a:ext cx="8321215" cy="1731104"/>
            <a:chOff x="1343546" y="4772993"/>
            <a:chExt cx="8321215" cy="1731104"/>
          </a:xfrm>
        </p:grpSpPr>
        <p:sp>
          <p:nvSpPr>
            <p:cNvPr id="36" name="矩形 35">
              <a:extLst>
                <a:ext uri="{FF2B5EF4-FFF2-40B4-BE49-F238E27FC236}">
                  <a16:creationId xmlns:a16="http://schemas.microsoft.com/office/drawing/2014/main" id="{F7DC17C7-F42A-4517-AEC0-EFF324DD8166}"/>
                </a:ext>
              </a:extLst>
            </p:cNvPr>
            <p:cNvSpPr/>
            <p:nvPr/>
          </p:nvSpPr>
          <p:spPr>
            <a:xfrm>
              <a:off x="1449862" y="4827050"/>
              <a:ext cx="7561159" cy="1677047"/>
            </a:xfrm>
            <a:prstGeom prst="rect">
              <a:avLst/>
            </a:prstGeom>
            <a:solidFill>
              <a:schemeClr val="accent2">
                <a:lumMod val="20000"/>
                <a:lumOff val="80000"/>
              </a:schemeClr>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3" name="组合 2">
              <a:extLst>
                <a:ext uri="{FF2B5EF4-FFF2-40B4-BE49-F238E27FC236}">
                  <a16:creationId xmlns:a16="http://schemas.microsoft.com/office/drawing/2014/main" id="{A918B38C-8D00-6180-0FA6-FA89816A4755}"/>
                </a:ext>
              </a:extLst>
            </p:cNvPr>
            <p:cNvGrpSpPr/>
            <p:nvPr/>
          </p:nvGrpSpPr>
          <p:grpSpPr>
            <a:xfrm>
              <a:off x="1343546" y="4772993"/>
              <a:ext cx="8321215" cy="1731104"/>
              <a:chOff x="1094380" y="4594250"/>
              <a:chExt cx="8321215" cy="1731104"/>
            </a:xfrm>
          </p:grpSpPr>
          <p:sp>
            <p:nvSpPr>
              <p:cNvPr id="361" name="矩形 360">
                <a:extLst>
                  <a:ext uri="{FF2B5EF4-FFF2-40B4-BE49-F238E27FC236}">
                    <a16:creationId xmlns:a16="http://schemas.microsoft.com/office/drawing/2014/main" id="{5B903A62-7101-418C-88EE-ED8B6E44EE2E}"/>
                  </a:ext>
                </a:extLst>
              </p:cNvPr>
              <p:cNvSpPr/>
              <p:nvPr/>
            </p:nvSpPr>
            <p:spPr>
              <a:xfrm>
                <a:off x="1094380" y="5023074"/>
                <a:ext cx="8321215" cy="1302280"/>
              </a:xfrm>
              <a:prstGeom prst="rect">
                <a:avLst/>
              </a:prstGeom>
            </p:spPr>
            <p:txBody>
              <a:bodyPr wrap="square">
                <a:spAutoFit/>
              </a:bodyPr>
              <a:lstStyle/>
              <a:p>
                <a:pPr marL="538163" marR="0" lvl="1" indent="-177800" algn="just" defTabSz="914400" rtl="0" eaLnBrk="1" fontAlgn="auto" latinLnBrk="0" hangingPunct="1">
                  <a:lnSpc>
                    <a:spcPct val="125000"/>
                  </a:lnSpc>
                  <a:spcBef>
                    <a:spcPts val="8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MBR is particularly effective in the removal of SS, COD, and NH</a:t>
                </a:r>
                <a:r>
                  <a:rPr kumimoji="0" lang="en-US" altLang="zh-CN" sz="18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4</a:t>
                </a:r>
                <a:r>
                  <a:rPr kumimoji="0" lang="en-US" altLang="zh-CN" sz="1800" b="0" i="0" u="none" strike="noStrike" kern="1200" cap="none" spc="0" normalizeH="0" baseline="30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-N </a:t>
                </a:r>
              </a:p>
              <a:p>
                <a:pPr marL="538163" marR="0" lvl="1" indent="-177800" algn="just" defTabSz="914400" rtl="0" eaLnBrk="1" fontAlgn="auto" latinLnBrk="0" hangingPunct="1">
                  <a:lnSpc>
                    <a:spcPct val="125000"/>
                  </a:lnSpc>
                  <a:spcBef>
                    <a:spcPts val="8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MBR is also competitive for TN removal</a:t>
                </a:r>
              </a:p>
              <a:p>
                <a:pPr marL="538163" marR="0" lvl="1" indent="-177800" algn="just" defTabSz="914400" rtl="0" eaLnBrk="1" fontAlgn="auto" latinLnBrk="0" hangingPunct="1">
                  <a:lnSpc>
                    <a:spcPct val="125000"/>
                  </a:lnSpc>
                  <a:spcBef>
                    <a:spcPts val="8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MBR requires chemical precipitation to further remove TP</a:t>
                </a:r>
              </a:p>
            </p:txBody>
          </p:sp>
          <p:sp>
            <p:nvSpPr>
              <p:cNvPr id="24" name="文本框 23">
                <a:extLst>
                  <a:ext uri="{FF2B5EF4-FFF2-40B4-BE49-F238E27FC236}">
                    <a16:creationId xmlns:a16="http://schemas.microsoft.com/office/drawing/2014/main" id="{32B6F50A-EBCF-463E-AC06-FA65830AF940}"/>
                  </a:ext>
                </a:extLst>
              </p:cNvPr>
              <p:cNvSpPr txBox="1"/>
              <p:nvPr/>
            </p:nvSpPr>
            <p:spPr>
              <a:xfrm>
                <a:off x="1094380" y="4594250"/>
                <a:ext cx="6111240" cy="439287"/>
              </a:xfrm>
              <a:prstGeom prst="rect">
                <a:avLst/>
              </a:prstGeom>
              <a:noFill/>
            </p:spPr>
            <p:txBody>
              <a:bodyPr wrap="square">
                <a:spAutoFit/>
              </a:bodyPr>
              <a:lstStyle/>
              <a:p>
                <a:pPr marL="360363" marR="0" lvl="1" indent="0" algn="just" defTabSz="914400" rtl="0" eaLnBrk="1" fontAlgn="auto" latinLnBrk="0" hangingPunct="1">
                  <a:lnSpc>
                    <a:spcPct val="125000"/>
                  </a:lnSpc>
                  <a:spcBef>
                    <a:spcPts val="80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CAS  vs.  MBR</a:t>
                </a:r>
              </a:p>
            </p:txBody>
          </p:sp>
        </p:grpSp>
      </p:grpSp>
      <p:pic>
        <p:nvPicPr>
          <p:cNvPr id="25" name="图片 24">
            <a:extLst>
              <a:ext uri="{FF2B5EF4-FFF2-40B4-BE49-F238E27FC236}">
                <a16:creationId xmlns:a16="http://schemas.microsoft.com/office/drawing/2014/main" id="{DEAF8A4E-8024-4F4E-BA8B-E79DF47D69FA}"/>
              </a:ext>
            </a:extLst>
          </p:cNvPr>
          <p:cNvPicPr preferRelativeResize="0">
            <a:picLocks/>
          </p:cNvPicPr>
          <p:nvPr/>
        </p:nvPicPr>
        <p:blipFill rotWithShape="1">
          <a:blip r:embed="rId3"/>
          <a:srcRect l="10004" t="807" r="1932" b="1972"/>
          <a:stretch/>
        </p:blipFill>
        <p:spPr>
          <a:xfrm>
            <a:off x="4765800" y="2033405"/>
            <a:ext cx="2660400" cy="2322000"/>
          </a:xfrm>
          <a:prstGeom prst="rect">
            <a:avLst/>
          </a:prstGeom>
        </p:spPr>
      </p:pic>
      <p:pic>
        <p:nvPicPr>
          <p:cNvPr id="26" name="图片 25">
            <a:extLst>
              <a:ext uri="{FF2B5EF4-FFF2-40B4-BE49-F238E27FC236}">
                <a16:creationId xmlns:a16="http://schemas.microsoft.com/office/drawing/2014/main" id="{335EA085-C4AF-44A8-9573-E093D2BDA044}"/>
              </a:ext>
            </a:extLst>
          </p:cNvPr>
          <p:cNvPicPr>
            <a:picLocks noChangeAspect="1"/>
          </p:cNvPicPr>
          <p:nvPr/>
        </p:nvPicPr>
        <p:blipFill rotWithShape="1">
          <a:blip r:embed="rId4"/>
          <a:srcRect l="9346" r="3957" b="585"/>
          <a:stretch/>
        </p:blipFill>
        <p:spPr>
          <a:xfrm>
            <a:off x="8115353" y="2053058"/>
            <a:ext cx="2659382" cy="2320290"/>
          </a:xfrm>
          <a:prstGeom prst="rect">
            <a:avLst/>
          </a:prstGeom>
        </p:spPr>
      </p:pic>
      <p:grpSp>
        <p:nvGrpSpPr>
          <p:cNvPr id="29" name="组合 28">
            <a:extLst>
              <a:ext uri="{FF2B5EF4-FFF2-40B4-BE49-F238E27FC236}">
                <a16:creationId xmlns:a16="http://schemas.microsoft.com/office/drawing/2014/main" id="{4CE1582B-3B09-48BD-A1FE-17BB6211CB8E}"/>
              </a:ext>
            </a:extLst>
          </p:cNvPr>
          <p:cNvGrpSpPr/>
          <p:nvPr/>
        </p:nvGrpSpPr>
        <p:grpSpPr>
          <a:xfrm>
            <a:off x="1449863" y="1600448"/>
            <a:ext cx="2659381" cy="2765997"/>
            <a:chOff x="1449863" y="1554728"/>
            <a:chExt cx="2659381" cy="2765997"/>
          </a:xfrm>
        </p:grpSpPr>
        <p:pic>
          <p:nvPicPr>
            <p:cNvPr id="30" name="图片 29">
              <a:extLst>
                <a:ext uri="{FF2B5EF4-FFF2-40B4-BE49-F238E27FC236}">
                  <a16:creationId xmlns:a16="http://schemas.microsoft.com/office/drawing/2014/main" id="{0F6E4F44-FE67-4103-A319-6DA014242CB5}"/>
                </a:ext>
              </a:extLst>
            </p:cNvPr>
            <p:cNvPicPr>
              <a:picLocks noChangeAspect="1"/>
            </p:cNvPicPr>
            <p:nvPr/>
          </p:nvPicPr>
          <p:blipFill rotWithShape="1">
            <a:blip r:embed="rId5"/>
            <a:srcRect l="4655" t="9530" r="5857" b="10861"/>
            <a:stretch/>
          </p:blipFill>
          <p:spPr>
            <a:xfrm>
              <a:off x="1449863" y="2000435"/>
              <a:ext cx="2659381" cy="2320290"/>
            </a:xfrm>
            <a:prstGeom prst="rect">
              <a:avLst/>
            </a:prstGeom>
          </p:spPr>
        </p:pic>
        <p:sp>
          <p:nvSpPr>
            <p:cNvPr id="31" name="矩形 30">
              <a:extLst>
                <a:ext uri="{FF2B5EF4-FFF2-40B4-BE49-F238E27FC236}">
                  <a16:creationId xmlns:a16="http://schemas.microsoft.com/office/drawing/2014/main" id="{9FE195B9-5000-42FE-BE3E-8E33DA69652A}"/>
                </a:ext>
              </a:extLst>
            </p:cNvPr>
            <p:cNvSpPr/>
            <p:nvPr/>
          </p:nvSpPr>
          <p:spPr>
            <a:xfrm>
              <a:off x="1706636" y="1554728"/>
              <a:ext cx="2340000" cy="400110"/>
            </a:xfrm>
            <a:prstGeom prst="rect">
              <a:avLst/>
            </a:prstGeom>
            <a:solidFill>
              <a:schemeClr val="accent2">
                <a:lumMod val="75000"/>
                <a:alpha val="30196"/>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Influent quality</a:t>
              </a:r>
              <a:endPar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grpSp>
      <p:sp>
        <p:nvSpPr>
          <p:cNvPr id="32" name="矩形 31">
            <a:extLst>
              <a:ext uri="{FF2B5EF4-FFF2-40B4-BE49-F238E27FC236}">
                <a16:creationId xmlns:a16="http://schemas.microsoft.com/office/drawing/2014/main" id="{BDDE8000-26CD-45EC-8130-8816D91B395C}"/>
              </a:ext>
            </a:extLst>
          </p:cNvPr>
          <p:cNvSpPr/>
          <p:nvPr/>
        </p:nvSpPr>
        <p:spPr>
          <a:xfrm>
            <a:off x="5040822" y="1598676"/>
            <a:ext cx="2340000" cy="400110"/>
          </a:xfrm>
          <a:prstGeom prst="rect">
            <a:avLst/>
          </a:prstGeom>
          <a:solidFill>
            <a:schemeClr val="accent2">
              <a:lumMod val="75000"/>
              <a:alpha val="30196"/>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Effluent quality</a:t>
            </a:r>
            <a:endPar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sp>
        <p:nvSpPr>
          <p:cNvPr id="33" name="矩形 32">
            <a:extLst>
              <a:ext uri="{FF2B5EF4-FFF2-40B4-BE49-F238E27FC236}">
                <a16:creationId xmlns:a16="http://schemas.microsoft.com/office/drawing/2014/main" id="{8D0B1290-9518-482D-B4A5-E28D284B5F14}"/>
              </a:ext>
            </a:extLst>
          </p:cNvPr>
          <p:cNvSpPr/>
          <p:nvPr/>
        </p:nvSpPr>
        <p:spPr>
          <a:xfrm>
            <a:off x="8375017" y="1602160"/>
            <a:ext cx="2340000" cy="400110"/>
          </a:xfrm>
          <a:prstGeom prst="rect">
            <a:avLst/>
          </a:prstGeom>
          <a:solidFill>
            <a:schemeClr val="accent2">
              <a:lumMod val="75000"/>
              <a:alpha val="30196"/>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Removal efficiency</a:t>
            </a:r>
            <a:endPar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sp>
        <p:nvSpPr>
          <p:cNvPr id="34" name="文本框 33">
            <a:extLst>
              <a:ext uri="{FF2B5EF4-FFF2-40B4-BE49-F238E27FC236}">
                <a16:creationId xmlns:a16="http://schemas.microsoft.com/office/drawing/2014/main" id="{3819D03D-27A6-4E5D-A475-5E35225D7AC3}"/>
              </a:ext>
            </a:extLst>
          </p:cNvPr>
          <p:cNvSpPr txBox="1"/>
          <p:nvPr/>
        </p:nvSpPr>
        <p:spPr>
          <a:xfrm>
            <a:off x="2256052" y="4488496"/>
            <a:ext cx="8177695"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Situation of COD, NH</a:t>
            </a:r>
            <a:r>
              <a:rPr kumimoji="0" lang="en-US" altLang="zh-CN"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4</a:t>
            </a:r>
            <a:r>
              <a:rPr kumimoji="0" lang="en-US" altLang="zh-CN" sz="1600" b="0" i="0" u="none" strike="noStrike" kern="1200" cap="none" spc="0" normalizeH="0" baseline="30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-N, TN, and TP in full‐scale MBRs treating municipal wastewater</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5" name="文本框 34">
            <a:extLst>
              <a:ext uri="{FF2B5EF4-FFF2-40B4-BE49-F238E27FC236}">
                <a16:creationId xmlns:a16="http://schemas.microsoft.com/office/drawing/2014/main" id="{C4CE877E-8055-42B0-81F9-CF5FF05CD689}"/>
              </a:ext>
            </a:extLst>
          </p:cNvPr>
          <p:cNvSpPr txBox="1"/>
          <p:nvPr/>
        </p:nvSpPr>
        <p:spPr>
          <a:xfrm>
            <a:off x="589121" y="1060905"/>
            <a:ext cx="4915033" cy="400110"/>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Municipal  wastewater treatment</a:t>
            </a:r>
          </a:p>
        </p:txBody>
      </p:sp>
      <p:grpSp>
        <p:nvGrpSpPr>
          <p:cNvPr id="5" name="Group 15">
            <a:extLst>
              <a:ext uri="{FF2B5EF4-FFF2-40B4-BE49-F238E27FC236}">
                <a16:creationId xmlns:a16="http://schemas.microsoft.com/office/drawing/2014/main" id="{DFE384BF-B735-F38C-EB05-B91ED99A42ED}"/>
              </a:ext>
            </a:extLst>
          </p:cNvPr>
          <p:cNvGrpSpPr/>
          <p:nvPr/>
        </p:nvGrpSpPr>
        <p:grpSpPr>
          <a:xfrm>
            <a:off x="8972536" y="417967"/>
            <a:ext cx="3121806" cy="447110"/>
            <a:chOff x="8844309" y="358006"/>
            <a:chExt cx="3121806" cy="447110"/>
          </a:xfrm>
        </p:grpSpPr>
        <p:grpSp>
          <p:nvGrpSpPr>
            <p:cNvPr id="10" name="组合 2">
              <a:extLst>
                <a:ext uri="{FF2B5EF4-FFF2-40B4-BE49-F238E27FC236}">
                  <a16:creationId xmlns:a16="http://schemas.microsoft.com/office/drawing/2014/main" id="{BBC3FC75-6A0F-47B8-1E5E-95232164BA16}"/>
                </a:ext>
              </a:extLst>
            </p:cNvPr>
            <p:cNvGrpSpPr/>
            <p:nvPr/>
          </p:nvGrpSpPr>
          <p:grpSpPr>
            <a:xfrm>
              <a:off x="9715178" y="358006"/>
              <a:ext cx="2250937" cy="447110"/>
              <a:chOff x="9729466" y="157976"/>
              <a:chExt cx="2250937" cy="447110"/>
            </a:xfrm>
          </p:grpSpPr>
          <p:sp>
            <p:nvSpPr>
              <p:cNvPr id="15" name="TextBox 15">
                <a:extLst>
                  <a:ext uri="{FF2B5EF4-FFF2-40B4-BE49-F238E27FC236}">
                    <a16:creationId xmlns:a16="http://schemas.microsoft.com/office/drawing/2014/main" id="{9D9831BE-276E-A9C5-1C40-0A233032BE4A}"/>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9" name="直线连接符 9">
                <a:extLst>
                  <a:ext uri="{FF2B5EF4-FFF2-40B4-BE49-F238E27FC236}">
                    <a16:creationId xmlns:a16="http://schemas.microsoft.com/office/drawing/2014/main" id="{B050A0FD-F1C3-9298-FF65-E739D92CC45E}"/>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1" name="Picture 17">
              <a:extLst>
                <a:ext uri="{FF2B5EF4-FFF2-40B4-BE49-F238E27FC236}">
                  <a16:creationId xmlns:a16="http://schemas.microsoft.com/office/drawing/2014/main" id="{DB2422FC-4015-DA07-CCAE-E6EC1BF24A1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extLst>
      <p:ext uri="{BB962C8B-B14F-4D97-AF65-F5344CB8AC3E}">
        <p14:creationId xmlns:p14="http://schemas.microsoft.com/office/powerpoint/2010/main" val="1368694540"/>
      </p:ext>
    </p:extLst>
  </p:cSld>
  <p:clrMapOvr>
    <a:masterClrMapping/>
  </p:clrMapOvr>
  <p:transition advTm="43685"/>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dirty="0"/>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Ordinary</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pollutant</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removal</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21" name="文本框 20">
            <a:extLst>
              <a:ext uri="{FF2B5EF4-FFF2-40B4-BE49-F238E27FC236}">
                <a16:creationId xmlns:a16="http://schemas.microsoft.com/office/drawing/2014/main" id="{3B83E735-9D55-40DB-A316-E7DB5B5899C3}"/>
              </a:ext>
            </a:extLst>
          </p:cNvPr>
          <p:cNvSpPr txBox="1"/>
          <p:nvPr/>
        </p:nvSpPr>
        <p:spPr>
          <a:xfrm>
            <a:off x="589121" y="1060905"/>
            <a:ext cx="5573269" cy="400110"/>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Industrial wastewaters treatment</a:t>
            </a:r>
          </a:p>
        </p:txBody>
      </p:sp>
      <p:grpSp>
        <p:nvGrpSpPr>
          <p:cNvPr id="3" name="组合 2">
            <a:extLst>
              <a:ext uri="{FF2B5EF4-FFF2-40B4-BE49-F238E27FC236}">
                <a16:creationId xmlns:a16="http://schemas.microsoft.com/office/drawing/2014/main" id="{05523DA2-2245-6ECD-45F0-4F281D95FEB2}"/>
              </a:ext>
            </a:extLst>
          </p:cNvPr>
          <p:cNvGrpSpPr/>
          <p:nvPr/>
        </p:nvGrpSpPr>
        <p:grpSpPr>
          <a:xfrm>
            <a:off x="647184" y="1534247"/>
            <a:ext cx="8038107" cy="4938388"/>
            <a:chOff x="571911" y="1646007"/>
            <a:chExt cx="8038107" cy="4938388"/>
          </a:xfrm>
        </p:grpSpPr>
        <p:pic>
          <p:nvPicPr>
            <p:cNvPr id="10" name="图片 9">
              <a:extLst>
                <a:ext uri="{FF2B5EF4-FFF2-40B4-BE49-F238E27FC236}">
                  <a16:creationId xmlns:a16="http://schemas.microsoft.com/office/drawing/2014/main" id="{56E414B4-770D-4167-94AC-98A628E04DB8}"/>
                </a:ext>
              </a:extLst>
            </p:cNvPr>
            <p:cNvPicPr>
              <a:picLocks noChangeAspect="1"/>
            </p:cNvPicPr>
            <p:nvPr/>
          </p:nvPicPr>
          <p:blipFill rotWithShape="1">
            <a:blip r:embed="rId4"/>
            <a:srcRect t="7593"/>
            <a:stretch/>
          </p:blipFill>
          <p:spPr>
            <a:xfrm>
              <a:off x="571911" y="2485103"/>
              <a:ext cx="8038107" cy="4099292"/>
            </a:xfrm>
            <a:prstGeom prst="rect">
              <a:avLst/>
            </a:prstGeom>
          </p:spPr>
        </p:pic>
        <p:sp>
          <p:nvSpPr>
            <p:cNvPr id="22" name="文本框 21">
              <a:extLst>
                <a:ext uri="{FF2B5EF4-FFF2-40B4-BE49-F238E27FC236}">
                  <a16:creationId xmlns:a16="http://schemas.microsoft.com/office/drawing/2014/main" id="{C7B80005-D6D9-424F-89AF-13C8B39EBCD2}"/>
                </a:ext>
              </a:extLst>
            </p:cNvPr>
            <p:cNvSpPr txBox="1"/>
            <p:nvPr/>
          </p:nvSpPr>
          <p:spPr>
            <a:xfrm>
              <a:off x="714152" y="1646007"/>
              <a:ext cx="7531615" cy="785343"/>
            </a:xfrm>
            <a:prstGeom prst="rect">
              <a:avLst/>
            </a:prstGeom>
            <a:noFill/>
          </p:spPr>
          <p:txBody>
            <a:bodyPr wrap="square">
              <a:spAutoFit/>
            </a:bodyPr>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u"/>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Representative large-scale MBR projects for industrial wastewater treatment in China since 2015</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5" name="组合 4">
            <a:extLst>
              <a:ext uri="{FF2B5EF4-FFF2-40B4-BE49-F238E27FC236}">
                <a16:creationId xmlns:a16="http://schemas.microsoft.com/office/drawing/2014/main" id="{977B1A1D-D3E6-43C4-A11E-2AE97D1CE4DA}"/>
              </a:ext>
            </a:extLst>
          </p:cNvPr>
          <p:cNvGrpSpPr/>
          <p:nvPr/>
        </p:nvGrpSpPr>
        <p:grpSpPr>
          <a:xfrm>
            <a:off x="8783782" y="1378854"/>
            <a:ext cx="3313635" cy="3667689"/>
            <a:chOff x="8783782" y="2543765"/>
            <a:chExt cx="3313635" cy="3667689"/>
          </a:xfrm>
        </p:grpSpPr>
        <p:sp>
          <p:nvSpPr>
            <p:cNvPr id="19" name="矩形 18">
              <a:extLst>
                <a:ext uri="{FF2B5EF4-FFF2-40B4-BE49-F238E27FC236}">
                  <a16:creationId xmlns:a16="http://schemas.microsoft.com/office/drawing/2014/main" id="{025BBF6A-1326-49E5-9131-2A2AB09577C6}"/>
                </a:ext>
              </a:extLst>
            </p:cNvPr>
            <p:cNvSpPr/>
            <p:nvPr/>
          </p:nvSpPr>
          <p:spPr>
            <a:xfrm>
              <a:off x="8986982" y="2543765"/>
              <a:ext cx="3110435" cy="3667689"/>
            </a:xfrm>
            <a:prstGeom prst="rect">
              <a:avLst/>
            </a:prstGeom>
            <a:solidFill>
              <a:schemeClr val="accent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 name="矩形 23">
              <a:extLst>
                <a:ext uri="{FF2B5EF4-FFF2-40B4-BE49-F238E27FC236}">
                  <a16:creationId xmlns:a16="http://schemas.microsoft.com/office/drawing/2014/main" id="{AA072BE3-9A2B-45FB-B16B-F101F05F0634}"/>
                </a:ext>
              </a:extLst>
            </p:cNvPr>
            <p:cNvSpPr/>
            <p:nvPr/>
          </p:nvSpPr>
          <p:spPr>
            <a:xfrm>
              <a:off x="8783782" y="2549207"/>
              <a:ext cx="3259359" cy="3619645"/>
            </a:xfrm>
            <a:prstGeom prst="rect">
              <a:avLst/>
            </a:prstGeom>
          </p:spPr>
          <p:txBody>
            <a:bodyPr wrap="square">
              <a:spAutoFit/>
            </a:bodyPr>
            <a:lstStyle/>
            <a:p>
              <a:pPr marL="538163" marR="0" lvl="1" indent="-177800" algn="l" defTabSz="914400" rtl="0" eaLnBrk="1" fontAlgn="auto" latinLnBrk="0" hangingPunct="1">
                <a:lnSpc>
                  <a:spcPct val="125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An increasing number of MBRs have been applied to treat a variety of industrial wastewaters.</a:t>
              </a:r>
            </a:p>
            <a:p>
              <a:pPr marL="538163" marR="0" lvl="1" indent="-177800" algn="l" defTabSz="914400" rtl="0" eaLnBrk="1" fontAlgn="auto" latinLnBrk="0" hangingPunct="1">
                <a:lnSpc>
                  <a:spcPct val="125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 pollutant removal efficiencies vary largely according to the wastewater type</a:t>
              </a:r>
            </a:p>
          </p:txBody>
        </p:sp>
      </p:grpSp>
      <p:grpSp>
        <p:nvGrpSpPr>
          <p:cNvPr id="2" name="Group 15">
            <a:extLst>
              <a:ext uri="{FF2B5EF4-FFF2-40B4-BE49-F238E27FC236}">
                <a16:creationId xmlns:a16="http://schemas.microsoft.com/office/drawing/2014/main" id="{FA130070-1FC9-111A-5743-8BD6C947A135}"/>
              </a:ext>
            </a:extLst>
          </p:cNvPr>
          <p:cNvGrpSpPr/>
          <p:nvPr/>
        </p:nvGrpSpPr>
        <p:grpSpPr>
          <a:xfrm>
            <a:off x="8972536" y="417967"/>
            <a:ext cx="3121806" cy="447110"/>
            <a:chOff x="8844309" y="358006"/>
            <a:chExt cx="3121806" cy="447110"/>
          </a:xfrm>
        </p:grpSpPr>
        <p:grpSp>
          <p:nvGrpSpPr>
            <p:cNvPr id="6" name="组合 2">
              <a:extLst>
                <a:ext uri="{FF2B5EF4-FFF2-40B4-BE49-F238E27FC236}">
                  <a16:creationId xmlns:a16="http://schemas.microsoft.com/office/drawing/2014/main" id="{CEFBD68E-AD7F-3BF3-C8E2-1D984E1493D4}"/>
                </a:ext>
              </a:extLst>
            </p:cNvPr>
            <p:cNvGrpSpPr/>
            <p:nvPr/>
          </p:nvGrpSpPr>
          <p:grpSpPr>
            <a:xfrm>
              <a:off x="9715178" y="358006"/>
              <a:ext cx="2250937" cy="447110"/>
              <a:chOff x="9729466" y="157976"/>
              <a:chExt cx="2250937" cy="447110"/>
            </a:xfrm>
          </p:grpSpPr>
          <p:sp>
            <p:nvSpPr>
              <p:cNvPr id="8" name="TextBox 15">
                <a:extLst>
                  <a:ext uri="{FF2B5EF4-FFF2-40B4-BE49-F238E27FC236}">
                    <a16:creationId xmlns:a16="http://schemas.microsoft.com/office/drawing/2014/main" id="{83CCBBA9-90E6-FE2A-FF61-1D9E455C71CD}"/>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9" name="直线连接符 9">
                <a:extLst>
                  <a:ext uri="{FF2B5EF4-FFF2-40B4-BE49-F238E27FC236}">
                    <a16:creationId xmlns:a16="http://schemas.microsoft.com/office/drawing/2014/main" id="{BD4F5E4C-6E68-46A8-2B76-A5A487B37D26}"/>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7" name="Picture 17">
              <a:extLst>
                <a:ext uri="{FF2B5EF4-FFF2-40B4-BE49-F238E27FC236}">
                  <a16:creationId xmlns:a16="http://schemas.microsoft.com/office/drawing/2014/main" id="{4C0197EF-291C-7070-9D44-947274D215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567707087"/>
      </p:ext>
    </p:extLst>
  </p:cSld>
  <p:clrMapOvr>
    <a:masterClrMapping/>
  </p:clrMapOvr>
  <p:transition advTm="3038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7.1|24.9"/>
</p:tagLst>
</file>

<file path=ppt/tags/tag10.xml><?xml version="1.0" encoding="utf-8"?>
<p:tagLst xmlns:a="http://schemas.openxmlformats.org/drawingml/2006/main" xmlns:r="http://schemas.openxmlformats.org/officeDocument/2006/relationships" xmlns:p="http://schemas.openxmlformats.org/presentationml/2006/main">
  <p:tag name="TIMING" val="|9.9|14.9|28.6"/>
</p:tagLst>
</file>

<file path=ppt/tags/tag11.xml><?xml version="1.0" encoding="utf-8"?>
<p:tagLst xmlns:a="http://schemas.openxmlformats.org/drawingml/2006/main" xmlns:r="http://schemas.openxmlformats.org/officeDocument/2006/relationships" xmlns:p="http://schemas.openxmlformats.org/presentationml/2006/main">
  <p:tag name="TIMING" val="|6.1"/>
</p:tagLst>
</file>

<file path=ppt/tags/tag12.xml><?xml version="1.0" encoding="utf-8"?>
<p:tagLst xmlns:a="http://schemas.openxmlformats.org/drawingml/2006/main" xmlns:r="http://schemas.openxmlformats.org/officeDocument/2006/relationships" xmlns:p="http://schemas.openxmlformats.org/presentationml/2006/main">
  <p:tag name="TIMING" val="|10.4|10|49"/>
</p:tagLst>
</file>

<file path=ppt/tags/tag13.xml><?xml version="1.0" encoding="utf-8"?>
<p:tagLst xmlns:a="http://schemas.openxmlformats.org/drawingml/2006/main" xmlns:r="http://schemas.openxmlformats.org/officeDocument/2006/relationships" xmlns:p="http://schemas.openxmlformats.org/presentationml/2006/main">
  <p:tag name="TIMING" val="|15.8|37.3"/>
</p:tagLst>
</file>

<file path=ppt/tags/tag14.xml><?xml version="1.0" encoding="utf-8"?>
<p:tagLst xmlns:a="http://schemas.openxmlformats.org/drawingml/2006/main" xmlns:r="http://schemas.openxmlformats.org/officeDocument/2006/relationships" xmlns:p="http://schemas.openxmlformats.org/presentationml/2006/main">
  <p:tag name="TIMING" val="|22"/>
</p:tagLst>
</file>

<file path=ppt/tags/tag15.xml><?xml version="1.0" encoding="utf-8"?>
<p:tagLst xmlns:a="http://schemas.openxmlformats.org/drawingml/2006/main" xmlns:r="http://schemas.openxmlformats.org/officeDocument/2006/relationships" xmlns:p="http://schemas.openxmlformats.org/presentationml/2006/main">
  <p:tag name="TIMING" val="|11"/>
</p:tagLst>
</file>

<file path=ppt/tags/tag16.xml><?xml version="1.0" encoding="utf-8"?>
<p:tagLst xmlns:a="http://schemas.openxmlformats.org/drawingml/2006/main" xmlns:r="http://schemas.openxmlformats.org/officeDocument/2006/relationships" xmlns:p="http://schemas.openxmlformats.org/presentationml/2006/main">
  <p:tag name="TIMING" val="|84.1"/>
</p:tagLst>
</file>

<file path=ppt/tags/tag17.xml><?xml version="1.0" encoding="utf-8"?>
<p:tagLst xmlns:a="http://schemas.openxmlformats.org/drawingml/2006/main" xmlns:r="http://schemas.openxmlformats.org/officeDocument/2006/relationships" xmlns:p="http://schemas.openxmlformats.org/presentationml/2006/main">
  <p:tag name="TIMING" val="|9.1|13|8.9"/>
</p:tagLst>
</file>

<file path=ppt/tags/tag18.xml><?xml version="1.0" encoding="utf-8"?>
<p:tagLst xmlns:a="http://schemas.openxmlformats.org/drawingml/2006/main" xmlns:r="http://schemas.openxmlformats.org/officeDocument/2006/relationships" xmlns:p="http://schemas.openxmlformats.org/presentationml/2006/main">
  <p:tag name="TIMING" val="|3.2"/>
</p:tagLst>
</file>

<file path=ppt/tags/tag19.xml><?xml version="1.0" encoding="utf-8"?>
<p:tagLst xmlns:a="http://schemas.openxmlformats.org/drawingml/2006/main" xmlns:r="http://schemas.openxmlformats.org/officeDocument/2006/relationships" xmlns:p="http://schemas.openxmlformats.org/presentationml/2006/main">
  <p:tag name="TIMING" val="|2.3"/>
</p:tagLst>
</file>

<file path=ppt/tags/tag2.xml><?xml version="1.0" encoding="utf-8"?>
<p:tagLst xmlns:a="http://schemas.openxmlformats.org/drawingml/2006/main" xmlns:r="http://schemas.openxmlformats.org/officeDocument/2006/relationships" xmlns:p="http://schemas.openxmlformats.org/presentationml/2006/main">
  <p:tag name="TIMING" val="|6.5|28.6|18.6|50.6"/>
</p:tagLst>
</file>

<file path=ppt/tags/tag20.xml><?xml version="1.0" encoding="utf-8"?>
<p:tagLst xmlns:a="http://schemas.openxmlformats.org/drawingml/2006/main" xmlns:r="http://schemas.openxmlformats.org/officeDocument/2006/relationships" xmlns:p="http://schemas.openxmlformats.org/presentationml/2006/main">
  <p:tag name="TIMING" val="|4.3"/>
</p:tagLst>
</file>

<file path=ppt/tags/tag21.xml><?xml version="1.0" encoding="utf-8"?>
<p:tagLst xmlns:a="http://schemas.openxmlformats.org/drawingml/2006/main" xmlns:r="http://schemas.openxmlformats.org/officeDocument/2006/relationships" xmlns:p="http://schemas.openxmlformats.org/presentationml/2006/main">
  <p:tag name="TIMING" val="|3.8"/>
</p:tagLst>
</file>

<file path=ppt/tags/tag22.xml><?xml version="1.0" encoding="utf-8"?>
<p:tagLst xmlns:a="http://schemas.openxmlformats.org/drawingml/2006/main" xmlns:r="http://schemas.openxmlformats.org/officeDocument/2006/relationships" xmlns:p="http://schemas.openxmlformats.org/presentationml/2006/main">
  <p:tag name="TIMING" val="|8.3|25.7"/>
</p:tagLst>
</file>

<file path=ppt/tags/tag23.xml><?xml version="1.0" encoding="utf-8"?>
<p:tagLst xmlns:a="http://schemas.openxmlformats.org/drawingml/2006/main" xmlns:r="http://schemas.openxmlformats.org/officeDocument/2006/relationships" xmlns:p="http://schemas.openxmlformats.org/presentationml/2006/main">
  <p:tag name="TIMING" val="|21.8|15.2"/>
</p:tagLst>
</file>

<file path=ppt/tags/tag24.xml><?xml version="1.0" encoding="utf-8"?>
<p:tagLst xmlns:a="http://schemas.openxmlformats.org/drawingml/2006/main" xmlns:r="http://schemas.openxmlformats.org/officeDocument/2006/relationships" xmlns:p="http://schemas.openxmlformats.org/presentationml/2006/main">
  <p:tag name="TIMING" val="|20.9"/>
</p:tagLst>
</file>

<file path=ppt/tags/tag25.xml><?xml version="1.0" encoding="utf-8"?>
<p:tagLst xmlns:a="http://schemas.openxmlformats.org/drawingml/2006/main" xmlns:r="http://schemas.openxmlformats.org/officeDocument/2006/relationships" xmlns:p="http://schemas.openxmlformats.org/presentationml/2006/main">
  <p:tag name="TIMING" val="|3.3"/>
</p:tagLst>
</file>

<file path=ppt/tags/tag26.xml><?xml version="1.0" encoding="utf-8"?>
<p:tagLst xmlns:a="http://schemas.openxmlformats.org/drawingml/2006/main" xmlns:r="http://schemas.openxmlformats.org/officeDocument/2006/relationships" xmlns:p="http://schemas.openxmlformats.org/presentationml/2006/main">
  <p:tag name="TIMING" val="|11.7|12.2|28.2|10.1"/>
</p:tagLst>
</file>

<file path=ppt/tags/tag27.xml><?xml version="1.0" encoding="utf-8"?>
<p:tagLst xmlns:a="http://schemas.openxmlformats.org/drawingml/2006/main" xmlns:r="http://schemas.openxmlformats.org/officeDocument/2006/relationships" xmlns:p="http://schemas.openxmlformats.org/presentationml/2006/main">
  <p:tag name="TIMING" val="|0.7"/>
</p:tagLst>
</file>

<file path=ppt/tags/tag28.xml><?xml version="1.0" encoding="utf-8"?>
<p:tagLst xmlns:a="http://schemas.openxmlformats.org/drawingml/2006/main" xmlns:r="http://schemas.openxmlformats.org/officeDocument/2006/relationships" xmlns:p="http://schemas.openxmlformats.org/presentationml/2006/main">
  <p:tag name="TIMING" val="|10.7"/>
</p:tagLst>
</file>

<file path=ppt/tags/tag29.xml><?xml version="1.0" encoding="utf-8"?>
<p:tagLst xmlns:a="http://schemas.openxmlformats.org/drawingml/2006/main" xmlns:r="http://schemas.openxmlformats.org/officeDocument/2006/relationships" xmlns:p="http://schemas.openxmlformats.org/presentationml/2006/main">
  <p:tag name="TIMING" val="|0.9"/>
</p:tagLst>
</file>

<file path=ppt/tags/tag3.xml><?xml version="1.0" encoding="utf-8"?>
<p:tagLst xmlns:a="http://schemas.openxmlformats.org/drawingml/2006/main" xmlns:r="http://schemas.openxmlformats.org/officeDocument/2006/relationships" xmlns:p="http://schemas.openxmlformats.org/presentationml/2006/main">
  <p:tag name="TIMING" val="|18.5"/>
</p:tagLst>
</file>

<file path=ppt/tags/tag4.xml><?xml version="1.0" encoding="utf-8"?>
<p:tagLst xmlns:a="http://schemas.openxmlformats.org/drawingml/2006/main" xmlns:r="http://schemas.openxmlformats.org/officeDocument/2006/relationships" xmlns:p="http://schemas.openxmlformats.org/presentationml/2006/main">
  <p:tag name="TIMING" val="|16.9"/>
</p:tagLst>
</file>

<file path=ppt/tags/tag5.xml><?xml version="1.0" encoding="utf-8"?>
<p:tagLst xmlns:a="http://schemas.openxmlformats.org/drawingml/2006/main" xmlns:r="http://schemas.openxmlformats.org/officeDocument/2006/relationships" xmlns:p="http://schemas.openxmlformats.org/presentationml/2006/main">
  <p:tag name="TIMING" val="|8.2|8.5"/>
</p:tagLst>
</file>

<file path=ppt/tags/tag6.xml><?xml version="1.0" encoding="utf-8"?>
<p:tagLst xmlns:a="http://schemas.openxmlformats.org/drawingml/2006/main" xmlns:r="http://schemas.openxmlformats.org/officeDocument/2006/relationships" xmlns:p="http://schemas.openxmlformats.org/presentationml/2006/main">
  <p:tag name="TIMING" val="|10.4|46.8"/>
</p:tagLst>
</file>

<file path=ppt/tags/tag7.xml><?xml version="1.0" encoding="utf-8"?>
<p:tagLst xmlns:a="http://schemas.openxmlformats.org/drawingml/2006/main" xmlns:r="http://schemas.openxmlformats.org/officeDocument/2006/relationships" xmlns:p="http://schemas.openxmlformats.org/presentationml/2006/main">
  <p:tag name="TIMING" val="|47.5|10|18.2"/>
</p:tagLst>
</file>

<file path=ppt/tags/tag8.xml><?xml version="1.0" encoding="utf-8"?>
<p:tagLst xmlns:a="http://schemas.openxmlformats.org/drawingml/2006/main" xmlns:r="http://schemas.openxmlformats.org/officeDocument/2006/relationships" xmlns:p="http://schemas.openxmlformats.org/presentationml/2006/main">
  <p:tag name="TIMING" val="|7.9"/>
</p:tagLst>
</file>

<file path=ppt/tags/tag9.xml><?xml version="1.0" encoding="utf-8"?>
<p:tagLst xmlns:a="http://schemas.openxmlformats.org/drawingml/2006/main" xmlns:r="http://schemas.openxmlformats.org/officeDocument/2006/relationships" xmlns:p="http://schemas.openxmlformats.org/presentationml/2006/main">
  <p:tag name="TIMING" val="|3.6|4.6|11.8"/>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7517</Words>
  <Application>Microsoft Office PowerPoint</Application>
  <PresentationFormat>Widescreen</PresentationFormat>
  <Paragraphs>580</Paragraphs>
  <Slides>40</Slides>
  <Notes>40</Notes>
  <HiddenSlides>0</HiddenSlides>
  <MMClips>0</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40</vt:i4>
      </vt:variant>
    </vt:vector>
  </HeadingPairs>
  <TitlesOfParts>
    <vt:vector size="56" baseType="lpstr">
      <vt:lpstr>等线</vt:lpstr>
      <vt:lpstr>等线 Light</vt:lpstr>
      <vt:lpstr>微软雅黑</vt:lpstr>
      <vt:lpstr>黑体</vt:lpstr>
      <vt:lpstr>宋体</vt:lpstr>
      <vt:lpstr>Arial</vt:lpstr>
      <vt:lpstr>Calibri</vt:lpstr>
      <vt:lpstr>Calibri Light</vt:lpstr>
      <vt:lpstr>Helvetica</vt:lpstr>
      <vt:lpstr>Roboto</vt:lpstr>
      <vt:lpstr>Roboto Slab</vt:lpstr>
      <vt:lpstr>Times New Roman</vt:lpstr>
      <vt:lpstr>Wingdings</vt:lpstr>
      <vt:lpstr>1_Office Theme</vt:lpstr>
      <vt:lpstr>Office Theme</vt:lpstr>
      <vt:lpstr>1_Office 主题​​</vt:lpstr>
      <vt:lpstr>PowerPoint Presentation</vt:lpstr>
      <vt:lpstr>Contents</vt:lpstr>
      <vt:lpstr>Ordinary pollutant removal</vt:lpstr>
      <vt:lpstr>Ordinary pollutant removal</vt:lpstr>
      <vt:lpstr>Ordinary pollutant removal</vt:lpstr>
      <vt:lpstr>Ordinary pollutant removal</vt:lpstr>
      <vt:lpstr>Ordinary pollutant removal</vt:lpstr>
      <vt:lpstr>Ordinary pollutant removal</vt:lpstr>
      <vt:lpstr>Ordinary pollutant removal</vt:lpstr>
      <vt:lpstr>Ordinary pollutant removal</vt:lpstr>
      <vt:lpstr>Ordinary pollutant removal</vt:lpstr>
      <vt:lpstr>Ordinary pollutant removal</vt:lpstr>
      <vt:lpstr>Ordinary pollutant removal</vt:lpstr>
      <vt:lpstr>Ordinary pollutant removal</vt:lpstr>
      <vt:lpstr>Ordinary pollutant removal</vt:lpstr>
      <vt:lpstr>Ordinary pollutant removal</vt:lpstr>
      <vt:lpstr>Hygiene water quality</vt:lpstr>
      <vt:lpstr>Hygiene water quality</vt:lpstr>
      <vt:lpstr>Hygiene water quality</vt:lpstr>
      <vt:lpstr>Hygiene water quality</vt:lpstr>
      <vt:lpstr>Hygiene water quality</vt:lpstr>
      <vt:lpstr>Hygiene water quality</vt:lpstr>
      <vt:lpstr>Emerging pollutant removal</vt:lpstr>
      <vt:lpstr>Emerging pollutant removal</vt:lpstr>
      <vt:lpstr>Emerging pollutant removal</vt:lpstr>
      <vt:lpstr>Emerging pollutant removal</vt:lpstr>
      <vt:lpstr>Emerging pollutant removal</vt:lpstr>
      <vt:lpstr>Emerging pollutant removal</vt:lpstr>
      <vt:lpstr>Emerging pollutant removal</vt:lpstr>
      <vt:lpstr>Emerging pollutant removal</vt:lpstr>
      <vt:lpstr>Emerging pollutant removal</vt:lpstr>
      <vt:lpstr>Emerging pollutant removal</vt:lpstr>
      <vt:lpstr>Emerging pollutant removal</vt:lpstr>
      <vt:lpstr>Energy recovery</vt:lpstr>
      <vt:lpstr>Energy recovery</vt:lpstr>
      <vt:lpstr>Energy recovery</vt:lpstr>
      <vt:lpstr>Energy recovery</vt:lpstr>
      <vt:lpstr>Energy recovery</vt:lpstr>
      <vt:lpstr>Energy recovery</vt:lpstr>
      <vt:lpstr>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Yufang Li</dc:creator>
  <cp:lastModifiedBy>Damir Brdanovic</cp:lastModifiedBy>
  <cp:revision>5</cp:revision>
  <dcterms:created xsi:type="dcterms:W3CDTF">2024-02-01T18:18:10Z</dcterms:created>
  <dcterms:modified xsi:type="dcterms:W3CDTF">2024-02-02T13:15:34Z</dcterms:modified>
</cp:coreProperties>
</file>