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4" r:id="rId2"/>
    <p:sldMasterId id="2147483677" r:id="rId3"/>
    <p:sldMasterId id="2147483691" r:id="rId4"/>
  </p:sldMasterIdLst>
  <p:notesMasterIdLst>
    <p:notesMasterId r:id="rId11"/>
  </p:notesMasterIdLst>
  <p:handoutMasterIdLst>
    <p:handoutMasterId r:id="rId12"/>
  </p:handoutMasterIdLst>
  <p:sldIdLst>
    <p:sldId id="770" r:id="rId5"/>
    <p:sldId id="754" r:id="rId6"/>
    <p:sldId id="712" r:id="rId7"/>
    <p:sldId id="528" r:id="rId8"/>
    <p:sldId id="529" r:id="rId9"/>
    <p:sldId id="755"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gment1 - HX (13.1-13.2)" id="{3D8435D5-A1A9-DB42-AE1F-E4F5845B546A}">
          <p14:sldIdLst>
            <p14:sldId id="770"/>
            <p14:sldId id="754"/>
            <p14:sldId id="712"/>
            <p14:sldId id="528"/>
            <p14:sldId id="529"/>
            <p14:sldId id="755"/>
          </p14:sldIdLst>
        </p14:section>
        <p14:section name="Segment2 - LS (13.3)" id="{C7D260CF-73AF-8843-B199-D9036A6EC671}">
          <p14:sldIdLst/>
        </p14:section>
        <p14:section name="Segment3- FgMeng (13.4)" id="{436BD41D-A15C-A749-BBDF-4DA2D1D4C7DC}">
          <p14:sldIdLst/>
        </p14:section>
        <p14:section name="Segment4 - FgMeng (13.4)" id="{57911346-19F4-4146-87E9-CD868A64D86A}">
          <p14:sldIdLst/>
        </p14:section>
        <p14:section name="Segment5 - XK (13.5)" id="{9B1A61CB-EC0C-C747-A1D6-2DFAE1D1913D}">
          <p14:sldIdLst/>
        </p14:section>
        <p14:section name="Segment6 - XK (13.5)" id="{B527EA3E-B189-7842-8D00-6D552CA93394}">
          <p14:sldIdLst/>
        </p14:section>
        <p14:section name="Segment7 - XK (13.5)" id="{F4B1C21D-3F5B-254E-8141-FC4E708AE902}">
          <p14:sldIdLst/>
        </p14:section>
        <p14:section name="Segment8 - JZ (13.6)" id="{CFB3FE4D-727D-D047-8344-657CEB7EDBB8}">
          <p14:sldIdLst/>
        </p14:section>
        <p14:section name="Segment9 - JZ (13.6)" id="{ACE83A31-7467-1F43-8873-38B92101D005}">
          <p14:sldIdLst/>
        </p14:section>
        <p14:section name="Segment10- Hector (13.6)" id="{22EF81C9-5A14-6B43-9A04-1719304450F3}">
          <p14:sldIdLst/>
        </p14:section>
        <p14:section name="Segment11 - HX (13.7)" id="{6338DF4D-A372-FF41-B43A-5A421A2039FD}">
          <p14:sldIdLst/>
        </p14:section>
        <p14:section name="Acknowledgment" id="{DECAABF0-C60F-104E-BCCA-F3F3ACBFB62C}">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fang Li" initials="YL" lastIdx="141" clrIdx="0">
    <p:extLst>
      <p:ext uri="{19B8F6BF-5375-455C-9EA6-DF929625EA0E}">
        <p15:presenceInfo xmlns:p15="http://schemas.microsoft.com/office/powerpoint/2012/main" userId="606fb74dae41beb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FFFFFF"/>
    <a:srgbClr val="7F6000"/>
    <a:srgbClr val="A5A5A5"/>
    <a:srgbClr val="BB7D6E"/>
    <a:srgbClr val="BC7C6A"/>
    <a:srgbClr val="323F50"/>
    <a:srgbClr val="E7E6E6"/>
    <a:srgbClr val="0D9A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75"/>
    <p:restoredTop sz="65083"/>
  </p:normalViewPr>
  <p:slideViewPr>
    <p:cSldViewPr snapToGrid="0">
      <p:cViewPr varScale="1">
        <p:scale>
          <a:sx n="74" d="100"/>
          <a:sy n="74" d="100"/>
        </p:scale>
        <p:origin x="1872" y="72"/>
      </p:cViewPr>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84" d="100"/>
          <a:sy n="84" d="100"/>
        </p:scale>
        <p:origin x="3960"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C32A28C7-21CC-4290-9F1B-2DB7E52F073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9EA2FB6D-50B5-E233-44AB-DA421A846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93BD825-1A90-4A4E-9ABD-9B317A82CEEB}" type="datetimeFigureOut">
              <a:rPr kumimoji="1" lang="zh-CN" altLang="en-US" smtClean="0"/>
              <a:t>2024/1/11</a:t>
            </a:fld>
            <a:endParaRPr kumimoji="1" lang="zh-CN" altLang="en-US"/>
          </a:p>
        </p:txBody>
      </p:sp>
      <p:sp>
        <p:nvSpPr>
          <p:cNvPr id="4" name="页脚占位符 3">
            <a:extLst>
              <a:ext uri="{FF2B5EF4-FFF2-40B4-BE49-F238E27FC236}">
                <a16:creationId xmlns:a16="http://schemas.microsoft.com/office/drawing/2014/main" id="{133B71FD-39B6-0A55-1D06-40A630FD43F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DC253C6D-BA3F-7E95-7992-B2A73C40BD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F93D9C-84A1-3549-8C8C-7573B53FC739}" type="slidenum">
              <a:rPr kumimoji="1" lang="zh-CN" altLang="en-US" smtClean="0"/>
              <a:t>‹#›</a:t>
            </a:fld>
            <a:endParaRPr kumimoji="1" lang="zh-CN" altLang="en-US"/>
          </a:p>
        </p:txBody>
      </p:sp>
    </p:spTree>
    <p:extLst>
      <p:ext uri="{BB962C8B-B14F-4D97-AF65-F5344CB8AC3E}">
        <p14:creationId xmlns:p14="http://schemas.microsoft.com/office/powerpoint/2010/main" val="2326281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DB032A-5F9F-DB44-835D-9325BFE94D2D}" type="datetimeFigureOut">
              <a:rPr kumimoji="1" lang="zh-CN" altLang="en-US" smtClean="0"/>
              <a:t>2024/1/11</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ED0EF-A9F2-4B45-A06F-1BF405E4DA6C}" type="slidenum">
              <a:rPr kumimoji="1" lang="zh-CN" altLang="en-US" smtClean="0"/>
              <a:t>‹#›</a:t>
            </a:fld>
            <a:endParaRPr kumimoji="1" lang="zh-CN" altLang="en-US"/>
          </a:p>
        </p:txBody>
      </p:sp>
    </p:spTree>
    <p:extLst>
      <p:ext uri="{BB962C8B-B14F-4D97-AF65-F5344CB8AC3E}">
        <p14:creationId xmlns:p14="http://schemas.microsoft.com/office/powerpoint/2010/main" val="1303004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Hello everyone! I’m Professor Xia Huang from Tsinghua University. In this chapter, we are going to have a look at membrane bioreactors and its applications, which could help you build a clear impression on this widely-applied technology in both municipal and industrial wastewater treatment processes.</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1"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Firstly we are going to learn section of Membrane </a:t>
            </a:r>
            <a:r>
              <a:rPr lang="en-US" altLang="zh-CN" sz="1800" b="1" kern="10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separation principles</a:t>
            </a:r>
            <a:endParaRPr lang="zh-CN" altLang="zh-CN" sz="1800" kern="10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1</a:t>
            </a:fld>
            <a:endParaRPr kumimoji="1" lang="zh-CN" altLang="en-US"/>
          </a:p>
        </p:txBody>
      </p:sp>
    </p:spTree>
    <p:extLst>
      <p:ext uri="{BB962C8B-B14F-4D97-AF65-F5344CB8AC3E}">
        <p14:creationId xmlns:p14="http://schemas.microsoft.com/office/powerpoint/2010/main" val="92472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major function of membrane separation is to separate, purify or concentrate components from a mixture.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he key of membrane separation processes is the selective permeable membranes with special pores</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By applying one or more driving forces across a selective permeable membrane, the designated components can preferentially penetrate the membrane.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mechanisms of membrane separation include size sieving, diffusion/ electrodialysis, osmosis, phase transition, etc. Size sieving is a mechanical filtration process using porous membranes, while other mechanisms rely on the physicochemical interaction between the permeating components and membrane material. Membrane separation processes can be driven by pressure gradient, concentration gradient, temperature gradient, electric potential gradient, etc.</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2</a:t>
            </a:fld>
            <a:endParaRPr kumimoji="1" lang="zh-CN" altLang="en-US"/>
          </a:p>
        </p:txBody>
      </p:sp>
    </p:spTree>
    <p:extLst>
      <p:ext uri="{BB962C8B-B14F-4D97-AF65-F5344CB8AC3E}">
        <p14:creationId xmlns:p14="http://schemas.microsoft.com/office/powerpoint/2010/main" val="3383212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Pressure-driven membrane processes have been successfully applied in water purification, wastewater treatment, and water reclamation.</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Microfiltration, ultrafiltration, nanofiltration, and reverse osmosis are the best examples. These four technologies are also called as their abbreviations: MF, UF, NF and RO.</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pore sizes of these membranes, in comparison with the particulate/ colloidal/soluble pollutant sizes in water, are schematically shown in the slide. As you can see,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MF rejects </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particulate substances with a size larger than 0.1 </a:t>
            </a:r>
            <a:r>
              <a:rPr lang="el-GR"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μ</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 while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UF rejects</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colloids and macromolecules with a size of 0.002-0.100 </a:t>
            </a:r>
            <a:r>
              <a:rPr lang="el-GR"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μ</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 or more.</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a:t>
            </a:r>
            <a:r>
              <a:rPr lang="en-US" altLang="zh-CN" sz="1800" kern="100" dirty="0" err="1">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rejectability</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of UF membranes is usually measured by </a:t>
            </a:r>
            <a:r>
              <a:rPr lang="en-US" altLang="zh-CN" sz="1800" u="sng"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molecular weight cut-off.</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NF rejects organic compounds with a molecular weight of 100-1,000 Da or more as well as some hardness ions. RO rejects salts and small-size solutes in the feed mixture.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MF and UF are referred to as low-pressure processes, while NF and RO are referred to as high-pressure processes.</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3</a:t>
            </a:fld>
            <a:endParaRPr kumimoji="1" lang="zh-CN" altLang="en-US"/>
          </a:p>
        </p:txBody>
      </p:sp>
    </p:spTree>
    <p:extLst>
      <p:ext uri="{BB962C8B-B14F-4D97-AF65-F5344CB8AC3E}">
        <p14:creationId xmlns:p14="http://schemas.microsoft.com/office/powerpoint/2010/main" val="4053880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membrane bioreactor, usually called as MBR, is a combination of biological treatment and membrane separation process. Instead of a conventional secondary sedimentation tank, MF or UF membranes are used to separate the treated effluent from the activated sludge solids.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major purpose of MBR is exactly separating water from the activated sludge solids, and thus guarantee the effluent quality. With a high separation efficiency, the MBR can produce a clarified, high-quality effluent.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It also has other advantages, such as allowing the independent parameter control of sludge- and hydraulic retention time. These variables are normally linked in the conventional treatment processes.</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4</a:t>
            </a:fld>
            <a:endParaRPr kumimoji="1" lang="zh-CN" altLang="en-US"/>
          </a:p>
        </p:txBody>
      </p:sp>
    </p:spTree>
    <p:extLst>
      <p:ext uri="{BB962C8B-B14F-4D97-AF65-F5344CB8AC3E}">
        <p14:creationId xmlns:p14="http://schemas.microsoft.com/office/powerpoint/2010/main" val="3263788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So, how does a MBR work? Let’s take a submerged MBR with hollow fiber membrane modules as an example.</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As you can see in the illustration, the pump suction to the membrane modules creates a net negative pressure inside the hollow fiber lumen, resulting in a pressure difference between the inside and the outside of the membrane. </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 pressure difference </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sym typeface="Symbol" pitchFamily="2" charset="2"/>
              </a:rPr>
              <a:t></a:t>
            </a: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p forces water and small molecules to pass through the membrane pores, forming effluent, while larger particulate biomass flocs and macromolecules are rejected.</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5</a:t>
            </a:fld>
            <a:endParaRPr kumimoji="1" lang="zh-CN" altLang="en-US"/>
          </a:p>
        </p:txBody>
      </p:sp>
    </p:spTree>
    <p:extLst>
      <p:ext uri="{BB962C8B-B14F-4D97-AF65-F5344CB8AC3E}">
        <p14:creationId xmlns:p14="http://schemas.microsoft.com/office/powerpoint/2010/main" val="3185707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342900" lvl="0" indent="-342900" algn="just">
              <a:lnSpc>
                <a:spcPct val="150000"/>
              </a:lnSpc>
              <a:buFont typeface="Wingdings" pitchFamily="2" charset="2"/>
              <a:buChar char="•"/>
            </a:pPr>
            <a:r>
              <a:rPr lang="en-US" altLang="zh-CN" sz="18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 this way, a full portion of sludge flocs and bacteria cells, and some of the colloidal and soluble biopolymers in the sludge could be retained by the membrane, thus producing effluent with high quality.</a:t>
            </a:r>
            <a:endParaRPr lang="zh-CN" altLang="zh-CN" sz="18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2F7ED0EF-A9F2-4B45-A06F-1BF405E4DA6C}" type="slidenum">
              <a:rPr kumimoji="1" lang="zh-CN" altLang="en-US" smtClean="0"/>
              <a:t>6</a:t>
            </a:fld>
            <a:endParaRPr kumimoji="1" lang="zh-CN" altLang="en-US"/>
          </a:p>
        </p:txBody>
      </p:sp>
    </p:spTree>
    <p:extLst>
      <p:ext uri="{BB962C8B-B14F-4D97-AF65-F5344CB8AC3E}">
        <p14:creationId xmlns:p14="http://schemas.microsoft.com/office/powerpoint/2010/main" val="43890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8B66B4-3D0F-DED5-E46F-886B73FCD562}"/>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C3CE34-3CDC-CFCD-69F9-6ECE981404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7E3B0590-9D3C-1233-DDE8-638AE457197C}"/>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DC584D2E-EAC1-2203-AD0B-D99462E88A2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7A2D3C2-76FA-8BDD-8CF1-4F46DE6266A0}"/>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04171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C80EA-2E7A-EFB3-E128-74818864FA60}"/>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2D25CB76-8F8C-369C-0B22-06D9F6EF597B}"/>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3911B446-1B4C-DA81-3E15-2C8DBBC9A20D}"/>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63FDF8DC-5E03-531B-D089-5835BA187D10}"/>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F9944709-4AF1-59EF-B31D-F66E10E51DA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4041036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977CCDA-D956-7BFF-E61B-C7554F07D98C}"/>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BC0FC2F3-9ADB-6D3E-F3E9-ABD4AF157F17}"/>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E0BA9DBC-0D84-9EF8-0BAD-767A07ACB8D2}"/>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96607B6C-DEB8-F3D1-FDDE-28A6B17E35F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0E750A0-4CCF-8C9F-05A6-FE9CB2B6659D}"/>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262278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 Line Title, Subtitle &amp; Content - Flowers">
    <p:spTree>
      <p:nvGrpSpPr>
        <p:cNvPr id="1" name=""/>
        <p:cNvGrpSpPr/>
        <p:nvPr/>
      </p:nvGrpSpPr>
      <p:grpSpPr>
        <a:xfrm>
          <a:off x="0" y="0"/>
          <a:ext cx="0" cy="0"/>
          <a:chOff x="0" y="0"/>
          <a:chExt cx="0" cy="0"/>
        </a:xfrm>
      </p:grpSpPr>
      <p:sp>
        <p:nvSpPr>
          <p:cNvPr id="12" name="White overlay"/>
          <p:cNvSpPr/>
          <p:nvPr userDrawn="1"/>
        </p:nvSpPr>
        <p:spPr>
          <a:xfrm>
            <a:off x="0" y="2996952"/>
            <a:ext cx="12192000" cy="386104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ttributions"/>
          <p:cNvSpPr>
            <a:spLocks noGrp="1"/>
          </p:cNvSpPr>
          <p:nvPr>
            <p:ph type="body" sz="quarter" idx="16" hasCustomPrompt="1"/>
          </p:nvPr>
        </p:nvSpPr>
        <p:spPr>
          <a:xfrm>
            <a:off x="695327" y="6487200"/>
            <a:ext cx="10801274" cy="271185"/>
          </a:xfrm>
        </p:spPr>
        <p:txBody>
          <a:bodyPr anchor="ctr">
            <a:noAutofit/>
          </a:bodyPr>
          <a:lstStyle>
            <a:lvl1pPr algn="r">
              <a:defRPr sz="800"/>
            </a:lvl1pPr>
          </a:lstStyle>
          <a:p>
            <a:pPr lvl="0"/>
            <a:r>
              <a:rPr lang="en-US" dirty="0"/>
              <a:t>Attribution #, Reference #</a:t>
            </a:r>
          </a:p>
        </p:txBody>
      </p:sp>
      <p:sp>
        <p:nvSpPr>
          <p:cNvPr id="8" name="Content"/>
          <p:cNvSpPr>
            <a:spLocks noGrp="1"/>
          </p:cNvSpPr>
          <p:nvPr>
            <p:ph sz="quarter" idx="10"/>
          </p:nvPr>
        </p:nvSpPr>
        <p:spPr>
          <a:xfrm>
            <a:off x="695326" y="2470052"/>
            <a:ext cx="10801350" cy="3834456"/>
          </a:xfrm>
          <a:prstGeom prst="rect">
            <a:avLst/>
          </a:prstGeom>
        </p:spPr>
        <p:txBody>
          <a:bodyPr/>
          <a:lstStyle>
            <a:lvl1pP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spcBef>
                <a:spcPts val="1200"/>
              </a:spcBef>
              <a:defRPr lang="en-AU" dirty="0">
                <a:solidFill>
                  <a:schemeClr val="tx1"/>
                </a:solidFill>
              </a:defRPr>
            </a:lvl5pPr>
            <a:lvl6pPr>
              <a:defRPr/>
            </a:lvl6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Subtitle"/>
          <p:cNvSpPr>
            <a:spLocks noGrp="1"/>
          </p:cNvSpPr>
          <p:nvPr>
            <p:ph type="body" sz="quarter" idx="14" hasCustomPrompt="1"/>
          </p:nvPr>
        </p:nvSpPr>
        <p:spPr>
          <a:xfrm>
            <a:off x="695324" y="1896223"/>
            <a:ext cx="10801350" cy="504825"/>
          </a:xfrm>
        </p:spPr>
        <p:txBody>
          <a:bodyPr>
            <a:noAutofit/>
          </a:bodyPr>
          <a:lstStyle>
            <a:lvl1pPr>
              <a:defRPr sz="2400" b="1">
                <a:solidFill>
                  <a:schemeClr val="tx1"/>
                </a:solidFill>
              </a:defRPr>
            </a:lvl1pPr>
            <a:lvl2pPr marL="635" indent="0">
              <a:buNone/>
              <a:defRPr/>
            </a:lvl2pPr>
          </a:lstStyle>
          <a:p>
            <a:pPr lvl="0"/>
            <a:r>
              <a:rPr lang="en-US" dirty="0"/>
              <a:t>[Subtitle]</a:t>
            </a:r>
          </a:p>
        </p:txBody>
      </p:sp>
      <p:sp>
        <p:nvSpPr>
          <p:cNvPr id="16" name="Title"/>
          <p:cNvSpPr>
            <a:spLocks noGrp="1"/>
          </p:cNvSpPr>
          <p:nvPr>
            <p:ph type="title" hasCustomPrompt="1"/>
          </p:nvPr>
        </p:nvSpPr>
        <p:spPr>
          <a:xfrm>
            <a:off x="694800" y="766800"/>
            <a:ext cx="10801350" cy="469056"/>
          </a:xfrm>
        </p:spPr>
        <p:txBody>
          <a:bodyPr/>
          <a:lstStyle>
            <a:lvl1pPr>
              <a:defRPr/>
            </a:lvl1pPr>
          </a:lstStyle>
          <a:p>
            <a:r>
              <a:rPr lang="en-AU" dirty="0"/>
              <a:t>Click to add title</a:t>
            </a:r>
            <a:br>
              <a:rPr lang="en-AU" dirty="0"/>
            </a:br>
            <a:r>
              <a:rPr lang="en-AU" dirty="0"/>
              <a:t>Line 2</a:t>
            </a:r>
          </a:p>
        </p:txBody>
      </p:sp>
    </p:spTree>
    <p:extLst>
      <p:ext uri="{BB962C8B-B14F-4D97-AF65-F5344CB8AC3E}">
        <p14:creationId xmlns:p14="http://schemas.microsoft.com/office/powerpoint/2010/main" val="7559402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fld id="{7AD28B5D-3818-41C4-8DDF-CE07A0D667B7}" type="datetimeFigureOut">
              <a:rPr lang="en-GB" smtClean="0"/>
              <a:t>11/01/2024</a:t>
            </a:fld>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76662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fld id="{7AD28B5D-3818-41C4-8DDF-CE07A0D667B7}" type="datetimeFigureOut">
              <a:rPr lang="en-GB" smtClean="0"/>
              <a:t>11/01/2024</a:t>
            </a:fld>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396164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fld id="{7AD28B5D-3818-41C4-8DDF-CE07A0D667B7}" type="datetimeFigureOut">
              <a:rPr lang="en-GB" smtClean="0"/>
              <a:t>11/01/2024</a:t>
            </a:fld>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4520717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fld id="{7AD28B5D-3818-41C4-8DDF-CE07A0D667B7}" type="datetimeFigureOut">
              <a:rPr lang="en-GB" smtClean="0"/>
              <a:t>11/01/2024</a:t>
            </a:fld>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0708487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fld id="{7AD28B5D-3818-41C4-8DDF-CE07A0D667B7}" type="datetimeFigureOut">
              <a:rPr lang="en-GB" smtClean="0"/>
              <a:t>11/01/2024</a:t>
            </a:fld>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671435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fld id="{7AD28B5D-3818-41C4-8DDF-CE07A0D667B7}" type="datetimeFigureOut">
              <a:rPr lang="en-GB" smtClean="0"/>
              <a:t>11/01/2024</a:t>
            </a:fld>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004529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fld id="{7AD28B5D-3818-41C4-8DDF-CE07A0D667B7}" type="datetimeFigureOut">
              <a:rPr lang="en-GB" smtClean="0"/>
              <a:t>11/01/2024</a:t>
            </a:fld>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144733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A99126-1C7A-EF39-D6B3-3FA68F200D9E}"/>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5BD744F0-8975-8ACF-B128-47D318D5E7E7}"/>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9C36AF2-26DB-9012-E072-BE71C95252EC}"/>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B47EEE7F-CAA7-23C0-DC9F-8860F89D2EED}"/>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2DBF0711-9257-952C-2B76-54B49F11E6BB}"/>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8412194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fld id="{7AD28B5D-3818-41C4-8DDF-CE07A0D667B7}" type="datetimeFigureOut">
              <a:rPr lang="en-GB" smtClean="0"/>
              <a:t>11/01/2024</a:t>
            </a:fld>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6879366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fld id="{7AD28B5D-3818-41C4-8DDF-CE07A0D667B7}" type="datetimeFigureOut">
              <a:rPr lang="en-GB" smtClean="0"/>
              <a:t>11/01/2024</a:t>
            </a:fld>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687022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fld id="{7AD28B5D-3818-41C4-8DDF-CE07A0D667B7}" type="datetimeFigureOut">
              <a:rPr lang="en-GB" smtClean="0"/>
              <a:t>11/01/2024</a:t>
            </a:fld>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41292407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fld id="{7AD28B5D-3818-41C4-8DDF-CE07A0D667B7}" type="datetimeFigureOut">
              <a:rPr lang="en-GB" smtClean="0"/>
              <a:t>11/01/2024</a:t>
            </a:fld>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42686528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8B66B4-3D0F-DED5-E46F-886B73FCD562}"/>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C3CE34-3CDC-CFCD-69F9-6ECE981404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7E3B0590-9D3C-1233-DDE8-638AE457197C}"/>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DC584D2E-EAC1-2203-AD0B-D99462E88A2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7A2D3C2-76FA-8BDD-8CF1-4F46DE6266A0}"/>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412368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A99126-1C7A-EF39-D6B3-3FA68F200D9E}"/>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5BD744F0-8975-8ACF-B128-47D318D5E7E7}"/>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9C36AF2-26DB-9012-E072-BE71C95252EC}"/>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B47EEE7F-CAA7-23C0-DC9F-8860F89D2EED}"/>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2DBF0711-9257-952C-2B76-54B49F11E6BB}"/>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7274223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E00D50-4371-7C31-5D4C-971F0A9E8BF6}"/>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5F008116-3A39-8B1A-48CF-A296050FF1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1F6AA98A-2C5A-B660-7804-C9FA2774820A}"/>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22FB00D7-C6D2-075A-956A-A87C0F31E1EF}"/>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A8D9664-5EAD-77CC-8EBA-69D95A3D5E04}"/>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3922304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90EB53-B3B3-A798-5E7C-3A899C001918}"/>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07D32FE8-7C23-C80B-5EFB-55D7640C9098}"/>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1DB65846-7E50-5CBE-2F56-91E24A46E5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CDE631FC-3220-B244-C537-E39F4E2C438D}"/>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6" name="页脚占位符 5">
            <a:extLst>
              <a:ext uri="{FF2B5EF4-FFF2-40B4-BE49-F238E27FC236}">
                <a16:creationId xmlns:a16="http://schemas.microsoft.com/office/drawing/2014/main" id="{32D24872-2EB3-E66F-6A5B-84FD6BA74D4D}"/>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245BD5FA-382D-4655-8EF1-7188A2335EBC}"/>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493036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D24AA6-B2DC-C6ED-EAE7-B72E8BF99A35}"/>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19B8C62-DE43-17CE-4DF8-9F45671DBD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91F36C39-AA97-22AA-997F-74D218E0AB7F}"/>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C0B3A252-C2E5-0113-3F80-1F9E3E6547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2A1BCA82-C517-D6D0-E010-438081899F8E}"/>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93EBD62C-F8C2-0582-82B8-3E23463B4F8D}"/>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8" name="页脚占位符 7">
            <a:extLst>
              <a:ext uri="{FF2B5EF4-FFF2-40B4-BE49-F238E27FC236}">
                <a16:creationId xmlns:a16="http://schemas.microsoft.com/office/drawing/2014/main" id="{3EDB8A80-2ABE-70B2-28B5-E47EE5D60078}"/>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54EBD4F9-FD2B-214A-38E7-C63DCA21F185}"/>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95484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3D13A9-CEB3-7BC8-1E55-BFA321404457}"/>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B40F5CE9-096E-2100-E8ED-7AC88F045B0B}"/>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4" name="页脚占位符 3">
            <a:extLst>
              <a:ext uri="{FF2B5EF4-FFF2-40B4-BE49-F238E27FC236}">
                <a16:creationId xmlns:a16="http://schemas.microsoft.com/office/drawing/2014/main" id="{F0669E3B-B4C9-4932-E909-588192369B77}"/>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2F56F38-EF4B-BB73-DEA6-848081272CDC}"/>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1620567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E00D50-4371-7C31-5D4C-971F0A9E8BF6}"/>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5F008116-3A39-8B1A-48CF-A296050FF1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1F6AA98A-2C5A-B660-7804-C9FA2774820A}"/>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22FB00D7-C6D2-075A-956A-A87C0F31E1EF}"/>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A8D9664-5EAD-77CC-8EBA-69D95A3D5E04}"/>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9807427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42DB8B3-A528-2CD5-8B33-962320978965}"/>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3" name="页脚占位符 2">
            <a:extLst>
              <a:ext uri="{FF2B5EF4-FFF2-40B4-BE49-F238E27FC236}">
                <a16:creationId xmlns:a16="http://schemas.microsoft.com/office/drawing/2014/main" id="{28D69A14-2BEA-7728-F093-D53330B6F294}"/>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50A902E3-6C9F-CE07-60DC-073B5C4237A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9180535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79BBA7-A155-E4CA-7503-E40CB3EE5859}"/>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38052523-08FC-4925-F564-F0867C3AB2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7C309E82-4254-CE7D-252F-EE30724481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BB12DEA1-DDF4-DBF5-59E7-82A5C61BB325}"/>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6" name="页脚占位符 5">
            <a:extLst>
              <a:ext uri="{FF2B5EF4-FFF2-40B4-BE49-F238E27FC236}">
                <a16:creationId xmlns:a16="http://schemas.microsoft.com/office/drawing/2014/main" id="{D8DFA301-68CC-F6A9-C986-D2DE8F97E88E}"/>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D73B7C16-1D7E-E76D-7E87-D1679C3D1EC2}"/>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42511188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BB33E4-3CCF-0434-C048-0785EB1A0EC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8FFA61AD-1C97-C30C-A3EF-0596AC4BDD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56966C25-D5C4-1363-6676-D3C7392E41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E459B934-0F70-AE31-65AC-702FA0DF449A}"/>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6" name="页脚占位符 5">
            <a:extLst>
              <a:ext uri="{FF2B5EF4-FFF2-40B4-BE49-F238E27FC236}">
                <a16:creationId xmlns:a16="http://schemas.microsoft.com/office/drawing/2014/main" id="{AFE8466F-F247-5080-FDAC-2D0C7558F40F}"/>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AD051D4-0F08-FE8D-0927-FFEECFC071C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13510234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C80EA-2E7A-EFB3-E128-74818864FA60}"/>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2D25CB76-8F8C-369C-0B22-06D9F6EF597B}"/>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3911B446-1B4C-DA81-3E15-2C8DBBC9A20D}"/>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63FDF8DC-5E03-531B-D089-5835BA187D10}"/>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F9944709-4AF1-59EF-B31D-F66E10E51DA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933097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977CCDA-D956-7BFF-E61B-C7554F07D98C}"/>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BC0FC2F3-9ADB-6D3E-F3E9-ABD4AF157F17}"/>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E0BA9DBC-0D84-9EF8-0BAD-767A07ACB8D2}"/>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96607B6C-DEB8-F3D1-FDDE-28A6B17E35F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0E750A0-4CCF-8C9F-05A6-FE9CB2B6659D}"/>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7133330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 Line Title, Subtitle &amp; Content - Flowers">
    <p:spTree>
      <p:nvGrpSpPr>
        <p:cNvPr id="1" name=""/>
        <p:cNvGrpSpPr/>
        <p:nvPr/>
      </p:nvGrpSpPr>
      <p:grpSpPr>
        <a:xfrm>
          <a:off x="0" y="0"/>
          <a:ext cx="0" cy="0"/>
          <a:chOff x="0" y="0"/>
          <a:chExt cx="0" cy="0"/>
        </a:xfrm>
      </p:grpSpPr>
      <p:sp>
        <p:nvSpPr>
          <p:cNvPr id="12" name="White overlay"/>
          <p:cNvSpPr/>
          <p:nvPr userDrawn="1"/>
        </p:nvSpPr>
        <p:spPr>
          <a:xfrm>
            <a:off x="0" y="2996952"/>
            <a:ext cx="12192000" cy="386104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ttributions"/>
          <p:cNvSpPr>
            <a:spLocks noGrp="1"/>
          </p:cNvSpPr>
          <p:nvPr>
            <p:ph type="body" sz="quarter" idx="16" hasCustomPrompt="1"/>
          </p:nvPr>
        </p:nvSpPr>
        <p:spPr>
          <a:xfrm>
            <a:off x="695327" y="6487200"/>
            <a:ext cx="10801274" cy="271185"/>
          </a:xfrm>
        </p:spPr>
        <p:txBody>
          <a:bodyPr anchor="ctr">
            <a:noAutofit/>
          </a:bodyPr>
          <a:lstStyle>
            <a:lvl1pPr algn="r">
              <a:defRPr sz="800"/>
            </a:lvl1pPr>
          </a:lstStyle>
          <a:p>
            <a:pPr lvl="0"/>
            <a:r>
              <a:rPr lang="en-US" dirty="0"/>
              <a:t>Attribution #, Reference #</a:t>
            </a:r>
          </a:p>
        </p:txBody>
      </p:sp>
      <p:sp>
        <p:nvSpPr>
          <p:cNvPr id="8" name="Content"/>
          <p:cNvSpPr>
            <a:spLocks noGrp="1"/>
          </p:cNvSpPr>
          <p:nvPr>
            <p:ph sz="quarter" idx="10"/>
          </p:nvPr>
        </p:nvSpPr>
        <p:spPr>
          <a:xfrm>
            <a:off x="695326" y="2470052"/>
            <a:ext cx="10801350" cy="3834456"/>
          </a:xfrm>
          <a:prstGeom prst="rect">
            <a:avLst/>
          </a:prstGeom>
        </p:spPr>
        <p:txBody>
          <a:bodyPr/>
          <a:lstStyle>
            <a:lvl1pP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spcBef>
                <a:spcPts val="1200"/>
              </a:spcBef>
              <a:defRPr lang="en-AU" dirty="0">
                <a:solidFill>
                  <a:schemeClr val="tx1"/>
                </a:solidFill>
              </a:defRPr>
            </a:lvl5pPr>
            <a:lvl6pPr>
              <a:defRPr/>
            </a:lvl6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Subtitle"/>
          <p:cNvSpPr>
            <a:spLocks noGrp="1"/>
          </p:cNvSpPr>
          <p:nvPr>
            <p:ph type="body" sz="quarter" idx="14" hasCustomPrompt="1"/>
          </p:nvPr>
        </p:nvSpPr>
        <p:spPr>
          <a:xfrm>
            <a:off x="695324" y="1896223"/>
            <a:ext cx="10801350" cy="504825"/>
          </a:xfrm>
        </p:spPr>
        <p:txBody>
          <a:bodyPr>
            <a:noAutofit/>
          </a:bodyPr>
          <a:lstStyle>
            <a:lvl1pPr>
              <a:defRPr sz="2400" b="1">
                <a:solidFill>
                  <a:schemeClr val="tx1"/>
                </a:solidFill>
              </a:defRPr>
            </a:lvl1pPr>
            <a:lvl2pPr marL="635" indent="0">
              <a:buNone/>
              <a:defRPr/>
            </a:lvl2pPr>
          </a:lstStyle>
          <a:p>
            <a:pPr lvl="0"/>
            <a:r>
              <a:rPr lang="en-US" dirty="0"/>
              <a:t>[Subtitle]</a:t>
            </a:r>
          </a:p>
        </p:txBody>
      </p:sp>
      <p:sp>
        <p:nvSpPr>
          <p:cNvPr id="16" name="Title"/>
          <p:cNvSpPr>
            <a:spLocks noGrp="1"/>
          </p:cNvSpPr>
          <p:nvPr>
            <p:ph type="title" hasCustomPrompt="1"/>
          </p:nvPr>
        </p:nvSpPr>
        <p:spPr>
          <a:xfrm>
            <a:off x="694800" y="766800"/>
            <a:ext cx="10801350" cy="469056"/>
          </a:xfrm>
        </p:spPr>
        <p:txBody>
          <a:bodyPr/>
          <a:lstStyle>
            <a:lvl1pPr>
              <a:defRPr/>
            </a:lvl1pPr>
          </a:lstStyle>
          <a:p>
            <a:r>
              <a:rPr lang="en-AU" dirty="0"/>
              <a:t>Click to add title</a:t>
            </a:r>
            <a:br>
              <a:rPr lang="en-AU" dirty="0"/>
            </a:br>
            <a:r>
              <a:rPr lang="en-AU" dirty="0"/>
              <a:t>Line 2</a:t>
            </a:r>
          </a:p>
        </p:txBody>
      </p:sp>
    </p:spTree>
    <p:extLst>
      <p:ext uri="{BB962C8B-B14F-4D97-AF65-F5344CB8AC3E}">
        <p14:creationId xmlns:p14="http://schemas.microsoft.com/office/powerpoint/2010/main" val="31178317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Subtitle &amp; Content - Blank">
    <p:spTree>
      <p:nvGrpSpPr>
        <p:cNvPr id="1" name=""/>
        <p:cNvGrpSpPr/>
        <p:nvPr/>
      </p:nvGrpSpPr>
      <p:grpSpPr>
        <a:xfrm>
          <a:off x="0" y="0"/>
          <a:ext cx="0" cy="0"/>
          <a:chOff x="0" y="0"/>
          <a:chExt cx="0" cy="0"/>
        </a:xfrm>
      </p:grpSpPr>
      <p:sp>
        <p:nvSpPr>
          <p:cNvPr id="14" name="White overlay"/>
          <p:cNvSpPr/>
          <p:nvPr userDrawn="1"/>
        </p:nvSpPr>
        <p:spPr>
          <a:xfrm>
            <a:off x="0" y="2996952"/>
            <a:ext cx="12192000" cy="3861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ttributions"/>
          <p:cNvSpPr>
            <a:spLocks noGrp="1"/>
          </p:cNvSpPr>
          <p:nvPr>
            <p:ph type="body" sz="quarter" idx="16" hasCustomPrompt="1"/>
          </p:nvPr>
        </p:nvSpPr>
        <p:spPr>
          <a:xfrm>
            <a:off x="695327" y="6487200"/>
            <a:ext cx="10801274" cy="271185"/>
          </a:xfrm>
        </p:spPr>
        <p:txBody>
          <a:bodyPr anchor="ctr">
            <a:noAutofit/>
          </a:bodyPr>
          <a:lstStyle>
            <a:lvl1pPr algn="r">
              <a:defRPr sz="800"/>
            </a:lvl1pPr>
          </a:lstStyle>
          <a:p>
            <a:pPr lvl="0"/>
            <a:r>
              <a:rPr lang="en-US" dirty="0"/>
              <a:t>Attribution #, Reference #</a:t>
            </a:r>
          </a:p>
        </p:txBody>
      </p:sp>
      <p:sp>
        <p:nvSpPr>
          <p:cNvPr id="12" name="Content"/>
          <p:cNvSpPr>
            <a:spLocks noGrp="1"/>
          </p:cNvSpPr>
          <p:nvPr>
            <p:ph sz="quarter" idx="10"/>
          </p:nvPr>
        </p:nvSpPr>
        <p:spPr>
          <a:xfrm>
            <a:off x="695326" y="1995889"/>
            <a:ext cx="10801350" cy="4308619"/>
          </a:xfrm>
          <a:prstGeom prst="rect">
            <a:avLst/>
          </a:prstGeom>
        </p:spPr>
        <p:txBody>
          <a:bodyPr/>
          <a:lstStyle>
            <a:lvl1pP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spcBef>
                <a:spcPts val="1200"/>
              </a:spcBef>
              <a:defRPr lang="en-AU" dirty="0">
                <a:solidFill>
                  <a:schemeClr val="tx1"/>
                </a:solidFill>
              </a:defRPr>
            </a:lvl5pPr>
            <a:lvl6pPr>
              <a:defRPr/>
            </a:lvl6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Subtitle"/>
          <p:cNvSpPr>
            <a:spLocks noGrp="1"/>
          </p:cNvSpPr>
          <p:nvPr>
            <p:ph type="body" sz="quarter" idx="14" hasCustomPrompt="1"/>
          </p:nvPr>
        </p:nvSpPr>
        <p:spPr>
          <a:xfrm>
            <a:off x="695325" y="1419825"/>
            <a:ext cx="10801350" cy="504825"/>
          </a:xfrm>
        </p:spPr>
        <p:txBody>
          <a:bodyPr>
            <a:noAutofit/>
          </a:bodyPr>
          <a:lstStyle>
            <a:lvl1pPr>
              <a:defRPr sz="2400" b="1">
                <a:solidFill>
                  <a:schemeClr val="tx1"/>
                </a:solidFill>
              </a:defRPr>
            </a:lvl1pPr>
            <a:lvl2pPr marL="635" indent="0">
              <a:buNone/>
              <a:defRPr/>
            </a:lvl2pPr>
          </a:lstStyle>
          <a:p>
            <a:pPr lvl="0"/>
            <a:r>
              <a:rPr lang="en-US" dirty="0"/>
              <a:t>[Subtitle]</a:t>
            </a:r>
          </a:p>
        </p:txBody>
      </p:sp>
      <p:sp>
        <p:nvSpPr>
          <p:cNvPr id="3" name="Title"/>
          <p:cNvSpPr>
            <a:spLocks noGrp="1"/>
          </p:cNvSpPr>
          <p:nvPr>
            <p:ph type="title"/>
          </p:nvPr>
        </p:nvSpPr>
        <p:spPr>
          <a:xfrm>
            <a:off x="695326" y="766800"/>
            <a:ext cx="10801350" cy="504056"/>
          </a:xfrm>
        </p:spPr>
        <p:txBody>
          <a:bodyPr/>
          <a:lstStyle>
            <a:lvl1pPr>
              <a:defRPr/>
            </a:lvl1pPr>
          </a:lstStyle>
          <a:p>
            <a:endParaRPr lang="en-AU" dirty="0"/>
          </a:p>
        </p:txBody>
      </p:sp>
    </p:spTree>
    <p:extLst>
      <p:ext uri="{BB962C8B-B14F-4D97-AF65-F5344CB8AC3E}">
        <p14:creationId xmlns:p14="http://schemas.microsoft.com/office/powerpoint/2010/main" val="30577635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2972086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4857169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187069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90EB53-B3B3-A798-5E7C-3A899C001918}"/>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07D32FE8-7C23-C80B-5EFB-55D7640C9098}"/>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1DB65846-7E50-5CBE-2F56-91E24A46E5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CDE631FC-3220-B244-C537-E39F4E2C438D}"/>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6" name="页脚占位符 5">
            <a:extLst>
              <a:ext uri="{FF2B5EF4-FFF2-40B4-BE49-F238E27FC236}">
                <a16:creationId xmlns:a16="http://schemas.microsoft.com/office/drawing/2014/main" id="{32D24872-2EB3-E66F-6A5B-84FD6BA74D4D}"/>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245BD5FA-382D-4655-8EF1-7188A2335EBC}"/>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41892708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194289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9327502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9707983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1710397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2220005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7554521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8178099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80163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D24AA6-B2DC-C6ED-EAE7-B72E8BF99A35}"/>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19B8C62-DE43-17CE-4DF8-9F45671DBD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91F36C39-AA97-22AA-997F-74D218E0AB7F}"/>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C0B3A252-C2E5-0113-3F80-1F9E3E6547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2A1BCA82-C517-D6D0-E010-438081899F8E}"/>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93EBD62C-F8C2-0582-82B8-3E23463B4F8D}"/>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8" name="页脚占位符 7">
            <a:extLst>
              <a:ext uri="{FF2B5EF4-FFF2-40B4-BE49-F238E27FC236}">
                <a16:creationId xmlns:a16="http://schemas.microsoft.com/office/drawing/2014/main" id="{3EDB8A80-2ABE-70B2-28B5-E47EE5D60078}"/>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54EBD4F9-FD2B-214A-38E7-C63DCA21F185}"/>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192824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3D13A9-CEB3-7BC8-1E55-BFA321404457}"/>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B40F5CE9-096E-2100-E8ED-7AC88F045B0B}"/>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4" name="页脚占位符 3">
            <a:extLst>
              <a:ext uri="{FF2B5EF4-FFF2-40B4-BE49-F238E27FC236}">
                <a16:creationId xmlns:a16="http://schemas.microsoft.com/office/drawing/2014/main" id="{F0669E3B-B4C9-4932-E909-588192369B77}"/>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2F56F38-EF4B-BB73-DEA6-848081272CDC}"/>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653060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42DB8B3-A528-2CD5-8B33-962320978965}"/>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3" name="页脚占位符 2">
            <a:extLst>
              <a:ext uri="{FF2B5EF4-FFF2-40B4-BE49-F238E27FC236}">
                <a16:creationId xmlns:a16="http://schemas.microsoft.com/office/drawing/2014/main" id="{28D69A14-2BEA-7728-F093-D53330B6F294}"/>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50A902E3-6C9F-CE07-60DC-073B5C4237A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459351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79BBA7-A155-E4CA-7503-E40CB3EE5859}"/>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38052523-08FC-4925-F564-F0867C3AB2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7C309E82-4254-CE7D-252F-EE30724481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BB12DEA1-DDF4-DBF5-59E7-82A5C61BB325}"/>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6" name="页脚占位符 5">
            <a:extLst>
              <a:ext uri="{FF2B5EF4-FFF2-40B4-BE49-F238E27FC236}">
                <a16:creationId xmlns:a16="http://schemas.microsoft.com/office/drawing/2014/main" id="{D8DFA301-68CC-F6A9-C986-D2DE8F97E88E}"/>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D73B7C16-1D7E-E76D-7E87-D1679C3D1EC2}"/>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332030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BB33E4-3CCF-0434-C048-0785EB1A0EC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8FFA61AD-1C97-C30C-A3EF-0596AC4BDD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56966C25-D5C4-1363-6676-D3C7392E41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E459B934-0F70-AE31-65AC-702FA0DF449A}"/>
              </a:ext>
            </a:extLst>
          </p:cNvPr>
          <p:cNvSpPr>
            <a:spLocks noGrp="1"/>
          </p:cNvSpPr>
          <p:nvPr>
            <p:ph type="dt" sz="half" idx="10"/>
          </p:nvPr>
        </p:nvSpPr>
        <p:spPr/>
        <p:txBody>
          <a:bodyPr/>
          <a:lstStyle/>
          <a:p>
            <a:fld id="{19769E74-14E2-A14E-9811-9634AF5B1F3E}" type="datetimeFigureOut">
              <a:rPr kumimoji="1" lang="zh-CN" altLang="en-US" smtClean="0"/>
              <a:t>2024/1/11</a:t>
            </a:fld>
            <a:endParaRPr kumimoji="1" lang="zh-CN" altLang="en-US"/>
          </a:p>
        </p:txBody>
      </p:sp>
      <p:sp>
        <p:nvSpPr>
          <p:cNvPr id="6" name="页脚占位符 5">
            <a:extLst>
              <a:ext uri="{FF2B5EF4-FFF2-40B4-BE49-F238E27FC236}">
                <a16:creationId xmlns:a16="http://schemas.microsoft.com/office/drawing/2014/main" id="{AFE8466F-F247-5080-FDAC-2D0C7558F40F}"/>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AD051D4-0F08-FE8D-0927-FFEECFC071C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807780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BE3671D-FF55-0F92-1A5C-EF88130B7B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6D3A64D-AE86-1459-3F3D-DA648993CA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21CEA944-DF44-F6A9-F7D7-03C44F5399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9BDDAA5C-4E77-0110-B636-C12AB14CD0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01BEF2D0-39B6-4EC2-FA42-1D9A1B459F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4396618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28B5D-3818-41C4-8DDF-CE07A0D667B7}" type="datetimeFigureOut">
              <a:rPr lang="en-GB" smtClean="0"/>
              <a:t>11/01/2024</a:t>
            </a:fld>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314145106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BE3671D-FF55-0F92-1A5C-EF88130B7B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6D3A64D-AE86-1459-3F3D-DA648993CA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21CEA944-DF44-F6A9-F7D7-03C44F5399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769E74-14E2-A14E-9811-9634AF5B1F3E}" type="datetimeFigureOut">
              <a:rPr kumimoji="1" lang="zh-CN" altLang="en-US" smtClean="0"/>
              <a:t>2024/1/11</a:t>
            </a:fld>
            <a:endParaRPr kumimoji="1" lang="zh-CN" altLang="en-US"/>
          </a:p>
        </p:txBody>
      </p:sp>
      <p:sp>
        <p:nvSpPr>
          <p:cNvPr id="5" name="页脚占位符 4">
            <a:extLst>
              <a:ext uri="{FF2B5EF4-FFF2-40B4-BE49-F238E27FC236}">
                <a16:creationId xmlns:a16="http://schemas.microsoft.com/office/drawing/2014/main" id="{9BDDAA5C-4E77-0110-B636-C12AB14CD0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01BEF2D0-39B6-4EC2-FA42-1D9A1B459F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605114968"/>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372329489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8.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2.xml"/><Relationship Id="rId5" Type="http://schemas.openxmlformats.org/officeDocument/2006/relationships/image" Target="../media/image4.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659471" y="857250"/>
            <a:ext cx="6532529" cy="3170099"/>
          </a:xfrm>
          <a:prstGeom prst="rect">
            <a:avLst/>
          </a:prstGeom>
          <a:noFill/>
        </p:spPr>
        <p:txBody>
          <a:bodyPr wrap="square" rtlCol="0">
            <a:spAutoFit/>
          </a:bodyPr>
          <a:lstStyle/>
          <a:p>
            <a:pPr>
              <a:defRPr/>
            </a:pPr>
            <a:r>
              <a:rPr kumimoji="0" lang="en-US" altLang="zh-CN"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rPr>
              <a:t>Course on Membrane Bioreactors</a:t>
            </a:r>
          </a:p>
          <a:p>
            <a:pPr>
              <a:defRPr/>
            </a:pPr>
            <a:endParaRPr kumimoji="0" lang="en-US"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a:defRPr/>
            </a:pP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Membrane </a:t>
            </a:r>
            <a:r>
              <a:rPr lang="en-US" altLang="zh-CN" sz="3600" dirty="0">
                <a:solidFill>
                  <a:prstClr val="black"/>
                </a:solidFill>
                <a:latin typeface="Roboto Slab" pitchFamily="2" charset="0"/>
                <a:ea typeface="Roboto Slab" pitchFamily="2" charset="0"/>
              </a:rPr>
              <a:t>S</a:t>
            </a:r>
            <a:r>
              <a:rPr kumimoji="0" lang="en-US" altLang="zh-CN" sz="3600" b="0" i="0" u="none" strike="noStrike" kern="1200" cap="none" spc="0" normalizeH="0" baseline="0" noProof="0" dirty="0" err="1">
                <a:ln>
                  <a:noFill/>
                </a:ln>
                <a:solidFill>
                  <a:prstClr val="black"/>
                </a:solidFill>
                <a:effectLst/>
                <a:uLnTx/>
                <a:uFillTx/>
                <a:latin typeface="Roboto Slab" pitchFamily="2" charset="0"/>
                <a:ea typeface="Roboto Slab" pitchFamily="2" charset="0"/>
                <a:cs typeface="+mn-cs"/>
              </a:rPr>
              <a:t>eparation</a:t>
            </a: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lang="en-US" altLang="zh-CN" sz="3600" dirty="0">
                <a:solidFill>
                  <a:prstClr val="black"/>
                </a:solidFill>
                <a:latin typeface="Roboto Slab" pitchFamily="2" charset="0"/>
                <a:ea typeface="Roboto Slab" pitchFamily="2" charset="0"/>
              </a:rPr>
              <a:t>P</a:t>
            </a:r>
            <a:r>
              <a:rPr kumimoji="0" lang="en-US" altLang="zh-CN" sz="3600" b="0" i="0" u="none" strike="noStrike" kern="1200" cap="none" spc="0" normalizeH="0" baseline="0" noProof="0" dirty="0" err="1">
                <a:ln>
                  <a:noFill/>
                </a:ln>
                <a:solidFill>
                  <a:prstClr val="black"/>
                </a:solidFill>
                <a:effectLst/>
                <a:uLnTx/>
                <a:uFillTx/>
                <a:latin typeface="Roboto Slab" pitchFamily="2" charset="0"/>
                <a:ea typeface="Roboto Slab" pitchFamily="2" charset="0"/>
                <a:cs typeface="+mn-cs"/>
              </a:rPr>
              <a:t>rinciples</a:t>
            </a:r>
            <a:endPar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r>
              <a:rPr kumimoji="0" lang="en-US" altLang="zh-CN"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Xia</a:t>
            </a:r>
            <a:r>
              <a:rPr kumimoji="0" lang="zh-CN" alt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Huang</a:t>
            </a:r>
          </a:p>
        </p:txBody>
      </p:sp>
      <p:pic>
        <p:nvPicPr>
          <p:cNvPr id="2" name="图片 1">
            <a:extLst>
              <a:ext uri="{FF2B5EF4-FFF2-40B4-BE49-F238E27FC236}">
                <a16:creationId xmlns:a16="http://schemas.microsoft.com/office/drawing/2014/main" id="{55EA9868-43EC-57B1-3685-222EDCCEB2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1662" y="5804946"/>
            <a:ext cx="2524513" cy="849920"/>
          </a:xfrm>
          <a:prstGeom prst="rect">
            <a:avLst/>
          </a:prstGeom>
        </p:spPr>
      </p:pic>
    </p:spTree>
    <p:extLst>
      <p:ext uri="{BB962C8B-B14F-4D97-AF65-F5344CB8AC3E}">
        <p14:creationId xmlns:p14="http://schemas.microsoft.com/office/powerpoint/2010/main" val="1778759668"/>
      </p:ext>
    </p:extLst>
  </p:cSld>
  <p:clrMapOvr>
    <a:masterClrMapping/>
  </p:clrMapOvr>
  <mc:AlternateContent xmlns:mc="http://schemas.openxmlformats.org/markup-compatibility/2006" xmlns:p14="http://schemas.microsoft.com/office/powerpoint/2010/main">
    <mc:Choice Requires="p14">
      <p:transition spd="slow" p14:dur="2000" advTm="32533"/>
    </mc:Choice>
    <mc:Fallback xmlns="">
      <p:transition spd="slow" advTm="32533"/>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B7A0DA24-352D-A0BC-60EC-2CA8369AB20D}"/>
              </a:ext>
            </a:extLst>
          </p:cNvPr>
          <p:cNvSpPr/>
          <p:nvPr/>
        </p:nvSpPr>
        <p:spPr>
          <a:xfrm>
            <a:off x="1139269" y="2467387"/>
            <a:ext cx="4274545" cy="3622142"/>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7" name="右箭头 76">
            <a:extLst>
              <a:ext uri="{FF2B5EF4-FFF2-40B4-BE49-F238E27FC236}">
                <a16:creationId xmlns:a16="http://schemas.microsoft.com/office/drawing/2014/main" id="{835054BA-2018-4A1F-8506-C186170F840E}"/>
              </a:ext>
            </a:extLst>
          </p:cNvPr>
          <p:cNvSpPr/>
          <p:nvPr/>
        </p:nvSpPr>
        <p:spPr>
          <a:xfrm>
            <a:off x="1378056" y="3324189"/>
            <a:ext cx="3840933" cy="2207001"/>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标题 2">
            <a:extLst>
              <a:ext uri="{FF2B5EF4-FFF2-40B4-BE49-F238E27FC236}">
                <a16:creationId xmlns:a16="http://schemas.microsoft.com/office/drawing/2014/main" id="{64F289DF-15A2-84D3-E427-971233414FA4}"/>
              </a:ext>
            </a:extLst>
          </p:cNvPr>
          <p:cNvSpPr txBox="1">
            <a:spLocks/>
          </p:cNvSpPr>
          <p:nvPr/>
        </p:nvSpPr>
        <p:spPr>
          <a:xfrm>
            <a:off x="489102" y="361540"/>
            <a:ext cx="6797201" cy="522000"/>
          </a:xfrm>
          <a:prstGeom prst="rect">
            <a:avLst/>
          </a:prstGeom>
          <a:solidFill>
            <a:schemeClr val="bg1"/>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800" b="1" dirty="0">
                <a:solidFill>
                  <a:srgbClr val="323F50"/>
                </a:solidFill>
                <a:latin typeface="Arial" panose="020B0604020202020204" pitchFamily="34" charset="0"/>
                <a:cs typeface="Arial" panose="020B0604020202020204" pitchFamily="34" charset="0"/>
              </a:rPr>
              <a:t>Membrane</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separation</a:t>
            </a:r>
            <a:endParaRPr lang="zh-CN" altLang="en-US" sz="3800" b="1" dirty="0">
              <a:solidFill>
                <a:srgbClr val="323F50"/>
              </a:solidFill>
              <a:latin typeface="Arial" panose="020B0604020202020204" pitchFamily="34" charset="0"/>
              <a:cs typeface="Arial" panose="020B0604020202020204" pitchFamily="34" charset="0"/>
            </a:endParaRPr>
          </a:p>
        </p:txBody>
      </p:sp>
      <p:cxnSp>
        <p:nvCxnSpPr>
          <p:cNvPr id="13" name="直线连接符 12">
            <a:extLst>
              <a:ext uri="{FF2B5EF4-FFF2-40B4-BE49-F238E27FC236}">
                <a16:creationId xmlns:a16="http://schemas.microsoft.com/office/drawing/2014/main" id="{EB7BC1C8-E88D-8A46-CAA1-E63D4A1A1722}"/>
              </a:ext>
            </a:extLst>
          </p:cNvPr>
          <p:cNvCxnSpPr>
            <a:cxnSpLocks/>
            <a:stCxn id="14" idx="0"/>
          </p:cNvCxnSpPr>
          <p:nvPr/>
        </p:nvCxnSpPr>
        <p:spPr>
          <a:xfrm>
            <a:off x="3276542" y="2467387"/>
            <a:ext cx="33050" cy="3622142"/>
          </a:xfrm>
          <a:prstGeom prst="line">
            <a:avLst/>
          </a:prstGeom>
          <a:ln w="762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D4039545-16EF-4FE4-0854-B8E9E1A0D137}"/>
              </a:ext>
            </a:extLst>
          </p:cNvPr>
          <p:cNvGrpSpPr/>
          <p:nvPr/>
        </p:nvGrpSpPr>
        <p:grpSpPr>
          <a:xfrm>
            <a:off x="1150286" y="2467387"/>
            <a:ext cx="4274545" cy="3622142"/>
            <a:chOff x="2655065" y="1729648"/>
            <a:chExt cx="4274545" cy="3622142"/>
          </a:xfrm>
        </p:grpSpPr>
        <p:cxnSp>
          <p:nvCxnSpPr>
            <p:cNvPr id="16" name="直线连接符 15">
              <a:extLst>
                <a:ext uri="{FF2B5EF4-FFF2-40B4-BE49-F238E27FC236}">
                  <a16:creationId xmlns:a16="http://schemas.microsoft.com/office/drawing/2014/main" id="{0C4FC00F-0E41-BAB4-0C95-E722D6C218DD}"/>
                </a:ext>
              </a:extLst>
            </p:cNvPr>
            <p:cNvCxnSpPr>
              <a:cxnSpLocks/>
            </p:cNvCxnSpPr>
            <p:nvPr/>
          </p:nvCxnSpPr>
          <p:spPr>
            <a:xfrm>
              <a:off x="2660574" y="1729648"/>
              <a:ext cx="33050" cy="3622142"/>
            </a:xfrm>
            <a:prstGeom prst="line">
              <a:avLst/>
            </a:prstGeom>
            <a:ln w="76200">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 name="直线连接符 16">
              <a:extLst>
                <a:ext uri="{FF2B5EF4-FFF2-40B4-BE49-F238E27FC236}">
                  <a16:creationId xmlns:a16="http://schemas.microsoft.com/office/drawing/2014/main" id="{A5927B50-3C54-B7D6-B5AB-6D90E73E9DF0}"/>
                </a:ext>
              </a:extLst>
            </p:cNvPr>
            <p:cNvCxnSpPr>
              <a:cxnSpLocks/>
            </p:cNvCxnSpPr>
            <p:nvPr/>
          </p:nvCxnSpPr>
          <p:spPr>
            <a:xfrm flipH="1">
              <a:off x="2655065" y="5351790"/>
              <a:ext cx="4274545" cy="0"/>
            </a:xfrm>
            <a:prstGeom prst="line">
              <a:avLst/>
            </a:prstGeom>
            <a:ln w="76200">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 name="直线连接符 20">
              <a:extLst>
                <a:ext uri="{FF2B5EF4-FFF2-40B4-BE49-F238E27FC236}">
                  <a16:creationId xmlns:a16="http://schemas.microsoft.com/office/drawing/2014/main" id="{7A64652C-2232-B611-0ED5-9773D31598AC}"/>
                </a:ext>
              </a:extLst>
            </p:cNvPr>
            <p:cNvCxnSpPr>
              <a:cxnSpLocks/>
            </p:cNvCxnSpPr>
            <p:nvPr/>
          </p:nvCxnSpPr>
          <p:spPr>
            <a:xfrm>
              <a:off x="6869018" y="1729648"/>
              <a:ext cx="33050" cy="3622142"/>
            </a:xfrm>
            <a:prstGeom prst="line">
              <a:avLst/>
            </a:prstGeom>
            <a:ln w="76200">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23" name="矩形 22">
            <a:extLst>
              <a:ext uri="{FF2B5EF4-FFF2-40B4-BE49-F238E27FC236}">
                <a16:creationId xmlns:a16="http://schemas.microsoft.com/office/drawing/2014/main" id="{8482C330-769B-79F7-4469-4D6BB88B1F5A}"/>
              </a:ext>
            </a:extLst>
          </p:cNvPr>
          <p:cNvSpPr/>
          <p:nvPr/>
        </p:nvSpPr>
        <p:spPr>
          <a:xfrm>
            <a:off x="6583037" y="1553425"/>
            <a:ext cx="5078876" cy="4001095"/>
          </a:xfrm>
          <a:prstGeom prst="rect">
            <a:avLst/>
          </a:prstGeom>
        </p:spPr>
        <p:txBody>
          <a:bodyPr wrap="square">
            <a:spAutoFit/>
          </a:bodyPr>
          <a:lstStyle/>
          <a:p>
            <a:pPr marL="538163" lvl="1" indent="-177800">
              <a:spcBef>
                <a:spcPts val="600"/>
              </a:spcBef>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Major</a:t>
            </a:r>
            <a:r>
              <a:rPr lang="zh-CN" altLang="en-US" sz="2000" b="1" dirty="0">
                <a:latin typeface="Arial" panose="020B0604020202020204" pitchFamily="34" charset="0"/>
                <a:cs typeface="Arial" panose="020B0604020202020204" pitchFamily="34" charset="0"/>
              </a:rPr>
              <a:t> </a:t>
            </a:r>
            <a:r>
              <a:rPr lang="en-US" altLang="zh-CN" sz="2000" b="1" dirty="0">
                <a:latin typeface="Arial" panose="020B0604020202020204" pitchFamily="34" charset="0"/>
                <a:cs typeface="Arial" panose="020B0604020202020204" pitchFamily="34" charset="0"/>
              </a:rPr>
              <a:t>function</a:t>
            </a:r>
          </a:p>
          <a:p>
            <a:pPr marL="1160463" lvl="2" indent="-342900">
              <a:spcBef>
                <a:spcPts val="600"/>
              </a:spcBef>
              <a:buFont typeface="Wingdings" pitchFamily="2" charset="2"/>
              <a:buChar char="ü"/>
            </a:pPr>
            <a:r>
              <a:rPr lang="en-US" altLang="zh-CN" dirty="0">
                <a:latin typeface="Arial" panose="020B0604020202020204" pitchFamily="34" charset="0"/>
                <a:cs typeface="Arial" panose="020B0604020202020204" pitchFamily="34" charset="0"/>
              </a:rPr>
              <a:t>Separation</a:t>
            </a:r>
          </a:p>
          <a:p>
            <a:pPr marL="1160463" lvl="2" indent="-342900">
              <a:spcBef>
                <a:spcPts val="600"/>
              </a:spcBef>
              <a:buFont typeface="Wingdings" pitchFamily="2" charset="2"/>
              <a:buChar char="ü"/>
            </a:pPr>
            <a:r>
              <a:rPr lang="en-US" altLang="zh-CN" dirty="0">
                <a:latin typeface="Arial" panose="020B0604020202020204" pitchFamily="34" charset="0"/>
                <a:cs typeface="Arial" panose="020B0604020202020204" pitchFamily="34" charset="0"/>
              </a:rPr>
              <a:t>Purification</a:t>
            </a:r>
          </a:p>
          <a:p>
            <a:pPr marL="1160463" lvl="2" indent="-342900">
              <a:spcBef>
                <a:spcPts val="600"/>
              </a:spcBef>
              <a:buFont typeface="Wingdings" pitchFamily="2" charset="2"/>
              <a:buChar char="ü"/>
            </a:pPr>
            <a:r>
              <a:rPr lang="en-US" altLang="zh-CN" dirty="0">
                <a:latin typeface="Arial" panose="020B0604020202020204" pitchFamily="34" charset="0"/>
                <a:cs typeface="Arial" panose="020B0604020202020204" pitchFamily="34" charset="0"/>
              </a:rPr>
              <a:t>Concentration</a:t>
            </a:r>
          </a:p>
          <a:p>
            <a:pPr marL="538163" lvl="1" indent="-177800">
              <a:spcBef>
                <a:spcPts val="600"/>
              </a:spcBef>
              <a:buFont typeface="Arial" panose="020B0604020202020204" pitchFamily="34" charset="0"/>
              <a:buChar char="•"/>
            </a:pPr>
            <a:r>
              <a:rPr lang="en-US" altLang="zh-CN" sz="2000" b="1" dirty="0">
                <a:solidFill>
                  <a:schemeClr val="accent2">
                    <a:lumMod val="75000"/>
                  </a:schemeClr>
                </a:solidFill>
                <a:latin typeface="Arial" panose="020B0604020202020204" pitchFamily="34" charset="0"/>
                <a:cs typeface="Arial" panose="020B0604020202020204" pitchFamily="34" charset="0"/>
              </a:rPr>
              <a:t>Selective</a:t>
            </a:r>
            <a:r>
              <a:rPr lang="zh-CN" altLang="en-US" sz="2000" b="1" dirty="0">
                <a:solidFill>
                  <a:schemeClr val="accent2">
                    <a:lumMod val="75000"/>
                  </a:schemeClr>
                </a:solidFill>
                <a:latin typeface="Arial" panose="020B0604020202020204" pitchFamily="34" charset="0"/>
                <a:cs typeface="Arial" panose="020B0604020202020204" pitchFamily="34" charset="0"/>
              </a:rPr>
              <a:t> </a:t>
            </a:r>
            <a:r>
              <a:rPr lang="en-US" altLang="zh-CN" sz="2000" b="1" dirty="0">
                <a:solidFill>
                  <a:schemeClr val="accent2">
                    <a:lumMod val="75000"/>
                  </a:schemeClr>
                </a:solidFill>
                <a:latin typeface="Arial" panose="020B0604020202020204" pitchFamily="34" charset="0"/>
                <a:cs typeface="Arial" panose="020B0604020202020204" pitchFamily="34" charset="0"/>
              </a:rPr>
              <a:t>permeable</a:t>
            </a:r>
            <a:r>
              <a:rPr lang="zh-CN" altLang="en-US" sz="2000" b="1" dirty="0">
                <a:solidFill>
                  <a:schemeClr val="accent2">
                    <a:lumMod val="75000"/>
                  </a:schemeClr>
                </a:solidFill>
                <a:latin typeface="Arial" panose="020B0604020202020204" pitchFamily="34" charset="0"/>
                <a:cs typeface="Arial" panose="020B0604020202020204" pitchFamily="34" charset="0"/>
              </a:rPr>
              <a:t> </a:t>
            </a:r>
            <a:r>
              <a:rPr lang="en-US" altLang="zh-CN" sz="2000" b="1" dirty="0">
                <a:solidFill>
                  <a:schemeClr val="accent2">
                    <a:lumMod val="75000"/>
                  </a:schemeClr>
                </a:solidFill>
                <a:latin typeface="Arial" panose="020B0604020202020204" pitchFamily="34" charset="0"/>
                <a:cs typeface="Arial" panose="020B0604020202020204" pitchFamily="34" charset="0"/>
              </a:rPr>
              <a:t>membrane</a:t>
            </a:r>
          </a:p>
          <a:p>
            <a:pPr marL="538163" lvl="1" indent="-177800">
              <a:spcBef>
                <a:spcPts val="600"/>
              </a:spcBef>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Mechanisms</a:t>
            </a:r>
          </a:p>
          <a:p>
            <a:pPr marL="995363" lvl="2" indent="-177800">
              <a:spcBef>
                <a:spcPts val="600"/>
              </a:spcBef>
              <a:buFont typeface="Arial" panose="020B0604020202020204" pitchFamily="34" charset="0"/>
              <a:buChar char="•"/>
            </a:pPr>
            <a:r>
              <a:rPr lang="en-US" altLang="zh-CN" dirty="0">
                <a:latin typeface="Arial" panose="020B0604020202020204" pitchFamily="34" charset="0"/>
                <a:cs typeface="Arial" panose="020B0604020202020204" pitchFamily="34" charset="0"/>
              </a:rPr>
              <a:t>Size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sieving</a:t>
            </a:r>
          </a:p>
          <a:p>
            <a:pPr marL="995363" lvl="2" indent="-177800">
              <a:spcBef>
                <a:spcPts val="600"/>
              </a:spcBef>
              <a:buFont typeface="Arial" panose="020B0604020202020204" pitchFamily="34" charset="0"/>
              <a:buChar char="•"/>
            </a:pPr>
            <a:r>
              <a:rPr lang="en-US" altLang="zh-CN" dirty="0">
                <a:latin typeface="Arial" panose="020B0604020202020204" pitchFamily="34" charset="0"/>
                <a:cs typeface="Arial" panose="020B0604020202020204" pitchFamily="34" charset="0"/>
              </a:rPr>
              <a:t>Diffusion/Electrodialysis</a:t>
            </a:r>
          </a:p>
          <a:p>
            <a:pPr marL="995363" lvl="2" indent="-177800">
              <a:spcBef>
                <a:spcPts val="600"/>
              </a:spcBef>
              <a:buFont typeface="Arial" panose="020B0604020202020204" pitchFamily="34" charset="0"/>
              <a:buChar char="•"/>
            </a:pPr>
            <a:r>
              <a:rPr lang="en-US" altLang="zh-CN" dirty="0">
                <a:latin typeface="Arial" panose="020B0604020202020204" pitchFamily="34" charset="0"/>
                <a:cs typeface="Arial" panose="020B0604020202020204" pitchFamily="34" charset="0"/>
              </a:rPr>
              <a:t>Osmosis</a:t>
            </a:r>
          </a:p>
          <a:p>
            <a:pPr marL="995363" lvl="2" indent="-177800">
              <a:spcBef>
                <a:spcPts val="600"/>
              </a:spcBef>
              <a:buFont typeface="Arial" panose="020B0604020202020204" pitchFamily="34" charset="0"/>
              <a:buChar char="•"/>
            </a:pPr>
            <a:r>
              <a:rPr lang="en-US" altLang="zh-CN" dirty="0">
                <a:latin typeface="Arial" panose="020B0604020202020204" pitchFamily="34" charset="0"/>
                <a:cs typeface="Arial" panose="020B0604020202020204" pitchFamily="34" charset="0"/>
              </a:rPr>
              <a:t>Phase transition</a:t>
            </a:r>
          </a:p>
          <a:p>
            <a:pPr marL="995363" lvl="2" indent="-177800">
              <a:spcBef>
                <a:spcPts val="600"/>
              </a:spcBef>
              <a:buFont typeface="Arial" panose="020B0604020202020204" pitchFamily="34" charset="0"/>
              <a:buChar char="•"/>
            </a:pPr>
            <a:r>
              <a:rPr lang="en-US" altLang="zh-CN" dirty="0">
                <a:latin typeface="Arial" panose="020B0604020202020204" pitchFamily="34" charset="0"/>
                <a:cs typeface="Arial" panose="020B0604020202020204" pitchFamily="34" charset="0"/>
              </a:rPr>
              <a:t>…</a:t>
            </a:r>
            <a:endParaRPr lang="en-US" altLang="zh-CN" sz="2000" dirty="0">
              <a:latin typeface="Arial" panose="020B0604020202020204" pitchFamily="34" charset="0"/>
              <a:cs typeface="Arial" panose="020B0604020202020204" pitchFamily="34" charset="0"/>
            </a:endParaRPr>
          </a:p>
        </p:txBody>
      </p:sp>
      <p:sp>
        <p:nvSpPr>
          <p:cNvPr id="24" name="下箭头 23">
            <a:extLst>
              <a:ext uri="{FF2B5EF4-FFF2-40B4-BE49-F238E27FC236}">
                <a16:creationId xmlns:a16="http://schemas.microsoft.com/office/drawing/2014/main" id="{28419B07-9D65-8ECD-716B-5489BD8E5A69}"/>
              </a:ext>
            </a:extLst>
          </p:cNvPr>
          <p:cNvSpPr/>
          <p:nvPr/>
        </p:nvSpPr>
        <p:spPr>
          <a:xfrm>
            <a:off x="3183874" y="2036801"/>
            <a:ext cx="198303" cy="341523"/>
          </a:xfrm>
          <a:prstGeom prst="down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a:extLst>
              <a:ext uri="{FF2B5EF4-FFF2-40B4-BE49-F238E27FC236}">
                <a16:creationId xmlns:a16="http://schemas.microsoft.com/office/drawing/2014/main" id="{B4C39753-A5AA-83EA-27ED-89E026FD5D19}"/>
              </a:ext>
            </a:extLst>
          </p:cNvPr>
          <p:cNvSpPr txBox="1"/>
          <p:nvPr/>
        </p:nvSpPr>
        <p:spPr>
          <a:xfrm>
            <a:off x="1090180" y="1599819"/>
            <a:ext cx="4372722" cy="369332"/>
          </a:xfrm>
          <a:prstGeom prst="rect">
            <a:avLst/>
          </a:prstGeom>
          <a:solidFill>
            <a:srgbClr val="C00000"/>
          </a:solidFill>
        </p:spPr>
        <p:txBody>
          <a:bodyPr wrap="square" anchor="ctr">
            <a:spAutoFit/>
          </a:bodyPr>
          <a:lstStyle/>
          <a:p>
            <a:pPr marL="0" lvl="1" algn="ctr"/>
            <a:r>
              <a:rPr lang="en-US" altLang="zh-CN" sz="1800" b="1" dirty="0">
                <a:solidFill>
                  <a:schemeClr val="bg1"/>
                </a:solidFill>
                <a:latin typeface="Arial" panose="020B0604020202020204" pitchFamily="34" charset="0"/>
                <a:cs typeface="Arial" panose="020B0604020202020204" pitchFamily="34" charset="0"/>
              </a:rPr>
              <a:t>Key:</a:t>
            </a:r>
            <a:r>
              <a:rPr lang="zh-CN" altLang="en-US" sz="1800" b="1" dirty="0">
                <a:solidFill>
                  <a:schemeClr val="bg1"/>
                </a:solidFill>
                <a:latin typeface="Arial" panose="020B0604020202020204" pitchFamily="34" charset="0"/>
                <a:cs typeface="Arial" panose="020B0604020202020204" pitchFamily="34" charset="0"/>
              </a:rPr>
              <a:t> </a:t>
            </a:r>
            <a:r>
              <a:rPr lang="en-US" altLang="zh-CN" b="1" dirty="0">
                <a:solidFill>
                  <a:schemeClr val="bg1"/>
                </a:solidFill>
                <a:latin typeface="Arial" panose="020B0604020202020204" pitchFamily="34" charset="0"/>
                <a:cs typeface="Arial" panose="020B0604020202020204" pitchFamily="34" charset="0"/>
              </a:rPr>
              <a:t>selective</a:t>
            </a:r>
            <a:r>
              <a:rPr lang="zh-CN" altLang="en-US" b="1" dirty="0">
                <a:solidFill>
                  <a:schemeClr val="bg1"/>
                </a:solidFill>
                <a:latin typeface="Arial" panose="020B0604020202020204" pitchFamily="34" charset="0"/>
                <a:cs typeface="Arial" panose="020B0604020202020204" pitchFamily="34" charset="0"/>
              </a:rPr>
              <a:t> </a:t>
            </a:r>
            <a:r>
              <a:rPr lang="en-US" altLang="zh-CN" b="1" dirty="0">
                <a:solidFill>
                  <a:schemeClr val="bg1"/>
                </a:solidFill>
                <a:latin typeface="Arial" panose="020B0604020202020204" pitchFamily="34" charset="0"/>
                <a:cs typeface="Arial" panose="020B0604020202020204" pitchFamily="34" charset="0"/>
              </a:rPr>
              <a:t>permeable</a:t>
            </a:r>
            <a:r>
              <a:rPr lang="zh-CN" altLang="en-US" b="1" dirty="0">
                <a:solidFill>
                  <a:schemeClr val="bg1"/>
                </a:solidFill>
                <a:latin typeface="Arial" panose="020B0604020202020204" pitchFamily="34" charset="0"/>
                <a:cs typeface="Arial" panose="020B0604020202020204" pitchFamily="34" charset="0"/>
              </a:rPr>
              <a:t> </a:t>
            </a:r>
            <a:r>
              <a:rPr lang="en-US" altLang="zh-CN" b="1" dirty="0">
                <a:solidFill>
                  <a:schemeClr val="bg1"/>
                </a:solidFill>
                <a:latin typeface="Arial" panose="020B0604020202020204" pitchFamily="34" charset="0"/>
                <a:cs typeface="Arial" panose="020B0604020202020204" pitchFamily="34" charset="0"/>
              </a:rPr>
              <a:t>membrane</a:t>
            </a:r>
            <a:endParaRPr lang="en-US" altLang="zh-CN" sz="1800" b="1" dirty="0">
              <a:solidFill>
                <a:schemeClr val="bg1"/>
              </a:solidFill>
              <a:latin typeface="Arial" panose="020B0604020202020204" pitchFamily="34" charset="0"/>
              <a:cs typeface="Arial" panose="020B0604020202020204" pitchFamily="34" charset="0"/>
            </a:endParaRPr>
          </a:p>
        </p:txBody>
      </p:sp>
      <p:sp>
        <p:nvSpPr>
          <p:cNvPr id="27" name="椭圆 26">
            <a:extLst>
              <a:ext uri="{FF2B5EF4-FFF2-40B4-BE49-F238E27FC236}">
                <a16:creationId xmlns:a16="http://schemas.microsoft.com/office/drawing/2014/main" id="{B2E8D4FE-E63B-5ADB-3A9E-07B7D582D137}"/>
              </a:ext>
            </a:extLst>
          </p:cNvPr>
          <p:cNvSpPr/>
          <p:nvPr/>
        </p:nvSpPr>
        <p:spPr>
          <a:xfrm>
            <a:off x="2142045" y="369021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8" name="椭圆 27">
            <a:extLst>
              <a:ext uri="{FF2B5EF4-FFF2-40B4-BE49-F238E27FC236}">
                <a16:creationId xmlns:a16="http://schemas.microsoft.com/office/drawing/2014/main" id="{016905F1-2E81-2441-E50B-94D94E44D554}"/>
              </a:ext>
            </a:extLst>
          </p:cNvPr>
          <p:cNvSpPr/>
          <p:nvPr/>
        </p:nvSpPr>
        <p:spPr>
          <a:xfrm>
            <a:off x="2330068" y="3396499"/>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9" name="椭圆 28">
            <a:extLst>
              <a:ext uri="{FF2B5EF4-FFF2-40B4-BE49-F238E27FC236}">
                <a16:creationId xmlns:a16="http://schemas.microsoft.com/office/drawing/2014/main" id="{CC135205-F3FA-D786-5855-7C85AB1E9D92}"/>
              </a:ext>
            </a:extLst>
          </p:cNvPr>
          <p:cNvSpPr/>
          <p:nvPr/>
        </p:nvSpPr>
        <p:spPr>
          <a:xfrm>
            <a:off x="2350356" y="423303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0" name="椭圆 29">
            <a:extLst>
              <a:ext uri="{FF2B5EF4-FFF2-40B4-BE49-F238E27FC236}">
                <a16:creationId xmlns:a16="http://schemas.microsoft.com/office/drawing/2014/main" id="{91FA2A72-2D2F-C0AE-92A1-78CBE142BE57}"/>
              </a:ext>
            </a:extLst>
          </p:cNvPr>
          <p:cNvSpPr/>
          <p:nvPr/>
        </p:nvSpPr>
        <p:spPr>
          <a:xfrm>
            <a:off x="2855226" y="3258112"/>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1" name="椭圆 30">
            <a:extLst>
              <a:ext uri="{FF2B5EF4-FFF2-40B4-BE49-F238E27FC236}">
                <a16:creationId xmlns:a16="http://schemas.microsoft.com/office/drawing/2014/main" id="{FBE59AA3-0735-C8C6-BCFC-C8076C5B0C38}"/>
              </a:ext>
            </a:extLst>
          </p:cNvPr>
          <p:cNvSpPr/>
          <p:nvPr/>
        </p:nvSpPr>
        <p:spPr>
          <a:xfrm>
            <a:off x="2455957" y="3063500"/>
            <a:ext cx="196719" cy="19671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2" name="椭圆 31">
            <a:extLst>
              <a:ext uri="{FF2B5EF4-FFF2-40B4-BE49-F238E27FC236}">
                <a16:creationId xmlns:a16="http://schemas.microsoft.com/office/drawing/2014/main" id="{F410BAB2-A129-5359-1F78-B7460C188AB6}"/>
              </a:ext>
            </a:extLst>
          </p:cNvPr>
          <p:cNvSpPr/>
          <p:nvPr/>
        </p:nvSpPr>
        <p:spPr>
          <a:xfrm>
            <a:off x="2772965" y="3735279"/>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3" name="椭圆 32">
            <a:extLst>
              <a:ext uri="{FF2B5EF4-FFF2-40B4-BE49-F238E27FC236}">
                <a16:creationId xmlns:a16="http://schemas.microsoft.com/office/drawing/2014/main" id="{D220C035-DA13-CD9B-B782-CEF904BF9417}"/>
              </a:ext>
            </a:extLst>
          </p:cNvPr>
          <p:cNvSpPr/>
          <p:nvPr/>
        </p:nvSpPr>
        <p:spPr>
          <a:xfrm>
            <a:off x="2520003" y="3986636"/>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4" name="椭圆 33">
            <a:extLst>
              <a:ext uri="{FF2B5EF4-FFF2-40B4-BE49-F238E27FC236}">
                <a16:creationId xmlns:a16="http://schemas.microsoft.com/office/drawing/2014/main" id="{2D0B5671-2884-ABDC-9BBA-14BEEF32817A}"/>
              </a:ext>
            </a:extLst>
          </p:cNvPr>
          <p:cNvSpPr/>
          <p:nvPr/>
        </p:nvSpPr>
        <p:spPr>
          <a:xfrm>
            <a:off x="1649000" y="5297980"/>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5" name="椭圆 34">
            <a:extLst>
              <a:ext uri="{FF2B5EF4-FFF2-40B4-BE49-F238E27FC236}">
                <a16:creationId xmlns:a16="http://schemas.microsoft.com/office/drawing/2014/main" id="{02810148-C35E-69CA-214D-826B7D088939}"/>
              </a:ext>
            </a:extLst>
          </p:cNvPr>
          <p:cNvSpPr/>
          <p:nvPr/>
        </p:nvSpPr>
        <p:spPr>
          <a:xfrm>
            <a:off x="2383901" y="4526486"/>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6" name="椭圆 35">
            <a:extLst>
              <a:ext uri="{FF2B5EF4-FFF2-40B4-BE49-F238E27FC236}">
                <a16:creationId xmlns:a16="http://schemas.microsoft.com/office/drawing/2014/main" id="{02275870-6EF1-990A-2719-4C4DC50ACEEC}"/>
              </a:ext>
            </a:extLst>
          </p:cNvPr>
          <p:cNvSpPr/>
          <p:nvPr/>
        </p:nvSpPr>
        <p:spPr>
          <a:xfrm>
            <a:off x="2283275" y="4792204"/>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7" name="椭圆 36">
            <a:extLst>
              <a:ext uri="{FF2B5EF4-FFF2-40B4-BE49-F238E27FC236}">
                <a16:creationId xmlns:a16="http://schemas.microsoft.com/office/drawing/2014/main" id="{E65F5D93-9941-6D56-88DB-650404F084A3}"/>
              </a:ext>
            </a:extLst>
          </p:cNvPr>
          <p:cNvSpPr/>
          <p:nvPr/>
        </p:nvSpPr>
        <p:spPr>
          <a:xfrm>
            <a:off x="2652676" y="3426068"/>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8" name="椭圆 37">
            <a:extLst>
              <a:ext uri="{FF2B5EF4-FFF2-40B4-BE49-F238E27FC236}">
                <a16:creationId xmlns:a16="http://schemas.microsoft.com/office/drawing/2014/main" id="{5D28141C-D75A-563F-FF43-11592902CFE0}"/>
              </a:ext>
            </a:extLst>
          </p:cNvPr>
          <p:cNvSpPr/>
          <p:nvPr/>
        </p:nvSpPr>
        <p:spPr>
          <a:xfrm>
            <a:off x="1631179" y="3821060"/>
            <a:ext cx="239852" cy="239852"/>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39" name="椭圆 38">
            <a:extLst>
              <a:ext uri="{FF2B5EF4-FFF2-40B4-BE49-F238E27FC236}">
                <a16:creationId xmlns:a16="http://schemas.microsoft.com/office/drawing/2014/main" id="{6816B469-93A7-534D-4075-50CDA56EBF64}"/>
              </a:ext>
            </a:extLst>
          </p:cNvPr>
          <p:cNvSpPr/>
          <p:nvPr/>
        </p:nvSpPr>
        <p:spPr>
          <a:xfrm>
            <a:off x="2507063" y="5141752"/>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0" name="椭圆 39">
            <a:extLst>
              <a:ext uri="{FF2B5EF4-FFF2-40B4-BE49-F238E27FC236}">
                <a16:creationId xmlns:a16="http://schemas.microsoft.com/office/drawing/2014/main" id="{DF832F64-5802-EB72-17B3-1294C6A3889D}"/>
              </a:ext>
            </a:extLst>
          </p:cNvPr>
          <p:cNvSpPr/>
          <p:nvPr/>
        </p:nvSpPr>
        <p:spPr>
          <a:xfrm>
            <a:off x="1842926" y="4552075"/>
            <a:ext cx="245927" cy="245927"/>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1" name="椭圆 40">
            <a:extLst>
              <a:ext uri="{FF2B5EF4-FFF2-40B4-BE49-F238E27FC236}">
                <a16:creationId xmlns:a16="http://schemas.microsoft.com/office/drawing/2014/main" id="{4FAF3964-7CE3-DCA7-0D84-2C109605A144}"/>
              </a:ext>
            </a:extLst>
          </p:cNvPr>
          <p:cNvSpPr/>
          <p:nvPr/>
        </p:nvSpPr>
        <p:spPr>
          <a:xfrm>
            <a:off x="1873491" y="3096534"/>
            <a:ext cx="201600" cy="201600"/>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2" name="椭圆 41">
            <a:extLst>
              <a:ext uri="{FF2B5EF4-FFF2-40B4-BE49-F238E27FC236}">
                <a16:creationId xmlns:a16="http://schemas.microsoft.com/office/drawing/2014/main" id="{21AC755A-C7BB-D69F-4CE9-A6892C90714A}"/>
              </a:ext>
            </a:extLst>
          </p:cNvPr>
          <p:cNvSpPr/>
          <p:nvPr/>
        </p:nvSpPr>
        <p:spPr>
          <a:xfrm>
            <a:off x="2752466" y="4584666"/>
            <a:ext cx="187200" cy="187200"/>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3" name="椭圆 42">
            <a:extLst>
              <a:ext uri="{FF2B5EF4-FFF2-40B4-BE49-F238E27FC236}">
                <a16:creationId xmlns:a16="http://schemas.microsoft.com/office/drawing/2014/main" id="{141118D9-42C7-1C08-FBB5-29D84158FF66}"/>
              </a:ext>
            </a:extLst>
          </p:cNvPr>
          <p:cNvSpPr/>
          <p:nvPr/>
        </p:nvSpPr>
        <p:spPr>
          <a:xfrm>
            <a:off x="2752467" y="417943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4" name="椭圆 43">
            <a:extLst>
              <a:ext uri="{FF2B5EF4-FFF2-40B4-BE49-F238E27FC236}">
                <a16:creationId xmlns:a16="http://schemas.microsoft.com/office/drawing/2014/main" id="{82F85730-C53C-1F47-ECBA-5A6852E52F36}"/>
              </a:ext>
            </a:extLst>
          </p:cNvPr>
          <p:cNvSpPr/>
          <p:nvPr/>
        </p:nvSpPr>
        <p:spPr>
          <a:xfrm>
            <a:off x="3047140" y="5402508"/>
            <a:ext cx="245927" cy="245927"/>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5" name="椭圆 44">
            <a:extLst>
              <a:ext uri="{FF2B5EF4-FFF2-40B4-BE49-F238E27FC236}">
                <a16:creationId xmlns:a16="http://schemas.microsoft.com/office/drawing/2014/main" id="{F8F8FBC8-ACC0-3ABD-86C4-1D78215458B3}"/>
              </a:ext>
            </a:extLst>
          </p:cNvPr>
          <p:cNvSpPr/>
          <p:nvPr/>
        </p:nvSpPr>
        <p:spPr>
          <a:xfrm>
            <a:off x="1391398" y="3015193"/>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6" name="椭圆 45">
            <a:extLst>
              <a:ext uri="{FF2B5EF4-FFF2-40B4-BE49-F238E27FC236}">
                <a16:creationId xmlns:a16="http://schemas.microsoft.com/office/drawing/2014/main" id="{11935F58-FAA0-658F-371B-AC5DB082C830}"/>
              </a:ext>
            </a:extLst>
          </p:cNvPr>
          <p:cNvSpPr/>
          <p:nvPr/>
        </p:nvSpPr>
        <p:spPr>
          <a:xfrm>
            <a:off x="2104579" y="2583094"/>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7" name="椭圆 46">
            <a:extLst>
              <a:ext uri="{FF2B5EF4-FFF2-40B4-BE49-F238E27FC236}">
                <a16:creationId xmlns:a16="http://schemas.microsoft.com/office/drawing/2014/main" id="{B0E3CB01-C6D3-884B-E488-1C330D9127C4}"/>
              </a:ext>
            </a:extLst>
          </p:cNvPr>
          <p:cNvSpPr/>
          <p:nvPr/>
        </p:nvSpPr>
        <p:spPr>
          <a:xfrm>
            <a:off x="1544229" y="569407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8" name="椭圆 47">
            <a:extLst>
              <a:ext uri="{FF2B5EF4-FFF2-40B4-BE49-F238E27FC236}">
                <a16:creationId xmlns:a16="http://schemas.microsoft.com/office/drawing/2014/main" id="{6AF41635-D866-201B-5CF2-521A60B67477}"/>
              </a:ext>
            </a:extLst>
          </p:cNvPr>
          <p:cNvSpPr/>
          <p:nvPr/>
        </p:nvSpPr>
        <p:spPr>
          <a:xfrm>
            <a:off x="2522337" y="5505203"/>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49" name="椭圆 48">
            <a:extLst>
              <a:ext uri="{FF2B5EF4-FFF2-40B4-BE49-F238E27FC236}">
                <a16:creationId xmlns:a16="http://schemas.microsoft.com/office/drawing/2014/main" id="{0D19846B-CFEF-94E6-BE58-174687B7E178}"/>
              </a:ext>
            </a:extLst>
          </p:cNvPr>
          <p:cNvSpPr/>
          <p:nvPr/>
        </p:nvSpPr>
        <p:spPr>
          <a:xfrm>
            <a:off x="1858141" y="5067361"/>
            <a:ext cx="196719" cy="19671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0" name="椭圆 49">
            <a:extLst>
              <a:ext uri="{FF2B5EF4-FFF2-40B4-BE49-F238E27FC236}">
                <a16:creationId xmlns:a16="http://schemas.microsoft.com/office/drawing/2014/main" id="{FEFB1CD8-5330-563D-4251-CCF350102226}"/>
              </a:ext>
            </a:extLst>
          </p:cNvPr>
          <p:cNvSpPr/>
          <p:nvPr/>
        </p:nvSpPr>
        <p:spPr>
          <a:xfrm>
            <a:off x="2175149" y="5739140"/>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1" name="椭圆 50">
            <a:extLst>
              <a:ext uri="{FF2B5EF4-FFF2-40B4-BE49-F238E27FC236}">
                <a16:creationId xmlns:a16="http://schemas.microsoft.com/office/drawing/2014/main" id="{D5B42FC9-CECF-4995-5711-C2ACF5996DB4}"/>
              </a:ext>
            </a:extLst>
          </p:cNvPr>
          <p:cNvSpPr/>
          <p:nvPr/>
        </p:nvSpPr>
        <p:spPr>
          <a:xfrm>
            <a:off x="1424849" y="3526865"/>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2" name="椭圆 51">
            <a:extLst>
              <a:ext uri="{FF2B5EF4-FFF2-40B4-BE49-F238E27FC236}">
                <a16:creationId xmlns:a16="http://schemas.microsoft.com/office/drawing/2014/main" id="{12A1039D-C974-9174-A806-D5CA9CDFDC67}"/>
              </a:ext>
            </a:extLst>
          </p:cNvPr>
          <p:cNvSpPr/>
          <p:nvPr/>
        </p:nvSpPr>
        <p:spPr>
          <a:xfrm>
            <a:off x="1614784" y="4117002"/>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3" name="椭圆 52">
            <a:extLst>
              <a:ext uri="{FF2B5EF4-FFF2-40B4-BE49-F238E27FC236}">
                <a16:creationId xmlns:a16="http://schemas.microsoft.com/office/drawing/2014/main" id="{E8A6D8F4-0596-3CB9-47BA-D432043F746A}"/>
              </a:ext>
            </a:extLst>
          </p:cNvPr>
          <p:cNvSpPr/>
          <p:nvPr/>
        </p:nvSpPr>
        <p:spPr>
          <a:xfrm>
            <a:off x="1625592" y="2621061"/>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4" name="椭圆 53">
            <a:extLst>
              <a:ext uri="{FF2B5EF4-FFF2-40B4-BE49-F238E27FC236}">
                <a16:creationId xmlns:a16="http://schemas.microsoft.com/office/drawing/2014/main" id="{E949C539-B1DC-1E0E-BB3F-5DA702FFA224}"/>
              </a:ext>
            </a:extLst>
          </p:cNvPr>
          <p:cNvSpPr/>
          <p:nvPr/>
        </p:nvSpPr>
        <p:spPr>
          <a:xfrm>
            <a:off x="3323335" y="3369573"/>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5" name="椭圆 54">
            <a:extLst>
              <a:ext uri="{FF2B5EF4-FFF2-40B4-BE49-F238E27FC236}">
                <a16:creationId xmlns:a16="http://schemas.microsoft.com/office/drawing/2014/main" id="{3C4EE930-09C6-74B8-1A0F-D1ADCA095A09}"/>
              </a:ext>
            </a:extLst>
          </p:cNvPr>
          <p:cNvSpPr/>
          <p:nvPr/>
        </p:nvSpPr>
        <p:spPr>
          <a:xfrm>
            <a:off x="1378056" y="4922570"/>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6" name="椭圆 55">
            <a:extLst>
              <a:ext uri="{FF2B5EF4-FFF2-40B4-BE49-F238E27FC236}">
                <a16:creationId xmlns:a16="http://schemas.microsoft.com/office/drawing/2014/main" id="{E5453BA0-35FE-A7D5-8DDD-9D4DFBBF8249}"/>
              </a:ext>
            </a:extLst>
          </p:cNvPr>
          <p:cNvSpPr/>
          <p:nvPr/>
        </p:nvSpPr>
        <p:spPr>
          <a:xfrm>
            <a:off x="2874058" y="2696834"/>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7" name="椭圆 56">
            <a:extLst>
              <a:ext uri="{FF2B5EF4-FFF2-40B4-BE49-F238E27FC236}">
                <a16:creationId xmlns:a16="http://schemas.microsoft.com/office/drawing/2014/main" id="{441F0DFC-B73D-A5A2-36F2-7CBA850AF9EC}"/>
              </a:ext>
            </a:extLst>
          </p:cNvPr>
          <p:cNvSpPr/>
          <p:nvPr/>
        </p:nvSpPr>
        <p:spPr>
          <a:xfrm>
            <a:off x="2799234" y="5054774"/>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8" name="椭圆 57">
            <a:extLst>
              <a:ext uri="{FF2B5EF4-FFF2-40B4-BE49-F238E27FC236}">
                <a16:creationId xmlns:a16="http://schemas.microsoft.com/office/drawing/2014/main" id="{C47D78DA-CDDE-08B9-1263-FD7DF73650C7}"/>
              </a:ext>
            </a:extLst>
          </p:cNvPr>
          <p:cNvSpPr/>
          <p:nvPr/>
        </p:nvSpPr>
        <p:spPr>
          <a:xfrm>
            <a:off x="2660715" y="5714787"/>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59" name="椭圆 58">
            <a:extLst>
              <a:ext uri="{FF2B5EF4-FFF2-40B4-BE49-F238E27FC236}">
                <a16:creationId xmlns:a16="http://schemas.microsoft.com/office/drawing/2014/main" id="{ED247108-F39F-3AB4-6AC7-D76D63B9BE55}"/>
              </a:ext>
            </a:extLst>
          </p:cNvPr>
          <p:cNvSpPr/>
          <p:nvPr/>
        </p:nvSpPr>
        <p:spPr>
          <a:xfrm>
            <a:off x="3459572" y="5215632"/>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0" name="椭圆 59">
            <a:extLst>
              <a:ext uri="{FF2B5EF4-FFF2-40B4-BE49-F238E27FC236}">
                <a16:creationId xmlns:a16="http://schemas.microsoft.com/office/drawing/2014/main" id="{EB3DC233-674B-BDD5-9364-D9A674D251BC}"/>
              </a:ext>
            </a:extLst>
          </p:cNvPr>
          <p:cNvSpPr/>
          <p:nvPr/>
        </p:nvSpPr>
        <p:spPr>
          <a:xfrm>
            <a:off x="4123982" y="3548899"/>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1" name="椭圆 60">
            <a:extLst>
              <a:ext uri="{FF2B5EF4-FFF2-40B4-BE49-F238E27FC236}">
                <a16:creationId xmlns:a16="http://schemas.microsoft.com/office/drawing/2014/main" id="{090C24DF-ABCF-79B5-2FB6-8E700959EF50}"/>
              </a:ext>
            </a:extLst>
          </p:cNvPr>
          <p:cNvSpPr/>
          <p:nvPr/>
        </p:nvSpPr>
        <p:spPr>
          <a:xfrm>
            <a:off x="3752908" y="4079318"/>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2" name="椭圆 61">
            <a:extLst>
              <a:ext uri="{FF2B5EF4-FFF2-40B4-BE49-F238E27FC236}">
                <a16:creationId xmlns:a16="http://schemas.microsoft.com/office/drawing/2014/main" id="{DD1164CB-ADF6-7A8E-8705-A89EC57128FF}"/>
              </a:ext>
            </a:extLst>
          </p:cNvPr>
          <p:cNvSpPr/>
          <p:nvPr/>
        </p:nvSpPr>
        <p:spPr>
          <a:xfrm>
            <a:off x="3725821" y="4600761"/>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3" name="椭圆 62">
            <a:extLst>
              <a:ext uri="{FF2B5EF4-FFF2-40B4-BE49-F238E27FC236}">
                <a16:creationId xmlns:a16="http://schemas.microsoft.com/office/drawing/2014/main" id="{F2D2E1CC-CB3D-319C-F049-E7B6C148687A}"/>
              </a:ext>
            </a:extLst>
          </p:cNvPr>
          <p:cNvSpPr/>
          <p:nvPr/>
        </p:nvSpPr>
        <p:spPr>
          <a:xfrm>
            <a:off x="4077189" y="4944604"/>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4" name="椭圆 63">
            <a:extLst>
              <a:ext uri="{FF2B5EF4-FFF2-40B4-BE49-F238E27FC236}">
                <a16:creationId xmlns:a16="http://schemas.microsoft.com/office/drawing/2014/main" id="{AE104CF3-6AAC-04D6-3818-DE47CAD944CA}"/>
              </a:ext>
            </a:extLst>
          </p:cNvPr>
          <p:cNvSpPr/>
          <p:nvPr/>
        </p:nvSpPr>
        <p:spPr>
          <a:xfrm>
            <a:off x="4311157" y="4469382"/>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5" name="椭圆 64">
            <a:extLst>
              <a:ext uri="{FF2B5EF4-FFF2-40B4-BE49-F238E27FC236}">
                <a16:creationId xmlns:a16="http://schemas.microsoft.com/office/drawing/2014/main" id="{7CAD77D5-2B52-80B9-3BC5-0E52B35C5E46}"/>
              </a:ext>
            </a:extLst>
          </p:cNvPr>
          <p:cNvSpPr/>
          <p:nvPr/>
        </p:nvSpPr>
        <p:spPr>
          <a:xfrm>
            <a:off x="3907702" y="2899997"/>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6" name="椭圆 65">
            <a:extLst>
              <a:ext uri="{FF2B5EF4-FFF2-40B4-BE49-F238E27FC236}">
                <a16:creationId xmlns:a16="http://schemas.microsoft.com/office/drawing/2014/main" id="{65681B29-AACA-507D-6538-A8BEAAADC2B3}"/>
              </a:ext>
            </a:extLst>
          </p:cNvPr>
          <p:cNvSpPr/>
          <p:nvPr/>
        </p:nvSpPr>
        <p:spPr>
          <a:xfrm>
            <a:off x="4097561" y="5572152"/>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7" name="椭圆 66">
            <a:extLst>
              <a:ext uri="{FF2B5EF4-FFF2-40B4-BE49-F238E27FC236}">
                <a16:creationId xmlns:a16="http://schemas.microsoft.com/office/drawing/2014/main" id="{EEB76B11-73B8-3C65-C7CF-67DFB8199D22}"/>
              </a:ext>
            </a:extLst>
          </p:cNvPr>
          <p:cNvSpPr/>
          <p:nvPr/>
        </p:nvSpPr>
        <p:spPr>
          <a:xfrm>
            <a:off x="4805778" y="3918723"/>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68" name="椭圆 67">
            <a:extLst>
              <a:ext uri="{FF2B5EF4-FFF2-40B4-BE49-F238E27FC236}">
                <a16:creationId xmlns:a16="http://schemas.microsoft.com/office/drawing/2014/main" id="{DC6CF959-FAF1-0CDE-71C3-F75EB4226C28}"/>
              </a:ext>
            </a:extLst>
          </p:cNvPr>
          <p:cNvSpPr/>
          <p:nvPr/>
        </p:nvSpPr>
        <p:spPr>
          <a:xfrm>
            <a:off x="4560614" y="5293994"/>
            <a:ext cx="148553" cy="1485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pic>
        <p:nvPicPr>
          <p:cNvPr id="1026" name="Picture 2" descr="Tunable nanostructured stainless-steel coating for high-selective and high- permeable separation membranes for oil/water emulsions | npj Clean Water">
            <a:extLst>
              <a:ext uri="{FF2B5EF4-FFF2-40B4-BE49-F238E27FC236}">
                <a16:creationId xmlns:a16="http://schemas.microsoft.com/office/drawing/2014/main" id="{9E50293A-31BE-D6F5-B07A-D56F3B2F230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606" t="4772" r="68137" b="77860"/>
          <a:stretch/>
        </p:blipFill>
        <p:spPr bwMode="auto">
          <a:xfrm>
            <a:off x="4717562" y="1910261"/>
            <a:ext cx="1191123" cy="1191123"/>
          </a:xfrm>
          <a:prstGeom prst="ellipse">
            <a:avLst/>
          </a:prstGeom>
          <a:noFill/>
          <a:ln w="28575">
            <a:solidFill>
              <a:srgbClr val="C00000"/>
            </a:solidFill>
          </a:ln>
          <a:extLst>
            <a:ext uri="{909E8E84-426E-40DD-AFC4-6F175D3DCCD1}">
              <a14:hiddenFill xmlns:a14="http://schemas.microsoft.com/office/drawing/2010/main">
                <a:solidFill>
                  <a:srgbClr val="FFFFFF"/>
                </a:solidFill>
              </a14:hiddenFill>
            </a:ext>
          </a:extLst>
        </p:spPr>
      </p:pic>
      <p:cxnSp>
        <p:nvCxnSpPr>
          <p:cNvPr id="70" name="直线箭头连接符 69">
            <a:extLst>
              <a:ext uri="{FF2B5EF4-FFF2-40B4-BE49-F238E27FC236}">
                <a16:creationId xmlns:a16="http://schemas.microsoft.com/office/drawing/2014/main" id="{BB42FA8F-65DF-9D12-DFFC-B13501CD57F9}"/>
              </a:ext>
            </a:extLst>
          </p:cNvPr>
          <p:cNvCxnSpPr>
            <a:cxnSpLocks/>
          </p:cNvCxnSpPr>
          <p:nvPr/>
        </p:nvCxnSpPr>
        <p:spPr>
          <a:xfrm flipH="1">
            <a:off x="3382177" y="2733019"/>
            <a:ext cx="2291510" cy="28217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线箭头连接符 70">
            <a:extLst>
              <a:ext uri="{FF2B5EF4-FFF2-40B4-BE49-F238E27FC236}">
                <a16:creationId xmlns:a16="http://schemas.microsoft.com/office/drawing/2014/main" id="{0CA123FF-8C94-5D23-F5C8-8DB079B6AF28}"/>
              </a:ext>
            </a:extLst>
          </p:cNvPr>
          <p:cNvCxnSpPr>
            <a:cxnSpLocks/>
          </p:cNvCxnSpPr>
          <p:nvPr/>
        </p:nvCxnSpPr>
        <p:spPr>
          <a:xfrm flipH="1">
            <a:off x="3422929" y="2679968"/>
            <a:ext cx="1633691" cy="178709"/>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线箭头连接符 73">
            <a:extLst>
              <a:ext uri="{FF2B5EF4-FFF2-40B4-BE49-F238E27FC236}">
                <a16:creationId xmlns:a16="http://schemas.microsoft.com/office/drawing/2014/main" id="{2A4ECD32-1BD9-903B-31C8-425D27A3874A}"/>
              </a:ext>
            </a:extLst>
          </p:cNvPr>
          <p:cNvCxnSpPr>
            <a:cxnSpLocks/>
          </p:cNvCxnSpPr>
          <p:nvPr/>
        </p:nvCxnSpPr>
        <p:spPr>
          <a:xfrm flipH="1">
            <a:off x="3471888" y="2411996"/>
            <a:ext cx="1605370" cy="357618"/>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a16="http://schemas.microsoft.com/office/drawing/2014/main" id="{EFD040CC-CC6D-1159-85C6-CF6430834937}"/>
              </a:ext>
            </a:extLst>
          </p:cNvPr>
          <p:cNvSpPr txBox="1"/>
          <p:nvPr/>
        </p:nvSpPr>
        <p:spPr>
          <a:xfrm>
            <a:off x="3304134" y="3020434"/>
            <a:ext cx="1072461" cy="400110"/>
          </a:xfrm>
          <a:prstGeom prst="rect">
            <a:avLst/>
          </a:prstGeom>
          <a:noFill/>
          <a:ln>
            <a:noFill/>
          </a:ln>
        </p:spPr>
        <p:txBody>
          <a:bodyPr wrap="square">
            <a:spAutoFit/>
          </a:bodyPr>
          <a:lstStyle/>
          <a:p>
            <a:pPr marL="0" lvl="1" algn="ctr">
              <a:spcBef>
                <a:spcPts val="800"/>
              </a:spcBef>
            </a:pPr>
            <a:r>
              <a:rPr lang="en-US" altLang="zh-CN" sz="2000" b="1" dirty="0">
                <a:solidFill>
                  <a:srgbClr val="C00000"/>
                </a:solidFill>
                <a:latin typeface="Arial" panose="020B0604020202020204" pitchFamily="34" charset="0"/>
                <a:cs typeface="Arial" panose="020B0604020202020204" pitchFamily="34" charset="0"/>
              </a:rPr>
              <a:t>Pores</a:t>
            </a:r>
          </a:p>
        </p:txBody>
      </p:sp>
      <p:sp>
        <p:nvSpPr>
          <p:cNvPr id="78" name="文本框 77">
            <a:extLst>
              <a:ext uri="{FF2B5EF4-FFF2-40B4-BE49-F238E27FC236}">
                <a16:creationId xmlns:a16="http://schemas.microsoft.com/office/drawing/2014/main" id="{B5462CA9-1EDA-B8C0-EF7B-B7BADD36489A}"/>
              </a:ext>
            </a:extLst>
          </p:cNvPr>
          <p:cNvSpPr txBox="1"/>
          <p:nvPr/>
        </p:nvSpPr>
        <p:spPr>
          <a:xfrm>
            <a:off x="4619473" y="4323299"/>
            <a:ext cx="2947684" cy="1661993"/>
          </a:xfrm>
          <a:prstGeom prst="rect">
            <a:avLst/>
          </a:prstGeom>
          <a:noFill/>
          <a:ln>
            <a:noFill/>
          </a:ln>
        </p:spPr>
        <p:txBody>
          <a:bodyPr wrap="square">
            <a:spAutoFit/>
          </a:bodyPr>
          <a:lstStyle/>
          <a:p>
            <a:pPr marL="0" lvl="1">
              <a:spcBef>
                <a:spcPts val="800"/>
              </a:spcBef>
            </a:pPr>
            <a:r>
              <a:rPr lang="en-US" altLang="zh-CN" sz="2000" dirty="0">
                <a:solidFill>
                  <a:srgbClr val="C00000"/>
                </a:solidFill>
                <a:latin typeface="Arial" panose="020B0604020202020204" pitchFamily="34" charset="0"/>
                <a:cs typeface="Arial" panose="020B0604020202020204" pitchFamily="34" charset="0"/>
              </a:rPr>
              <a:t>Driving</a:t>
            </a:r>
            <a:r>
              <a:rPr lang="zh-CN" altLang="en-US" sz="2000" dirty="0">
                <a:solidFill>
                  <a:srgbClr val="C00000"/>
                </a:solidFill>
                <a:latin typeface="Arial" panose="020B0604020202020204" pitchFamily="34" charset="0"/>
                <a:cs typeface="Arial" panose="020B0604020202020204" pitchFamily="34" charset="0"/>
              </a:rPr>
              <a:t> </a:t>
            </a:r>
            <a:r>
              <a:rPr lang="en-US" altLang="zh-CN" sz="2000" dirty="0">
                <a:solidFill>
                  <a:srgbClr val="C00000"/>
                </a:solidFill>
                <a:latin typeface="Arial" panose="020B0604020202020204" pitchFamily="34" charset="0"/>
                <a:cs typeface="Arial" panose="020B0604020202020204" pitchFamily="34" charset="0"/>
              </a:rPr>
              <a:t>force</a:t>
            </a:r>
          </a:p>
          <a:p>
            <a:pPr marL="285750" lvl="1" indent="-285750">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Pressure gradient</a:t>
            </a:r>
          </a:p>
          <a:p>
            <a:pPr marL="285750" lvl="1" indent="-285750">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Concentration gradient</a:t>
            </a:r>
          </a:p>
          <a:p>
            <a:pPr marL="285750" lvl="1" indent="-285750">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Temperature gradient</a:t>
            </a:r>
          </a:p>
          <a:p>
            <a:pPr marL="285750" lvl="1" indent="-285750">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Electric potential gradient</a:t>
            </a:r>
          </a:p>
          <a:p>
            <a:pPr marL="0" lvl="1"/>
            <a:r>
              <a:rPr lang="en-US" altLang="zh-CN" sz="1800" dirty="0">
                <a:solidFill>
                  <a:srgbClr val="C00000"/>
                </a:solidFill>
                <a:latin typeface="Arial" panose="020B0604020202020204" pitchFamily="34" charset="0"/>
                <a:cs typeface="Arial" panose="020B0604020202020204" pitchFamily="34" charset="0"/>
              </a:rPr>
              <a:t>…</a:t>
            </a:r>
          </a:p>
        </p:txBody>
      </p:sp>
      <p:grpSp>
        <p:nvGrpSpPr>
          <p:cNvPr id="12" name="Group 15">
            <a:extLst>
              <a:ext uri="{FF2B5EF4-FFF2-40B4-BE49-F238E27FC236}">
                <a16:creationId xmlns:a16="http://schemas.microsoft.com/office/drawing/2014/main" id="{161FF14A-5871-FC80-BDEB-9F6D521AB8FF}"/>
              </a:ext>
            </a:extLst>
          </p:cNvPr>
          <p:cNvGrpSpPr/>
          <p:nvPr/>
        </p:nvGrpSpPr>
        <p:grpSpPr>
          <a:xfrm>
            <a:off x="8972536" y="417967"/>
            <a:ext cx="3121806" cy="447110"/>
            <a:chOff x="8844309" y="358006"/>
            <a:chExt cx="3121806" cy="447110"/>
          </a:xfrm>
        </p:grpSpPr>
        <p:grpSp>
          <p:nvGrpSpPr>
            <p:cNvPr id="15" name="组合 2">
              <a:extLst>
                <a:ext uri="{FF2B5EF4-FFF2-40B4-BE49-F238E27FC236}">
                  <a16:creationId xmlns:a16="http://schemas.microsoft.com/office/drawing/2014/main" id="{49376D85-FD27-9C09-2377-908DE5BB6EC0}"/>
                </a:ext>
              </a:extLst>
            </p:cNvPr>
            <p:cNvGrpSpPr/>
            <p:nvPr/>
          </p:nvGrpSpPr>
          <p:grpSpPr>
            <a:xfrm>
              <a:off x="9715178" y="358006"/>
              <a:ext cx="2250937" cy="447110"/>
              <a:chOff x="9729466" y="157976"/>
              <a:chExt cx="2250937" cy="447110"/>
            </a:xfrm>
          </p:grpSpPr>
          <p:sp>
            <p:nvSpPr>
              <p:cNvPr id="19" name="TextBox 15">
                <a:extLst>
                  <a:ext uri="{FF2B5EF4-FFF2-40B4-BE49-F238E27FC236}">
                    <a16:creationId xmlns:a16="http://schemas.microsoft.com/office/drawing/2014/main" id="{DACC4758-8C56-8B76-B664-EA48041F2ADB}"/>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20" name="直线连接符 9">
                <a:extLst>
                  <a:ext uri="{FF2B5EF4-FFF2-40B4-BE49-F238E27FC236}">
                    <a16:creationId xmlns:a16="http://schemas.microsoft.com/office/drawing/2014/main" id="{03C55FC5-3411-18D3-D073-C9F9D62B315A}"/>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8" name="Picture 17">
              <a:extLst>
                <a:ext uri="{FF2B5EF4-FFF2-40B4-BE49-F238E27FC236}">
                  <a16:creationId xmlns:a16="http://schemas.microsoft.com/office/drawing/2014/main" id="{A533EF86-BB73-5D22-75A5-1B6062126A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401911111"/>
      </p:ext>
    </p:extLst>
  </p:cSld>
  <p:clrMapOvr>
    <a:masterClrMapping/>
  </p:clrMapOvr>
  <mc:AlternateContent xmlns:mc="http://schemas.openxmlformats.org/markup-compatibility/2006" xmlns:p14="http://schemas.microsoft.com/office/powerpoint/2010/main">
    <mc:Choice Requires="p14">
      <p:transition spd="slow" p14:dur="2000" advTm="74291"/>
    </mc:Choice>
    <mc:Fallback xmlns="">
      <p:transition spd="slow" advTm="7429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6"/>
                                        </p:tgtEl>
                                      </p:cBhvr>
                                    </p:animEffect>
                                    <p:animScale>
                                      <p:cBhvr>
                                        <p:cTn id="7" dur="250" autoRev="1" fill="hold"/>
                                        <p:tgtEl>
                                          <p:spTgt spid="26"/>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24"/>
                                        </p:tgtEl>
                                      </p:cBhvr>
                                    </p:animEffect>
                                    <p:animScale>
                                      <p:cBhvr>
                                        <p:cTn id="10" dur="250" autoRev="1" fill="hold"/>
                                        <p:tgtEl>
                                          <p:spTgt spid="24"/>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fade">
                                      <p:cBhvr>
                                        <p:cTn id="15" dur="500"/>
                                        <p:tgtEl>
                                          <p:spTgt spid="7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fade">
                                      <p:cBhvr>
                                        <p:cTn id="18" dur="500"/>
                                        <p:tgtEl>
                                          <p:spTgt spid="76"/>
                                        </p:tgtEl>
                                      </p:cBhvr>
                                    </p:animEffect>
                                  </p:childTnLst>
                                </p:cTn>
                              </p:par>
                              <p:par>
                                <p:cTn id="19" presetID="10" presetClass="entr" presetSubtype="0"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nodeType="with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fade">
                                      <p:cBhvr>
                                        <p:cTn id="27" dur="500"/>
                                        <p:tgtEl>
                                          <p:spTgt spid="1026"/>
                                        </p:tgtEl>
                                      </p:cBhvr>
                                    </p:animEffect>
                                  </p:childTnLst>
                                </p:cTn>
                              </p:par>
                            </p:childTnLst>
                          </p:cTn>
                        </p:par>
                      </p:childTnLst>
                    </p:cTn>
                  </p:par>
                  <p:par>
                    <p:cTn id="28" fill="hold">
                      <p:stCondLst>
                        <p:cond delay="indefinite"/>
                      </p:stCondLst>
                      <p:childTnLst>
                        <p:par>
                          <p:cTn id="29" fill="hold">
                            <p:stCondLst>
                              <p:cond delay="0"/>
                            </p:stCondLst>
                            <p:childTnLst>
                              <p:par>
                                <p:cTn id="30" presetID="27" presetClass="emph" presetSubtype="0" repeatCount="2000" fill="remove" grpId="0" nodeType="clickEffect">
                                  <p:stCondLst>
                                    <p:cond delay="0"/>
                                  </p:stCondLst>
                                  <p:childTnLst>
                                    <p:animClr clrSpc="rgb" dir="cw">
                                      <p:cBhvr override="childStyle">
                                        <p:cTn id="31" dur="250" autoRev="1" fill="remove"/>
                                        <p:tgtEl>
                                          <p:spTgt spid="77"/>
                                        </p:tgtEl>
                                        <p:attrNameLst>
                                          <p:attrName>style.color</p:attrName>
                                        </p:attrNameLst>
                                      </p:cBhvr>
                                      <p:to>
                                        <a:schemeClr val="bg1"/>
                                      </p:to>
                                    </p:animClr>
                                    <p:animClr clrSpc="rgb" dir="cw">
                                      <p:cBhvr>
                                        <p:cTn id="32" dur="250" autoRev="1" fill="remove"/>
                                        <p:tgtEl>
                                          <p:spTgt spid="77"/>
                                        </p:tgtEl>
                                        <p:attrNameLst>
                                          <p:attrName>fillcolor</p:attrName>
                                        </p:attrNameLst>
                                      </p:cBhvr>
                                      <p:to>
                                        <a:schemeClr val="bg1"/>
                                      </p:to>
                                    </p:animClr>
                                    <p:set>
                                      <p:cBhvr>
                                        <p:cTn id="33" dur="250" autoRev="1" fill="remove"/>
                                        <p:tgtEl>
                                          <p:spTgt spid="77"/>
                                        </p:tgtEl>
                                        <p:attrNameLst>
                                          <p:attrName>fill.type</p:attrName>
                                        </p:attrNameLst>
                                      </p:cBhvr>
                                      <p:to>
                                        <p:strVal val="solid"/>
                                      </p:to>
                                    </p:set>
                                    <p:set>
                                      <p:cBhvr>
                                        <p:cTn id="34" dur="250" autoRev="1" fill="remove"/>
                                        <p:tgtEl>
                                          <p:spTgt spid="77"/>
                                        </p:tgtEl>
                                        <p:attrNameLst>
                                          <p:attrName>fill.on</p:attrName>
                                        </p:attrNameLst>
                                      </p:cBhvr>
                                      <p:to>
                                        <p:strVal val="true"/>
                                      </p:to>
                                    </p:set>
                                  </p:childTnLst>
                                </p:cTn>
                              </p:par>
                              <p:par>
                                <p:cTn id="35" presetID="10" presetClass="entr" presetSubtype="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23">
                                            <p:txEl>
                                              <p:pRg st="5" end="5"/>
                                            </p:txEl>
                                          </p:spTgt>
                                        </p:tgtEl>
                                      </p:cBhvr>
                                    </p:animEffect>
                                    <p:animScale>
                                      <p:cBhvr>
                                        <p:cTn id="42" dur="250" autoRev="1" fill="hold"/>
                                        <p:tgtEl>
                                          <p:spTgt spid="23">
                                            <p:txEl>
                                              <p:pRg st="5" end="5"/>
                                            </p:txEl>
                                          </p:spTgt>
                                        </p:tgtEl>
                                      </p:cBhvr>
                                      <p:by x="105000" y="105000"/>
                                    </p:animScale>
                                  </p:childTnLst>
                                </p:cTn>
                              </p:par>
                              <p:par>
                                <p:cTn id="43" presetID="26" presetClass="emph" presetSubtype="0" fill="hold" nodeType="withEffect">
                                  <p:stCondLst>
                                    <p:cond delay="0"/>
                                  </p:stCondLst>
                                  <p:childTnLst>
                                    <p:animEffect transition="out" filter="fade">
                                      <p:cBhvr>
                                        <p:cTn id="44" dur="500" tmFilter="0, 0; .2, .5; .8, .5; 1, 0"/>
                                        <p:tgtEl>
                                          <p:spTgt spid="23">
                                            <p:txEl>
                                              <p:pRg st="6" end="6"/>
                                            </p:txEl>
                                          </p:spTgt>
                                        </p:tgtEl>
                                      </p:cBhvr>
                                    </p:animEffect>
                                    <p:animScale>
                                      <p:cBhvr>
                                        <p:cTn id="45" dur="250" autoRev="1" fill="hold"/>
                                        <p:tgtEl>
                                          <p:spTgt spid="23">
                                            <p:txEl>
                                              <p:pRg st="6" end="6"/>
                                            </p:txEl>
                                          </p:spTgt>
                                        </p:tgtEl>
                                      </p:cBhvr>
                                      <p:by x="105000" y="105000"/>
                                    </p:animScale>
                                  </p:childTnLst>
                                </p:cTn>
                              </p:par>
                              <p:par>
                                <p:cTn id="46" presetID="26" presetClass="emph" presetSubtype="0" fill="hold" nodeType="withEffect">
                                  <p:stCondLst>
                                    <p:cond delay="0"/>
                                  </p:stCondLst>
                                  <p:childTnLst>
                                    <p:animEffect transition="out" filter="fade">
                                      <p:cBhvr>
                                        <p:cTn id="47" dur="500" tmFilter="0, 0; .2, .5; .8, .5; 1, 0"/>
                                        <p:tgtEl>
                                          <p:spTgt spid="23">
                                            <p:txEl>
                                              <p:pRg st="7" end="7"/>
                                            </p:txEl>
                                          </p:spTgt>
                                        </p:tgtEl>
                                      </p:cBhvr>
                                    </p:animEffect>
                                    <p:animScale>
                                      <p:cBhvr>
                                        <p:cTn id="48" dur="250" autoRev="1" fill="hold"/>
                                        <p:tgtEl>
                                          <p:spTgt spid="23">
                                            <p:txEl>
                                              <p:pRg st="7" end="7"/>
                                            </p:txEl>
                                          </p:spTgt>
                                        </p:tgtEl>
                                      </p:cBhvr>
                                      <p:by x="105000" y="105000"/>
                                    </p:animScale>
                                  </p:childTnLst>
                                </p:cTn>
                              </p:par>
                              <p:par>
                                <p:cTn id="49" presetID="26" presetClass="emph" presetSubtype="0" fill="hold" nodeType="withEffect">
                                  <p:stCondLst>
                                    <p:cond delay="0"/>
                                  </p:stCondLst>
                                  <p:childTnLst>
                                    <p:animEffect transition="out" filter="fade">
                                      <p:cBhvr>
                                        <p:cTn id="50" dur="500" tmFilter="0, 0; .2, .5; .8, .5; 1, 0"/>
                                        <p:tgtEl>
                                          <p:spTgt spid="23">
                                            <p:txEl>
                                              <p:pRg st="8" end="8"/>
                                            </p:txEl>
                                          </p:spTgt>
                                        </p:tgtEl>
                                      </p:cBhvr>
                                    </p:animEffect>
                                    <p:animScale>
                                      <p:cBhvr>
                                        <p:cTn id="51" dur="250" autoRev="1" fill="hold"/>
                                        <p:tgtEl>
                                          <p:spTgt spid="23">
                                            <p:txEl>
                                              <p:pRg st="8" end="8"/>
                                            </p:txEl>
                                          </p:spTgt>
                                        </p:tgtEl>
                                      </p:cBhvr>
                                      <p:by x="105000" y="105000"/>
                                    </p:animScale>
                                  </p:childTnLst>
                                </p:cTn>
                              </p:par>
                              <p:par>
                                <p:cTn id="52" presetID="26" presetClass="emph" presetSubtype="0" fill="hold" nodeType="withEffect">
                                  <p:stCondLst>
                                    <p:cond delay="0"/>
                                  </p:stCondLst>
                                  <p:childTnLst>
                                    <p:animEffect transition="out" filter="fade">
                                      <p:cBhvr>
                                        <p:cTn id="53" dur="500" tmFilter="0, 0; .2, .5; .8, .5; 1, 0"/>
                                        <p:tgtEl>
                                          <p:spTgt spid="23">
                                            <p:txEl>
                                              <p:pRg st="9" end="9"/>
                                            </p:txEl>
                                          </p:spTgt>
                                        </p:tgtEl>
                                      </p:cBhvr>
                                    </p:animEffect>
                                    <p:animScale>
                                      <p:cBhvr>
                                        <p:cTn id="54" dur="250" autoRev="1" fill="hold"/>
                                        <p:tgtEl>
                                          <p:spTgt spid="23">
                                            <p:txEl>
                                              <p:pRg st="9" end="9"/>
                                            </p:txEl>
                                          </p:spTgt>
                                        </p:tgtEl>
                                      </p:cBhvr>
                                      <p:by x="105000" y="105000"/>
                                    </p:animScale>
                                  </p:childTnLst>
                                </p:cTn>
                              </p:par>
                              <p:par>
                                <p:cTn id="55" presetID="26" presetClass="emph" presetSubtype="0" fill="hold" nodeType="withEffect">
                                  <p:stCondLst>
                                    <p:cond delay="0"/>
                                  </p:stCondLst>
                                  <p:childTnLst>
                                    <p:animEffect transition="out" filter="fade">
                                      <p:cBhvr>
                                        <p:cTn id="56" dur="500" tmFilter="0, 0; .2, .5; .8, .5; 1, 0"/>
                                        <p:tgtEl>
                                          <p:spTgt spid="23">
                                            <p:txEl>
                                              <p:pRg st="10" end="10"/>
                                            </p:txEl>
                                          </p:spTgt>
                                        </p:tgtEl>
                                      </p:cBhvr>
                                    </p:animEffect>
                                    <p:animScale>
                                      <p:cBhvr>
                                        <p:cTn id="57" dur="250" autoRev="1" fill="hold"/>
                                        <p:tgtEl>
                                          <p:spTgt spid="23">
                                            <p:txEl>
                                              <p:pRg st="10" end="1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24" grpId="0" animBg="1"/>
      <p:bldP spid="26" grpId="0" animBg="1"/>
      <p:bldP spid="76" grpId="0"/>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1F6A341-6B66-23FB-891C-F87EFF8D8AB3}"/>
              </a:ext>
            </a:extLst>
          </p:cNvPr>
          <p:cNvPicPr>
            <a:picLocks noChangeAspect="1"/>
          </p:cNvPicPr>
          <p:nvPr/>
        </p:nvPicPr>
        <p:blipFill>
          <a:blip r:embed="rId4"/>
          <a:stretch>
            <a:fillRect/>
          </a:stretch>
        </p:blipFill>
        <p:spPr>
          <a:xfrm>
            <a:off x="268866" y="1069530"/>
            <a:ext cx="6974905" cy="5413735"/>
          </a:xfrm>
          <a:prstGeom prst="rect">
            <a:avLst/>
          </a:prstGeom>
        </p:spPr>
      </p:pic>
      <p:sp>
        <p:nvSpPr>
          <p:cNvPr id="361" name="矩形 360">
            <a:extLst>
              <a:ext uri="{FF2B5EF4-FFF2-40B4-BE49-F238E27FC236}">
                <a16:creationId xmlns:a16="http://schemas.microsoft.com/office/drawing/2014/main" id="{5B903A62-7101-418C-88EE-ED8B6E44EE2E}"/>
              </a:ext>
            </a:extLst>
          </p:cNvPr>
          <p:cNvSpPr/>
          <p:nvPr/>
        </p:nvSpPr>
        <p:spPr>
          <a:xfrm>
            <a:off x="6550048" y="1834560"/>
            <a:ext cx="5344223" cy="2949525"/>
          </a:xfrm>
          <a:prstGeom prst="rect">
            <a:avLst/>
          </a:prstGeom>
        </p:spPr>
        <p:txBody>
          <a:bodyPr wrap="square">
            <a:spAutoFit/>
          </a:bodyPr>
          <a:lstStyle/>
          <a:p>
            <a:pPr marL="538163" lvl="1" indent="-177800">
              <a:spcBef>
                <a:spcPts val="1000"/>
              </a:spcBef>
              <a:buFont typeface="Arial" panose="020B0604020202020204" pitchFamily="34" charset="0"/>
              <a:buChar char="•"/>
            </a:pPr>
            <a:r>
              <a:rPr lang="en-US" altLang="zh-CN" sz="2000" b="1" dirty="0">
                <a:latin typeface="Arial" panose="020B0604020202020204" pitchFamily="34" charset="0"/>
                <a:cs typeface="Arial" panose="020B0604020202020204" pitchFamily="34" charset="0"/>
              </a:rPr>
              <a:t>Pressure-driven membrane processes</a:t>
            </a:r>
          </a:p>
          <a:p>
            <a:pPr marL="1160463" lvl="2" indent="-342900">
              <a:spcBef>
                <a:spcPts val="800"/>
              </a:spcBef>
              <a:buFont typeface="Wingdings" pitchFamily="2" charset="2"/>
              <a:buChar char="ü"/>
            </a:pPr>
            <a:r>
              <a:rPr lang="en-US" altLang="zh-CN" dirty="0">
                <a:latin typeface="Arial" panose="020B0604020202020204" pitchFamily="34" charset="0"/>
                <a:cs typeface="Arial" panose="020B0604020202020204" pitchFamily="34" charset="0"/>
              </a:rPr>
              <a:t>Microfiltration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a:t>
            </a:r>
            <a:r>
              <a:rPr lang="en-US" altLang="zh-CN" b="1" dirty="0">
                <a:solidFill>
                  <a:schemeClr val="accent2">
                    <a:lumMod val="75000"/>
                  </a:schemeClr>
                </a:solidFill>
                <a:latin typeface="Arial" panose="020B0604020202020204" pitchFamily="34" charset="0"/>
                <a:cs typeface="Arial" panose="020B0604020202020204" pitchFamily="34" charset="0"/>
              </a:rPr>
              <a:t>MF</a:t>
            </a:r>
            <a:r>
              <a:rPr lang="en-US" altLang="zh-CN" dirty="0">
                <a:latin typeface="Arial" panose="020B0604020202020204" pitchFamily="34" charset="0"/>
                <a:cs typeface="Arial" panose="020B0604020202020204" pitchFamily="34" charset="0"/>
              </a:rPr>
              <a: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&gt;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0.1</a:t>
            </a:r>
            <a:r>
              <a:rPr lang="zh-CN" altLang="en-US" dirty="0">
                <a:latin typeface="Arial" panose="020B0604020202020204" pitchFamily="34" charset="0"/>
                <a:cs typeface="Arial" panose="020B0604020202020204" pitchFamily="34" charset="0"/>
              </a:rPr>
              <a:t> </a:t>
            </a:r>
            <a:r>
              <a:rPr lang="en-US" altLang="zh-CN" dirty="0" err="1">
                <a:latin typeface="Arial" panose="020B0604020202020204" pitchFamily="34" charset="0"/>
                <a:cs typeface="Arial" panose="020B0604020202020204" pitchFamily="34" charset="0"/>
              </a:rPr>
              <a:t>μm</a:t>
            </a:r>
            <a:endParaRPr lang="en-US" altLang="zh-CN" dirty="0">
              <a:latin typeface="Arial" panose="020B0604020202020204" pitchFamily="34" charset="0"/>
              <a:cs typeface="Arial" panose="020B0604020202020204" pitchFamily="34" charset="0"/>
            </a:endParaRPr>
          </a:p>
          <a:p>
            <a:pPr marL="1160463" lvl="2" indent="-342900">
              <a:spcBef>
                <a:spcPts val="600"/>
              </a:spcBef>
              <a:buFont typeface="Wingdings" pitchFamily="2" charset="2"/>
              <a:buChar char="ü"/>
            </a:pPr>
            <a:r>
              <a:rPr lang="en-US" altLang="zh-CN" dirty="0">
                <a:latin typeface="Arial" panose="020B0604020202020204" pitchFamily="34" charset="0"/>
                <a:cs typeface="Arial" panose="020B0604020202020204" pitchFamily="34" charset="0"/>
              </a:rPr>
              <a:t>Ultrafiltration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a:t>
            </a:r>
            <a:r>
              <a:rPr lang="en-US" altLang="zh-CN" b="1" dirty="0">
                <a:solidFill>
                  <a:schemeClr val="accent2">
                    <a:lumMod val="75000"/>
                  </a:schemeClr>
                </a:solidFill>
                <a:latin typeface="Arial" panose="020B0604020202020204" pitchFamily="34" charset="0"/>
                <a:cs typeface="Arial" panose="020B0604020202020204" pitchFamily="34" charset="0"/>
              </a:rPr>
              <a:t>UF</a:t>
            </a:r>
            <a:r>
              <a:rPr lang="en-US" altLang="zh-CN" dirty="0">
                <a:latin typeface="Arial" panose="020B0604020202020204" pitchFamily="34" charset="0"/>
                <a:cs typeface="Arial" panose="020B0604020202020204" pitchFamily="34" charset="0"/>
              </a:rPr>
              <a: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0.002-0.100</a:t>
            </a:r>
            <a:r>
              <a:rPr lang="zh-CN" altLang="en-US" dirty="0">
                <a:latin typeface="Arial" panose="020B0604020202020204" pitchFamily="34" charset="0"/>
                <a:cs typeface="Arial" panose="020B0604020202020204" pitchFamily="34" charset="0"/>
              </a:rPr>
              <a:t> </a:t>
            </a:r>
            <a:r>
              <a:rPr lang="en-US" altLang="zh-CN" dirty="0" err="1">
                <a:latin typeface="Arial" panose="020B0604020202020204" pitchFamily="34" charset="0"/>
                <a:cs typeface="Arial" panose="020B0604020202020204" pitchFamily="34" charset="0"/>
              </a:rPr>
              <a:t>μm</a:t>
            </a:r>
            <a:endParaRPr lang="en-US" altLang="zh-CN" dirty="0">
              <a:latin typeface="Arial" panose="020B0604020202020204" pitchFamily="34" charset="0"/>
              <a:cs typeface="Arial" panose="020B0604020202020204" pitchFamily="34" charset="0"/>
            </a:endParaRPr>
          </a:p>
          <a:p>
            <a:pPr marL="817563" lvl="2"/>
            <a:r>
              <a:rPr lang="en-US" altLang="zh-CN" dirty="0">
                <a:latin typeface="Arial" panose="020B0604020202020204" pitchFamily="34" charset="0"/>
                <a:cs typeface="Arial" panose="020B0604020202020204" pitchFamily="34" charset="0"/>
              </a:rPr>
              <a:t>     (The </a:t>
            </a:r>
            <a:r>
              <a:rPr lang="en-US" altLang="zh-CN" dirty="0" err="1">
                <a:latin typeface="Arial" panose="020B0604020202020204" pitchFamily="34" charset="0"/>
                <a:cs typeface="Arial" panose="020B0604020202020204" pitchFamily="34" charset="0"/>
              </a:rPr>
              <a:t>rejectability</a:t>
            </a:r>
            <a:r>
              <a:rPr lang="en-US" altLang="zh-CN" dirty="0">
                <a:latin typeface="Arial" panose="020B0604020202020204" pitchFamily="34" charset="0"/>
                <a:cs typeface="Arial" panose="020B0604020202020204" pitchFamily="34" charset="0"/>
              </a:rPr>
              <a:t> is measured by</a:t>
            </a:r>
          </a:p>
          <a:p>
            <a:pPr marL="817563" lvl="2"/>
            <a:r>
              <a:rPr lang="en-US" altLang="zh-CN" dirty="0">
                <a:latin typeface="Arial" panose="020B0604020202020204" pitchFamily="34" charset="0"/>
                <a:cs typeface="Arial" panose="020B0604020202020204" pitchFamily="34" charset="0"/>
              </a:rPr>
              <a:t>        Molecular</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weight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cut-off)</a:t>
            </a:r>
          </a:p>
          <a:p>
            <a:pPr marL="1160463" lvl="2" indent="-342900">
              <a:spcBef>
                <a:spcPts val="600"/>
              </a:spcBef>
              <a:buFont typeface="Wingdings" pitchFamily="2" charset="2"/>
              <a:buChar char="ü"/>
            </a:pPr>
            <a:r>
              <a:rPr lang="en-US" altLang="zh-CN" dirty="0">
                <a:latin typeface="Arial" panose="020B0604020202020204" pitchFamily="34" charset="0"/>
                <a:cs typeface="Arial" panose="020B0604020202020204" pitchFamily="34" charset="0"/>
              </a:rPr>
              <a:t>Nanofiltration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a:t>
            </a:r>
            <a:r>
              <a:rPr lang="en-US" altLang="zh-CN" b="1" dirty="0">
                <a:solidFill>
                  <a:schemeClr val="accent2">
                    <a:lumMod val="75000"/>
                  </a:schemeClr>
                </a:solidFill>
                <a:latin typeface="Arial" panose="020B0604020202020204" pitchFamily="34" charset="0"/>
                <a:cs typeface="Arial" panose="020B0604020202020204" pitchFamily="34" charset="0"/>
              </a:rPr>
              <a:t>NF</a:t>
            </a:r>
            <a:r>
              <a:rPr lang="en-US" altLang="zh-CN" dirty="0">
                <a:latin typeface="Arial" panose="020B0604020202020204" pitchFamily="34" charset="0"/>
                <a:cs typeface="Arial" panose="020B0604020202020204" pitchFamily="34" charset="0"/>
              </a:rPr>
              <a: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100-1,000</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Dalton</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and</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some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hardness</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ions</a:t>
            </a:r>
          </a:p>
          <a:p>
            <a:pPr marL="1160463" lvl="2" indent="-342900">
              <a:spcBef>
                <a:spcPts val="600"/>
              </a:spcBef>
              <a:buFont typeface="Wingdings" pitchFamily="2" charset="2"/>
              <a:buChar char="ü"/>
            </a:pPr>
            <a:r>
              <a:rPr lang="en-US" altLang="zh-CN" dirty="0">
                <a:latin typeface="Arial" panose="020B0604020202020204" pitchFamily="34" charset="0"/>
                <a:cs typeface="Arial" panose="020B0604020202020204" pitchFamily="34" charset="0"/>
              </a:rPr>
              <a:t>Reverse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osmosis</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a:t>
            </a:r>
            <a:r>
              <a:rPr lang="en-US" altLang="zh-CN" b="1" dirty="0">
                <a:solidFill>
                  <a:schemeClr val="accent2">
                    <a:lumMod val="75000"/>
                  </a:schemeClr>
                </a:solidFill>
                <a:latin typeface="Arial" panose="020B0604020202020204" pitchFamily="34" charset="0"/>
                <a:cs typeface="Arial" panose="020B0604020202020204" pitchFamily="34" charset="0"/>
              </a:rPr>
              <a:t>RO</a:t>
            </a:r>
            <a:r>
              <a:rPr lang="en-US" altLang="zh-CN" dirty="0">
                <a:latin typeface="Arial" panose="020B0604020202020204" pitchFamily="34" charset="0"/>
                <a:cs typeface="Arial" panose="020B0604020202020204" pitchFamily="34" charset="0"/>
              </a:rPr>
              <a:t>):</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salts</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and</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small</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size</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solutes</a:t>
            </a:r>
          </a:p>
        </p:txBody>
      </p: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dirty="0"/>
          </a:p>
        </p:txBody>
      </p:sp>
      <p:sp>
        <p:nvSpPr>
          <p:cNvPr id="7" name="标题 2">
            <a:extLst>
              <a:ext uri="{FF2B5EF4-FFF2-40B4-BE49-F238E27FC236}">
                <a16:creationId xmlns:a16="http://schemas.microsoft.com/office/drawing/2014/main" id="{E04F8399-5259-41DC-98DD-BB94391B880B}"/>
              </a:ext>
            </a:extLst>
          </p:cNvPr>
          <p:cNvSpPr txBox="1">
            <a:spLocks/>
          </p:cNvSpPr>
          <p:nvPr/>
        </p:nvSpPr>
        <p:spPr>
          <a:xfrm>
            <a:off x="489102" y="361540"/>
            <a:ext cx="6797201" cy="522000"/>
          </a:xfrm>
          <a:prstGeom prst="rect">
            <a:avLst/>
          </a:prstGeom>
          <a:solidFill>
            <a:schemeClr val="bg1"/>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800" b="1" dirty="0">
                <a:solidFill>
                  <a:srgbClr val="323F50"/>
                </a:solidFill>
                <a:latin typeface="Arial" panose="020B0604020202020204" pitchFamily="34" charset="0"/>
                <a:cs typeface="Arial" panose="020B0604020202020204" pitchFamily="34" charset="0"/>
              </a:rPr>
              <a:t>Pressure-driven</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processes</a:t>
            </a:r>
            <a:endParaRPr lang="zh-CN" altLang="en-US" sz="3800" b="1" dirty="0">
              <a:solidFill>
                <a:srgbClr val="323F50"/>
              </a:solidFill>
              <a:latin typeface="Arial" panose="020B0604020202020204" pitchFamily="34" charset="0"/>
              <a:cs typeface="Arial" panose="020B0604020202020204" pitchFamily="34" charset="0"/>
            </a:endParaRPr>
          </a:p>
        </p:txBody>
      </p:sp>
      <p:grpSp>
        <p:nvGrpSpPr>
          <p:cNvPr id="8" name="Group 15">
            <a:extLst>
              <a:ext uri="{FF2B5EF4-FFF2-40B4-BE49-F238E27FC236}">
                <a16:creationId xmlns:a16="http://schemas.microsoft.com/office/drawing/2014/main" id="{F5E00ADB-0E17-C0C8-6E0F-8E3E52B51CB5}"/>
              </a:ext>
            </a:extLst>
          </p:cNvPr>
          <p:cNvGrpSpPr/>
          <p:nvPr/>
        </p:nvGrpSpPr>
        <p:grpSpPr>
          <a:xfrm>
            <a:off x="8972536" y="417967"/>
            <a:ext cx="3121806" cy="447110"/>
            <a:chOff x="8844309" y="358006"/>
            <a:chExt cx="3121806" cy="447110"/>
          </a:xfrm>
        </p:grpSpPr>
        <p:grpSp>
          <p:nvGrpSpPr>
            <p:cNvPr id="9" name="组合 2">
              <a:extLst>
                <a:ext uri="{FF2B5EF4-FFF2-40B4-BE49-F238E27FC236}">
                  <a16:creationId xmlns:a16="http://schemas.microsoft.com/office/drawing/2014/main" id="{344CD37A-16E1-41F8-8080-053816E353A0}"/>
                </a:ext>
              </a:extLst>
            </p:cNvPr>
            <p:cNvGrpSpPr/>
            <p:nvPr/>
          </p:nvGrpSpPr>
          <p:grpSpPr>
            <a:xfrm>
              <a:off x="9715178" y="358006"/>
              <a:ext cx="2250937" cy="447110"/>
              <a:chOff x="9729466" y="157976"/>
              <a:chExt cx="2250937" cy="447110"/>
            </a:xfrm>
          </p:grpSpPr>
          <p:sp>
            <p:nvSpPr>
              <p:cNvPr id="20" name="TextBox 15">
                <a:extLst>
                  <a:ext uri="{FF2B5EF4-FFF2-40B4-BE49-F238E27FC236}">
                    <a16:creationId xmlns:a16="http://schemas.microsoft.com/office/drawing/2014/main" id="{6A67C597-5E98-4F61-21EE-35F44D276013}"/>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21" name="直线连接符 9">
                <a:extLst>
                  <a:ext uri="{FF2B5EF4-FFF2-40B4-BE49-F238E27FC236}">
                    <a16:creationId xmlns:a16="http://schemas.microsoft.com/office/drawing/2014/main" id="{B7DD1E70-0E13-1290-4260-A071FA1DACC9}"/>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9" name="Picture 17">
              <a:extLst>
                <a:ext uri="{FF2B5EF4-FFF2-40B4-BE49-F238E27FC236}">
                  <a16:creationId xmlns:a16="http://schemas.microsoft.com/office/drawing/2014/main" id="{8D70B05E-52A4-ADDC-908F-39105088C4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370522866"/>
      </p:ext>
    </p:extLst>
  </p:cSld>
  <p:clrMapOvr>
    <a:masterClrMapping/>
  </p:clrMapOvr>
  <p:transition advTm="9826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361">
                                            <p:txEl>
                                              <p:pRg st="0" end="0"/>
                                            </p:txEl>
                                          </p:spTgt>
                                        </p:tgtEl>
                                      </p:cBhvr>
                                    </p:animEffect>
                                    <p:animScale>
                                      <p:cBhvr>
                                        <p:cTn id="7" dur="250" autoRev="1" fill="hold"/>
                                        <p:tgtEl>
                                          <p:spTgt spid="361">
                                            <p:txEl>
                                              <p:pRg st="0" end="0"/>
                                            </p:txEl>
                                          </p:spTgt>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361">
                                            <p:txEl>
                                              <p:pRg st="1" end="1"/>
                                            </p:txEl>
                                          </p:spTgt>
                                        </p:tgtEl>
                                      </p:cBhvr>
                                    </p:animEffect>
                                    <p:animScale>
                                      <p:cBhvr>
                                        <p:cTn id="10" dur="250" autoRev="1" fill="hold"/>
                                        <p:tgtEl>
                                          <p:spTgt spid="361">
                                            <p:txEl>
                                              <p:pRg st="1" end="1"/>
                                            </p:txEl>
                                          </p:spTgt>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361">
                                            <p:txEl>
                                              <p:pRg st="2" end="2"/>
                                            </p:txEl>
                                          </p:spTgt>
                                        </p:tgtEl>
                                      </p:cBhvr>
                                    </p:animEffect>
                                    <p:animScale>
                                      <p:cBhvr>
                                        <p:cTn id="13" dur="250" autoRev="1" fill="hold"/>
                                        <p:tgtEl>
                                          <p:spTgt spid="361">
                                            <p:txEl>
                                              <p:pRg st="2" end="2"/>
                                            </p:txEl>
                                          </p:spTgt>
                                        </p:tgtEl>
                                      </p:cBhvr>
                                      <p:by x="105000" y="105000"/>
                                    </p:animScale>
                                  </p:childTnLst>
                                </p:cTn>
                              </p:par>
                              <p:par>
                                <p:cTn id="14" presetID="26" presetClass="emph" presetSubtype="0" fill="hold" grpId="0" nodeType="withEffect">
                                  <p:stCondLst>
                                    <p:cond delay="0"/>
                                  </p:stCondLst>
                                  <p:childTnLst>
                                    <p:animEffect transition="out" filter="fade">
                                      <p:cBhvr>
                                        <p:cTn id="15" dur="500" tmFilter="0, 0; .2, .5; .8, .5; 1, 0"/>
                                        <p:tgtEl>
                                          <p:spTgt spid="361">
                                            <p:txEl>
                                              <p:pRg st="3" end="3"/>
                                            </p:txEl>
                                          </p:spTgt>
                                        </p:tgtEl>
                                      </p:cBhvr>
                                    </p:animEffect>
                                    <p:animScale>
                                      <p:cBhvr>
                                        <p:cTn id="16" dur="250" autoRev="1" fill="hold"/>
                                        <p:tgtEl>
                                          <p:spTgt spid="361">
                                            <p:txEl>
                                              <p:pRg st="3" end="3"/>
                                            </p:txEl>
                                          </p:spTgt>
                                        </p:tgtEl>
                                      </p:cBhvr>
                                      <p:by x="105000" y="105000"/>
                                    </p:animScale>
                                  </p:childTnLst>
                                </p:cTn>
                              </p:par>
                              <p:par>
                                <p:cTn id="17" presetID="26" presetClass="emph" presetSubtype="0" fill="hold" grpId="0" nodeType="withEffect">
                                  <p:stCondLst>
                                    <p:cond delay="0"/>
                                  </p:stCondLst>
                                  <p:childTnLst>
                                    <p:animEffect transition="out" filter="fade">
                                      <p:cBhvr>
                                        <p:cTn id="18" dur="500" tmFilter="0, 0; .2, .5; .8, .5; 1, 0"/>
                                        <p:tgtEl>
                                          <p:spTgt spid="361">
                                            <p:txEl>
                                              <p:pRg st="4" end="4"/>
                                            </p:txEl>
                                          </p:spTgt>
                                        </p:tgtEl>
                                      </p:cBhvr>
                                    </p:animEffect>
                                    <p:animScale>
                                      <p:cBhvr>
                                        <p:cTn id="19" dur="250" autoRev="1" fill="hold"/>
                                        <p:tgtEl>
                                          <p:spTgt spid="361">
                                            <p:txEl>
                                              <p:pRg st="4" end="4"/>
                                            </p:txEl>
                                          </p:spTgt>
                                        </p:tgtEl>
                                      </p:cBhvr>
                                      <p:by x="105000" y="105000"/>
                                    </p:animScale>
                                  </p:childTnLst>
                                </p:cTn>
                              </p:par>
                              <p:par>
                                <p:cTn id="20" presetID="26" presetClass="emph" presetSubtype="0" fill="hold" grpId="0" nodeType="withEffect">
                                  <p:stCondLst>
                                    <p:cond delay="0"/>
                                  </p:stCondLst>
                                  <p:childTnLst>
                                    <p:animEffect transition="out" filter="fade">
                                      <p:cBhvr>
                                        <p:cTn id="21" dur="500" tmFilter="0, 0; .2, .5; .8, .5; 1, 0"/>
                                        <p:tgtEl>
                                          <p:spTgt spid="361">
                                            <p:txEl>
                                              <p:pRg st="5" end="5"/>
                                            </p:txEl>
                                          </p:spTgt>
                                        </p:tgtEl>
                                      </p:cBhvr>
                                    </p:animEffect>
                                    <p:animScale>
                                      <p:cBhvr>
                                        <p:cTn id="22" dur="250" autoRev="1" fill="hold"/>
                                        <p:tgtEl>
                                          <p:spTgt spid="361">
                                            <p:txEl>
                                              <p:pRg st="5" end="5"/>
                                            </p:txEl>
                                          </p:spTgt>
                                        </p:tgtEl>
                                      </p:cBhvr>
                                      <p:by x="105000" y="105000"/>
                                    </p:animScale>
                                  </p:childTnLst>
                                </p:cTn>
                              </p:par>
                              <p:par>
                                <p:cTn id="23" presetID="26" presetClass="emph" presetSubtype="0" fill="hold" grpId="0" nodeType="withEffect">
                                  <p:stCondLst>
                                    <p:cond delay="0"/>
                                  </p:stCondLst>
                                  <p:childTnLst>
                                    <p:animEffect transition="out" filter="fade">
                                      <p:cBhvr>
                                        <p:cTn id="24" dur="500" tmFilter="0, 0; .2, .5; .8, .5; 1, 0"/>
                                        <p:tgtEl>
                                          <p:spTgt spid="361">
                                            <p:txEl>
                                              <p:pRg st="6" end="6"/>
                                            </p:txEl>
                                          </p:spTgt>
                                        </p:tgtEl>
                                      </p:cBhvr>
                                    </p:animEffect>
                                    <p:animScale>
                                      <p:cBhvr>
                                        <p:cTn id="25" dur="250" autoRev="1" fill="hold"/>
                                        <p:tgtEl>
                                          <p:spTgt spid="361">
                                            <p:txEl>
                                              <p:pRg st="6" end="6"/>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矩形 361">
            <a:extLst>
              <a:ext uri="{FF2B5EF4-FFF2-40B4-BE49-F238E27FC236}">
                <a16:creationId xmlns:a16="http://schemas.microsoft.com/office/drawing/2014/main" id="{6F229090-B924-45D3-A420-6E9FC44BDFAA}"/>
              </a:ext>
            </a:extLst>
          </p:cNvPr>
          <p:cNvSpPr/>
          <p:nvPr/>
        </p:nvSpPr>
        <p:spPr>
          <a:xfrm>
            <a:off x="2188509" y="3080709"/>
            <a:ext cx="2427902" cy="1574103"/>
          </a:xfrm>
          <a:prstGeom prst="rect">
            <a:avLst/>
          </a:prstGeom>
          <a:gradFill flip="none" rotWithShape="1">
            <a:gsLst>
              <a:gs pos="0">
                <a:srgbClr val="E3D7A8"/>
              </a:gs>
              <a:gs pos="32000">
                <a:srgbClr val="C6DDE8"/>
              </a:gs>
              <a:gs pos="100000">
                <a:srgbClr val="96CEE9"/>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cs typeface="Arial" panose="020B0604020202020204" pitchFamily="34" charset="0"/>
            </a:endParaRPr>
          </a:p>
        </p:txBody>
      </p:sp>
      <p:grpSp>
        <p:nvGrpSpPr>
          <p:cNvPr id="363" name="组合 362">
            <a:extLst>
              <a:ext uri="{FF2B5EF4-FFF2-40B4-BE49-F238E27FC236}">
                <a16:creationId xmlns:a16="http://schemas.microsoft.com/office/drawing/2014/main" id="{B9607C04-5C90-42E0-8A9B-5AF6167FDC53}"/>
              </a:ext>
            </a:extLst>
          </p:cNvPr>
          <p:cNvGrpSpPr/>
          <p:nvPr/>
        </p:nvGrpSpPr>
        <p:grpSpPr>
          <a:xfrm>
            <a:off x="2649810" y="3218969"/>
            <a:ext cx="1504795" cy="1066488"/>
            <a:chOff x="9455530" y="2306000"/>
            <a:chExt cx="982612" cy="696403"/>
          </a:xfrm>
        </p:grpSpPr>
        <p:sp>
          <p:nvSpPr>
            <p:cNvPr id="364" name="矩形: 圆角 363">
              <a:extLst>
                <a:ext uri="{FF2B5EF4-FFF2-40B4-BE49-F238E27FC236}">
                  <a16:creationId xmlns:a16="http://schemas.microsoft.com/office/drawing/2014/main" id="{162433B0-7DB2-4392-9CD2-946D6811DF60}"/>
                </a:ext>
              </a:extLst>
            </p:cNvPr>
            <p:cNvSpPr/>
            <p:nvPr/>
          </p:nvSpPr>
          <p:spPr>
            <a:xfrm>
              <a:off x="9455530" y="2306000"/>
              <a:ext cx="982612" cy="135663"/>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cs typeface="Arial" panose="020B0604020202020204" pitchFamily="34" charset="0"/>
              </a:endParaRPr>
            </a:p>
          </p:txBody>
        </p:sp>
        <p:sp>
          <p:nvSpPr>
            <p:cNvPr id="365" name="矩形 364">
              <a:extLst>
                <a:ext uri="{FF2B5EF4-FFF2-40B4-BE49-F238E27FC236}">
                  <a16:creationId xmlns:a16="http://schemas.microsoft.com/office/drawing/2014/main" id="{0E6C49E1-3715-419C-A155-09559266C1B0}"/>
                </a:ext>
              </a:extLst>
            </p:cNvPr>
            <p:cNvSpPr/>
            <p:nvPr/>
          </p:nvSpPr>
          <p:spPr>
            <a:xfrm>
              <a:off x="9493389" y="2410743"/>
              <a:ext cx="916934" cy="591660"/>
            </a:xfrm>
            <a:prstGeom prst="rect">
              <a:avLst/>
            </a:prstGeom>
            <a:pattFill prst="ltHorz">
              <a:fgClr>
                <a:schemeClr val="tx1"/>
              </a:fgClr>
              <a:bgClr>
                <a:schemeClr val="bg1">
                  <a:lumMod val="95000"/>
                </a:schemeClr>
              </a:bgClr>
            </a:patt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grpSp>
      <p:sp>
        <p:nvSpPr>
          <p:cNvPr id="366" name="矩形 365">
            <a:extLst>
              <a:ext uri="{FF2B5EF4-FFF2-40B4-BE49-F238E27FC236}">
                <a16:creationId xmlns:a16="http://schemas.microsoft.com/office/drawing/2014/main" id="{20BE1D3A-E4C3-4A60-83D6-DBFE00D36869}"/>
              </a:ext>
            </a:extLst>
          </p:cNvPr>
          <p:cNvSpPr/>
          <p:nvPr/>
        </p:nvSpPr>
        <p:spPr>
          <a:xfrm>
            <a:off x="2592290" y="3263877"/>
            <a:ext cx="121577" cy="1094193"/>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67" name="矩形 366">
            <a:extLst>
              <a:ext uri="{FF2B5EF4-FFF2-40B4-BE49-F238E27FC236}">
                <a16:creationId xmlns:a16="http://schemas.microsoft.com/office/drawing/2014/main" id="{665647C8-C446-4CEF-A92F-24A9225A2CB3}"/>
              </a:ext>
            </a:extLst>
          </p:cNvPr>
          <p:cNvSpPr/>
          <p:nvPr/>
        </p:nvSpPr>
        <p:spPr>
          <a:xfrm>
            <a:off x="4097083" y="3263877"/>
            <a:ext cx="121577" cy="1094193"/>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368" name="直接连接符 367">
            <a:extLst>
              <a:ext uri="{FF2B5EF4-FFF2-40B4-BE49-F238E27FC236}">
                <a16:creationId xmlns:a16="http://schemas.microsoft.com/office/drawing/2014/main" id="{997CBEE8-E622-47CC-A686-EC090CA1D732}"/>
              </a:ext>
            </a:extLst>
          </p:cNvPr>
          <p:cNvCxnSpPr>
            <a:cxnSpLocks/>
          </p:cNvCxnSpPr>
          <p:nvPr/>
        </p:nvCxnSpPr>
        <p:spPr>
          <a:xfrm>
            <a:off x="2181928" y="2848893"/>
            <a:ext cx="0" cy="1813121"/>
          </a:xfrm>
          <a:prstGeom prst="line">
            <a:avLst/>
          </a:prstGeom>
          <a:solidFill>
            <a:srgbClr val="996600"/>
          </a:solidFill>
          <a:ln w="38100"/>
        </p:spPr>
        <p:style>
          <a:lnRef idx="1">
            <a:schemeClr val="dk1"/>
          </a:lnRef>
          <a:fillRef idx="0">
            <a:schemeClr val="dk1"/>
          </a:fillRef>
          <a:effectRef idx="0">
            <a:schemeClr val="dk1"/>
          </a:effectRef>
          <a:fontRef idx="minor">
            <a:schemeClr val="tx1"/>
          </a:fontRef>
        </p:style>
      </p:cxnSp>
      <p:cxnSp>
        <p:nvCxnSpPr>
          <p:cNvPr id="369" name="直接连接符 368">
            <a:extLst>
              <a:ext uri="{FF2B5EF4-FFF2-40B4-BE49-F238E27FC236}">
                <a16:creationId xmlns:a16="http://schemas.microsoft.com/office/drawing/2014/main" id="{A0D3F724-5C14-4CFD-98EA-21C7165CAD6C}"/>
              </a:ext>
            </a:extLst>
          </p:cNvPr>
          <p:cNvCxnSpPr>
            <a:cxnSpLocks/>
          </p:cNvCxnSpPr>
          <p:nvPr/>
        </p:nvCxnSpPr>
        <p:spPr>
          <a:xfrm>
            <a:off x="4616410" y="2849095"/>
            <a:ext cx="0" cy="1813121"/>
          </a:xfrm>
          <a:prstGeom prst="line">
            <a:avLst/>
          </a:prstGeom>
          <a:solidFill>
            <a:srgbClr val="996600"/>
          </a:solidFill>
          <a:ln w="38100"/>
        </p:spPr>
        <p:style>
          <a:lnRef idx="1">
            <a:schemeClr val="dk1"/>
          </a:lnRef>
          <a:fillRef idx="0">
            <a:schemeClr val="dk1"/>
          </a:fillRef>
          <a:effectRef idx="0">
            <a:schemeClr val="dk1"/>
          </a:effectRef>
          <a:fontRef idx="minor">
            <a:schemeClr val="tx1"/>
          </a:fontRef>
        </p:style>
      </p:cxnSp>
      <p:sp>
        <p:nvSpPr>
          <p:cNvPr id="370" name="矩形 369">
            <a:extLst>
              <a:ext uri="{FF2B5EF4-FFF2-40B4-BE49-F238E27FC236}">
                <a16:creationId xmlns:a16="http://schemas.microsoft.com/office/drawing/2014/main" id="{F879FC2E-C99D-4514-ABB0-583DE35758C5}"/>
              </a:ext>
            </a:extLst>
          </p:cNvPr>
          <p:cNvSpPr/>
          <p:nvPr/>
        </p:nvSpPr>
        <p:spPr>
          <a:xfrm flipV="1">
            <a:off x="1989430" y="4670446"/>
            <a:ext cx="2791244" cy="16753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371" name="连接符: 肘形 370">
            <a:extLst>
              <a:ext uri="{FF2B5EF4-FFF2-40B4-BE49-F238E27FC236}">
                <a16:creationId xmlns:a16="http://schemas.microsoft.com/office/drawing/2014/main" id="{08EED312-8AD2-4B71-9BA1-18D86021F520}"/>
              </a:ext>
            </a:extLst>
          </p:cNvPr>
          <p:cNvCxnSpPr>
            <a:cxnSpLocks/>
          </p:cNvCxnSpPr>
          <p:nvPr/>
        </p:nvCxnSpPr>
        <p:spPr>
          <a:xfrm rot="5400000" flipH="1" flipV="1">
            <a:off x="1626358" y="2985856"/>
            <a:ext cx="848033" cy="704498"/>
          </a:xfrm>
          <a:prstGeom prst="bentConnector3">
            <a:avLst>
              <a:gd name="adj1" fmla="val 145598"/>
            </a:avLst>
          </a:prstGeom>
          <a:ln w="38100">
            <a:solidFill>
              <a:srgbClr val="002060"/>
            </a:solidFill>
            <a:tailEnd type="triangle"/>
          </a:ln>
        </p:spPr>
        <p:style>
          <a:lnRef idx="1">
            <a:schemeClr val="dk1"/>
          </a:lnRef>
          <a:fillRef idx="0">
            <a:schemeClr val="dk1"/>
          </a:fillRef>
          <a:effectRef idx="0">
            <a:schemeClr val="dk1"/>
          </a:effectRef>
          <a:fontRef idx="minor">
            <a:schemeClr val="tx1"/>
          </a:fontRef>
        </p:style>
      </p:cxnSp>
      <p:grpSp>
        <p:nvGrpSpPr>
          <p:cNvPr id="372" name="组合 371">
            <a:extLst>
              <a:ext uri="{FF2B5EF4-FFF2-40B4-BE49-F238E27FC236}">
                <a16:creationId xmlns:a16="http://schemas.microsoft.com/office/drawing/2014/main" id="{3D2107D4-1860-4DAD-BD76-B013DE8FAFEC}"/>
              </a:ext>
            </a:extLst>
          </p:cNvPr>
          <p:cNvGrpSpPr/>
          <p:nvPr/>
        </p:nvGrpSpPr>
        <p:grpSpPr>
          <a:xfrm>
            <a:off x="2247787" y="3416763"/>
            <a:ext cx="2288429" cy="1220485"/>
            <a:chOff x="8682504" y="2650829"/>
            <a:chExt cx="1395406" cy="727609"/>
          </a:xfrm>
        </p:grpSpPr>
        <p:grpSp>
          <p:nvGrpSpPr>
            <p:cNvPr id="373" name="组合 372">
              <a:extLst>
                <a:ext uri="{FF2B5EF4-FFF2-40B4-BE49-F238E27FC236}">
                  <a16:creationId xmlns:a16="http://schemas.microsoft.com/office/drawing/2014/main" id="{31CAFEC3-56C6-4BD4-B88D-7E3F591B8092}"/>
                </a:ext>
              </a:extLst>
            </p:cNvPr>
            <p:cNvGrpSpPr/>
            <p:nvPr/>
          </p:nvGrpSpPr>
          <p:grpSpPr>
            <a:xfrm>
              <a:off x="9399246" y="2650829"/>
              <a:ext cx="678664" cy="722961"/>
              <a:chOff x="9542646" y="1440947"/>
              <a:chExt cx="1392964" cy="1483884"/>
            </a:xfrm>
          </p:grpSpPr>
          <p:sp>
            <p:nvSpPr>
              <p:cNvPr id="394" name="椭圆 393">
                <a:extLst>
                  <a:ext uri="{FF2B5EF4-FFF2-40B4-BE49-F238E27FC236}">
                    <a16:creationId xmlns:a16="http://schemas.microsoft.com/office/drawing/2014/main" id="{E002AE97-7892-4743-B6FC-4B1C560272AC}"/>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95" name="椭圆 394">
                <a:extLst>
                  <a:ext uri="{FF2B5EF4-FFF2-40B4-BE49-F238E27FC236}">
                    <a16:creationId xmlns:a16="http://schemas.microsoft.com/office/drawing/2014/main" id="{50F23988-BE76-415B-AD17-9211253743CB}"/>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96" name="椭圆 395">
                <a:extLst>
                  <a:ext uri="{FF2B5EF4-FFF2-40B4-BE49-F238E27FC236}">
                    <a16:creationId xmlns:a16="http://schemas.microsoft.com/office/drawing/2014/main" id="{5135E640-E0F9-4DF5-9AB3-49F31C6A2F06}"/>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97" name="椭圆 396">
                <a:extLst>
                  <a:ext uri="{FF2B5EF4-FFF2-40B4-BE49-F238E27FC236}">
                    <a16:creationId xmlns:a16="http://schemas.microsoft.com/office/drawing/2014/main" id="{AA4F591D-88FD-4AEB-ABBB-6E366D9389B9}"/>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98" name="椭圆 397">
                <a:extLst>
                  <a:ext uri="{FF2B5EF4-FFF2-40B4-BE49-F238E27FC236}">
                    <a16:creationId xmlns:a16="http://schemas.microsoft.com/office/drawing/2014/main" id="{66AFF9FC-DD83-4E6C-8AF0-3B021EEEE517}"/>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99" name="椭圆 398">
                <a:extLst>
                  <a:ext uri="{FF2B5EF4-FFF2-40B4-BE49-F238E27FC236}">
                    <a16:creationId xmlns:a16="http://schemas.microsoft.com/office/drawing/2014/main" id="{632341BB-A977-4B3A-9CCE-D1486999F31B}"/>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00" name="椭圆 399">
                <a:extLst>
                  <a:ext uri="{FF2B5EF4-FFF2-40B4-BE49-F238E27FC236}">
                    <a16:creationId xmlns:a16="http://schemas.microsoft.com/office/drawing/2014/main" id="{8FB2053E-58E8-4E67-8C27-F15E0A6BA01F}"/>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01" name="椭圆 400">
                <a:extLst>
                  <a:ext uri="{FF2B5EF4-FFF2-40B4-BE49-F238E27FC236}">
                    <a16:creationId xmlns:a16="http://schemas.microsoft.com/office/drawing/2014/main" id="{C3B0DFE9-4888-47EE-8F49-A10564CB945B}"/>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02" name="椭圆 401">
                <a:extLst>
                  <a:ext uri="{FF2B5EF4-FFF2-40B4-BE49-F238E27FC236}">
                    <a16:creationId xmlns:a16="http://schemas.microsoft.com/office/drawing/2014/main" id="{B1CB6FB1-178C-48B0-B7C8-71B0EEA4AB01}"/>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03" name="椭圆 402">
                <a:extLst>
                  <a:ext uri="{FF2B5EF4-FFF2-40B4-BE49-F238E27FC236}">
                    <a16:creationId xmlns:a16="http://schemas.microsoft.com/office/drawing/2014/main" id="{B8567D80-070B-4A25-BFAA-ED6F0D8DD3A5}"/>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04" name="椭圆 403">
                <a:extLst>
                  <a:ext uri="{FF2B5EF4-FFF2-40B4-BE49-F238E27FC236}">
                    <a16:creationId xmlns:a16="http://schemas.microsoft.com/office/drawing/2014/main" id="{C7411A66-14A3-4456-BC30-0F490BF00A38}"/>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05" name="椭圆 404">
                <a:extLst>
                  <a:ext uri="{FF2B5EF4-FFF2-40B4-BE49-F238E27FC236}">
                    <a16:creationId xmlns:a16="http://schemas.microsoft.com/office/drawing/2014/main" id="{5DE5C564-B93D-46D8-B968-D8E735EE59C5}"/>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06" name="椭圆 405">
                <a:extLst>
                  <a:ext uri="{FF2B5EF4-FFF2-40B4-BE49-F238E27FC236}">
                    <a16:creationId xmlns:a16="http://schemas.microsoft.com/office/drawing/2014/main" id="{ACFC49A4-6743-4A51-AD82-DDE7D28D2A39}"/>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07" name="椭圆 406">
                <a:extLst>
                  <a:ext uri="{FF2B5EF4-FFF2-40B4-BE49-F238E27FC236}">
                    <a16:creationId xmlns:a16="http://schemas.microsoft.com/office/drawing/2014/main" id="{7268B59E-25E4-4EE4-8C61-7B0FA3C2F736}"/>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08" name="椭圆 407">
                <a:extLst>
                  <a:ext uri="{FF2B5EF4-FFF2-40B4-BE49-F238E27FC236}">
                    <a16:creationId xmlns:a16="http://schemas.microsoft.com/office/drawing/2014/main" id="{D537933E-0AA0-478A-A34C-B2D93BAF65EE}"/>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cs typeface="Arial" panose="020B0604020202020204" pitchFamily="34" charset="0"/>
                </a:endParaRPr>
              </a:p>
            </p:txBody>
          </p:sp>
          <p:sp>
            <p:nvSpPr>
              <p:cNvPr id="409" name="椭圆 408">
                <a:extLst>
                  <a:ext uri="{FF2B5EF4-FFF2-40B4-BE49-F238E27FC236}">
                    <a16:creationId xmlns:a16="http://schemas.microsoft.com/office/drawing/2014/main" id="{E69B2E6D-95F0-4182-A858-21FE1B421559}"/>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10" name="椭圆 409">
                <a:extLst>
                  <a:ext uri="{FF2B5EF4-FFF2-40B4-BE49-F238E27FC236}">
                    <a16:creationId xmlns:a16="http://schemas.microsoft.com/office/drawing/2014/main" id="{3D4B54E1-1286-4852-BD0F-35C91BAA4B1C}"/>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11" name="椭圆 410">
                <a:extLst>
                  <a:ext uri="{FF2B5EF4-FFF2-40B4-BE49-F238E27FC236}">
                    <a16:creationId xmlns:a16="http://schemas.microsoft.com/office/drawing/2014/main" id="{515514D9-9E11-46A8-B325-D12E1D083EF9}"/>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12" name="椭圆 411">
                <a:extLst>
                  <a:ext uri="{FF2B5EF4-FFF2-40B4-BE49-F238E27FC236}">
                    <a16:creationId xmlns:a16="http://schemas.microsoft.com/office/drawing/2014/main" id="{64128438-EFF8-49C3-A8C7-85FD9D139961}"/>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grpSp>
        <p:grpSp>
          <p:nvGrpSpPr>
            <p:cNvPr id="374" name="组合 373">
              <a:extLst>
                <a:ext uri="{FF2B5EF4-FFF2-40B4-BE49-F238E27FC236}">
                  <a16:creationId xmlns:a16="http://schemas.microsoft.com/office/drawing/2014/main" id="{9668B02C-CD36-4D3B-8163-BBEC558F0501}"/>
                </a:ext>
              </a:extLst>
            </p:cNvPr>
            <p:cNvGrpSpPr/>
            <p:nvPr/>
          </p:nvGrpSpPr>
          <p:grpSpPr>
            <a:xfrm>
              <a:off x="8682504" y="2655477"/>
              <a:ext cx="678664" cy="722961"/>
              <a:chOff x="9542646" y="1440947"/>
              <a:chExt cx="1392964" cy="1483884"/>
            </a:xfrm>
          </p:grpSpPr>
          <p:sp>
            <p:nvSpPr>
              <p:cNvPr id="375" name="椭圆 374">
                <a:extLst>
                  <a:ext uri="{FF2B5EF4-FFF2-40B4-BE49-F238E27FC236}">
                    <a16:creationId xmlns:a16="http://schemas.microsoft.com/office/drawing/2014/main" id="{5902ECB5-9469-41BF-B41C-2E542510CC88}"/>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76" name="椭圆 375">
                <a:extLst>
                  <a:ext uri="{FF2B5EF4-FFF2-40B4-BE49-F238E27FC236}">
                    <a16:creationId xmlns:a16="http://schemas.microsoft.com/office/drawing/2014/main" id="{57F4543B-899C-4DFF-B3CE-3F7D6D1410C0}"/>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77" name="椭圆 376">
                <a:extLst>
                  <a:ext uri="{FF2B5EF4-FFF2-40B4-BE49-F238E27FC236}">
                    <a16:creationId xmlns:a16="http://schemas.microsoft.com/office/drawing/2014/main" id="{EDF72FDB-1647-4811-B2DB-4FD1E795C425}"/>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78" name="椭圆 377">
                <a:extLst>
                  <a:ext uri="{FF2B5EF4-FFF2-40B4-BE49-F238E27FC236}">
                    <a16:creationId xmlns:a16="http://schemas.microsoft.com/office/drawing/2014/main" id="{2EF5F6B2-3B0D-4AB1-8731-B70010CD1E9E}"/>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79" name="椭圆 378">
                <a:extLst>
                  <a:ext uri="{FF2B5EF4-FFF2-40B4-BE49-F238E27FC236}">
                    <a16:creationId xmlns:a16="http://schemas.microsoft.com/office/drawing/2014/main" id="{9035469D-B7C0-4767-A36E-B042AB7A3B52}"/>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80" name="椭圆 379">
                <a:extLst>
                  <a:ext uri="{FF2B5EF4-FFF2-40B4-BE49-F238E27FC236}">
                    <a16:creationId xmlns:a16="http://schemas.microsoft.com/office/drawing/2014/main" id="{537C2CAC-D313-4307-B429-7A05B7664904}"/>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81" name="椭圆 380">
                <a:extLst>
                  <a:ext uri="{FF2B5EF4-FFF2-40B4-BE49-F238E27FC236}">
                    <a16:creationId xmlns:a16="http://schemas.microsoft.com/office/drawing/2014/main" id="{AF3709E3-47D4-4CC0-9DBA-1CA3CF77B0B6}"/>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82" name="椭圆 381">
                <a:extLst>
                  <a:ext uri="{FF2B5EF4-FFF2-40B4-BE49-F238E27FC236}">
                    <a16:creationId xmlns:a16="http://schemas.microsoft.com/office/drawing/2014/main" id="{9BAF6026-AF62-4822-A56E-8E41D0C2705A}"/>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83" name="椭圆 382">
                <a:extLst>
                  <a:ext uri="{FF2B5EF4-FFF2-40B4-BE49-F238E27FC236}">
                    <a16:creationId xmlns:a16="http://schemas.microsoft.com/office/drawing/2014/main" id="{164795B9-D80E-4229-990A-AB8E8FC669F7}"/>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84" name="椭圆 383">
                <a:extLst>
                  <a:ext uri="{FF2B5EF4-FFF2-40B4-BE49-F238E27FC236}">
                    <a16:creationId xmlns:a16="http://schemas.microsoft.com/office/drawing/2014/main" id="{C8CC49E9-35E5-4A6F-89BD-7C927003BC98}"/>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85" name="椭圆 384">
                <a:extLst>
                  <a:ext uri="{FF2B5EF4-FFF2-40B4-BE49-F238E27FC236}">
                    <a16:creationId xmlns:a16="http://schemas.microsoft.com/office/drawing/2014/main" id="{48DB17AB-2896-4B5D-8B09-E3C1C17B0B5E}"/>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86" name="椭圆 385">
                <a:extLst>
                  <a:ext uri="{FF2B5EF4-FFF2-40B4-BE49-F238E27FC236}">
                    <a16:creationId xmlns:a16="http://schemas.microsoft.com/office/drawing/2014/main" id="{230497E8-A115-4C53-80F2-049A42D1E1AA}"/>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87" name="椭圆 386">
                <a:extLst>
                  <a:ext uri="{FF2B5EF4-FFF2-40B4-BE49-F238E27FC236}">
                    <a16:creationId xmlns:a16="http://schemas.microsoft.com/office/drawing/2014/main" id="{B9C1CB89-21A9-4CC3-9C46-343D52C5CBC3}"/>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88" name="椭圆 387">
                <a:extLst>
                  <a:ext uri="{FF2B5EF4-FFF2-40B4-BE49-F238E27FC236}">
                    <a16:creationId xmlns:a16="http://schemas.microsoft.com/office/drawing/2014/main" id="{64DAAC36-48B1-44C6-87FA-683C3A40597E}"/>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89" name="椭圆 388">
                <a:extLst>
                  <a:ext uri="{FF2B5EF4-FFF2-40B4-BE49-F238E27FC236}">
                    <a16:creationId xmlns:a16="http://schemas.microsoft.com/office/drawing/2014/main" id="{22B17AFE-3E52-45B9-AE3E-264D9DD424F9}"/>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90" name="椭圆 389">
                <a:extLst>
                  <a:ext uri="{FF2B5EF4-FFF2-40B4-BE49-F238E27FC236}">
                    <a16:creationId xmlns:a16="http://schemas.microsoft.com/office/drawing/2014/main" id="{19362C73-7407-4FC3-88FE-972711242A75}"/>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91" name="椭圆 390">
                <a:extLst>
                  <a:ext uri="{FF2B5EF4-FFF2-40B4-BE49-F238E27FC236}">
                    <a16:creationId xmlns:a16="http://schemas.microsoft.com/office/drawing/2014/main" id="{7433D69C-F720-4CB2-B141-2CBF5F2634FE}"/>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92" name="椭圆 391">
                <a:extLst>
                  <a:ext uri="{FF2B5EF4-FFF2-40B4-BE49-F238E27FC236}">
                    <a16:creationId xmlns:a16="http://schemas.microsoft.com/office/drawing/2014/main" id="{E7A08911-1D2B-4066-924E-F9534ABA9850}"/>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93" name="椭圆 392">
                <a:extLst>
                  <a:ext uri="{FF2B5EF4-FFF2-40B4-BE49-F238E27FC236}">
                    <a16:creationId xmlns:a16="http://schemas.microsoft.com/office/drawing/2014/main" id="{3EE19E38-7816-4217-9938-F538C6B054F1}"/>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grpSp>
      </p:grpSp>
      <p:sp>
        <p:nvSpPr>
          <p:cNvPr id="413" name="流程图: 手动操作 412">
            <a:extLst>
              <a:ext uri="{FF2B5EF4-FFF2-40B4-BE49-F238E27FC236}">
                <a16:creationId xmlns:a16="http://schemas.microsoft.com/office/drawing/2014/main" id="{F7536DF2-9538-4305-8D92-300B1C6A434C}"/>
              </a:ext>
            </a:extLst>
          </p:cNvPr>
          <p:cNvSpPr/>
          <p:nvPr/>
        </p:nvSpPr>
        <p:spPr>
          <a:xfrm flipV="1">
            <a:off x="5090739" y="4634955"/>
            <a:ext cx="617281" cy="294746"/>
          </a:xfrm>
          <a:prstGeom prst="flowChartManualOperation">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14" name="椭圆 413">
            <a:extLst>
              <a:ext uri="{FF2B5EF4-FFF2-40B4-BE49-F238E27FC236}">
                <a16:creationId xmlns:a16="http://schemas.microsoft.com/office/drawing/2014/main" id="{8DAAC4BE-1F1A-4575-BC16-664B7AD93F02}"/>
              </a:ext>
            </a:extLst>
          </p:cNvPr>
          <p:cNvSpPr/>
          <p:nvPr/>
        </p:nvSpPr>
        <p:spPr>
          <a:xfrm>
            <a:off x="5098841" y="4266826"/>
            <a:ext cx="598491" cy="598491"/>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grpSp>
        <p:nvGrpSpPr>
          <p:cNvPr id="415" name="组合 414">
            <a:extLst>
              <a:ext uri="{FF2B5EF4-FFF2-40B4-BE49-F238E27FC236}">
                <a16:creationId xmlns:a16="http://schemas.microsoft.com/office/drawing/2014/main" id="{E3A847FF-2198-4DA9-AF7F-49755246FF94}"/>
              </a:ext>
            </a:extLst>
          </p:cNvPr>
          <p:cNvGrpSpPr/>
          <p:nvPr/>
        </p:nvGrpSpPr>
        <p:grpSpPr>
          <a:xfrm>
            <a:off x="5204088" y="4418419"/>
            <a:ext cx="387996" cy="295302"/>
            <a:chOff x="10398398" y="6258995"/>
            <a:chExt cx="289114" cy="220043"/>
          </a:xfrm>
        </p:grpSpPr>
        <p:cxnSp>
          <p:nvCxnSpPr>
            <p:cNvPr id="416" name="直接连接符 415">
              <a:extLst>
                <a:ext uri="{FF2B5EF4-FFF2-40B4-BE49-F238E27FC236}">
                  <a16:creationId xmlns:a16="http://schemas.microsoft.com/office/drawing/2014/main" id="{4611676E-4B23-4250-93E5-D6954AA98BE3}"/>
                </a:ext>
              </a:extLst>
            </p:cNvPr>
            <p:cNvCxnSpPr/>
            <p:nvPr/>
          </p:nvCxnSpPr>
          <p:spPr>
            <a:xfrm>
              <a:off x="10425138" y="6258995"/>
              <a:ext cx="220043" cy="2200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7" name="直接连接符 416">
              <a:extLst>
                <a:ext uri="{FF2B5EF4-FFF2-40B4-BE49-F238E27FC236}">
                  <a16:creationId xmlns:a16="http://schemas.microsoft.com/office/drawing/2014/main" id="{68A9BAA8-2776-4D59-99CA-27EB0564E2B6}"/>
                </a:ext>
              </a:extLst>
            </p:cNvPr>
            <p:cNvCxnSpPr>
              <a:cxnSpLocks/>
            </p:cNvCxnSpPr>
            <p:nvPr/>
          </p:nvCxnSpPr>
          <p:spPr>
            <a:xfrm flipH="1">
              <a:off x="10431305" y="6258995"/>
              <a:ext cx="220043" cy="2200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8" name="直接连接符 417">
              <a:extLst>
                <a:ext uri="{FF2B5EF4-FFF2-40B4-BE49-F238E27FC236}">
                  <a16:creationId xmlns:a16="http://schemas.microsoft.com/office/drawing/2014/main" id="{23672C64-E5F1-4B34-9527-FA1B0A7737E5}"/>
                </a:ext>
              </a:extLst>
            </p:cNvPr>
            <p:cNvCxnSpPr>
              <a:cxnSpLocks/>
            </p:cNvCxnSpPr>
            <p:nvPr/>
          </p:nvCxnSpPr>
          <p:spPr>
            <a:xfrm flipH="1">
              <a:off x="10398398" y="6373899"/>
              <a:ext cx="2891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19" name="组合 418">
            <a:extLst>
              <a:ext uri="{FF2B5EF4-FFF2-40B4-BE49-F238E27FC236}">
                <a16:creationId xmlns:a16="http://schemas.microsoft.com/office/drawing/2014/main" id="{F8D1F006-955C-4887-A9BC-965C8A3FF37B}"/>
              </a:ext>
            </a:extLst>
          </p:cNvPr>
          <p:cNvGrpSpPr/>
          <p:nvPr/>
        </p:nvGrpSpPr>
        <p:grpSpPr>
          <a:xfrm>
            <a:off x="3245281" y="2497730"/>
            <a:ext cx="1829337" cy="2059183"/>
            <a:chOff x="4239545" y="3203357"/>
            <a:chExt cx="1652174" cy="2059183"/>
          </a:xfrm>
        </p:grpSpPr>
        <p:cxnSp>
          <p:nvCxnSpPr>
            <p:cNvPr id="420" name="连接符: 肘形 419">
              <a:extLst>
                <a:ext uri="{FF2B5EF4-FFF2-40B4-BE49-F238E27FC236}">
                  <a16:creationId xmlns:a16="http://schemas.microsoft.com/office/drawing/2014/main" id="{BF564BBB-0BD8-4710-B609-E84A9F7E3EE7}"/>
                </a:ext>
              </a:extLst>
            </p:cNvPr>
            <p:cNvCxnSpPr>
              <a:cxnSpLocks/>
            </p:cNvCxnSpPr>
            <p:nvPr/>
          </p:nvCxnSpPr>
          <p:spPr>
            <a:xfrm rot="16200000" flipH="1">
              <a:off x="4394334" y="3765155"/>
              <a:ext cx="1342596" cy="1652174"/>
            </a:xfrm>
            <a:prstGeom prst="bentConnector4">
              <a:avLst>
                <a:gd name="adj1" fmla="val -54098"/>
                <a:gd name="adj2" fmla="val 87482"/>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sp>
          <p:nvSpPr>
            <p:cNvPr id="421" name="矩形 420">
              <a:extLst>
                <a:ext uri="{FF2B5EF4-FFF2-40B4-BE49-F238E27FC236}">
                  <a16:creationId xmlns:a16="http://schemas.microsoft.com/office/drawing/2014/main" id="{A6F80CE3-D792-4BAC-ABCF-46A7EE73EC08}"/>
                </a:ext>
              </a:extLst>
            </p:cNvPr>
            <p:cNvSpPr/>
            <p:nvPr/>
          </p:nvSpPr>
          <p:spPr>
            <a:xfrm>
              <a:off x="4360203" y="3203357"/>
              <a:ext cx="1007871" cy="584775"/>
            </a:xfrm>
            <a:prstGeom prst="rect">
              <a:avLst/>
            </a:prstGeom>
            <a:noFill/>
            <a:ln>
              <a:noFill/>
            </a:ln>
          </p:spPr>
          <p:txBody>
            <a:bodyPr wrap="square">
              <a:spAutoFit/>
            </a:bodyPr>
            <a:lstStyle/>
            <a:p>
              <a:r>
                <a:rPr lang="en-US" altLang="zh-CN" sz="1600" dirty="0">
                  <a:latin typeface="Arial" panose="020B0604020202020204" pitchFamily="34" charset="0"/>
                  <a:cs typeface="Arial" panose="020B0604020202020204" pitchFamily="34" charset="0"/>
                </a:rPr>
                <a:t>Filtered effluent</a:t>
              </a:r>
              <a:endParaRPr lang="zh-CN" altLang="en-US" sz="1600" dirty="0">
                <a:latin typeface="Arial" panose="020B0604020202020204" pitchFamily="34" charset="0"/>
                <a:cs typeface="Arial" panose="020B0604020202020204" pitchFamily="34" charset="0"/>
              </a:endParaRPr>
            </a:p>
          </p:txBody>
        </p:sp>
      </p:grpSp>
      <p:sp>
        <p:nvSpPr>
          <p:cNvPr id="422" name="矩形 421">
            <a:extLst>
              <a:ext uri="{FF2B5EF4-FFF2-40B4-BE49-F238E27FC236}">
                <a16:creationId xmlns:a16="http://schemas.microsoft.com/office/drawing/2014/main" id="{E9BAB216-13FB-43B1-BE45-F7356AC8A3BE}"/>
              </a:ext>
            </a:extLst>
          </p:cNvPr>
          <p:cNvSpPr/>
          <p:nvPr/>
        </p:nvSpPr>
        <p:spPr>
          <a:xfrm>
            <a:off x="1099012" y="3661126"/>
            <a:ext cx="857927" cy="338554"/>
          </a:xfrm>
          <a:prstGeom prst="rect">
            <a:avLst/>
          </a:prstGeom>
          <a:noFill/>
        </p:spPr>
        <p:txBody>
          <a:bodyPr wrap="none">
            <a:spAutoFit/>
          </a:bodyPr>
          <a:lstStyle/>
          <a:p>
            <a:r>
              <a:rPr lang="en-US" altLang="zh-CN" sz="1600" dirty="0">
                <a:latin typeface="Arial" panose="020B0604020202020204" pitchFamily="34" charset="0"/>
                <a:cs typeface="Arial" panose="020B0604020202020204" pitchFamily="34" charset="0"/>
              </a:rPr>
              <a:t>Influent</a:t>
            </a:r>
            <a:endParaRPr lang="zh-CN" altLang="en-US" sz="1600" dirty="0">
              <a:latin typeface="Arial" panose="020B0604020202020204" pitchFamily="34" charset="0"/>
              <a:cs typeface="Arial" panose="020B0604020202020204" pitchFamily="34" charset="0"/>
            </a:endParaRPr>
          </a:p>
        </p:txBody>
      </p:sp>
      <p:sp>
        <p:nvSpPr>
          <p:cNvPr id="423" name="矩形 422">
            <a:extLst>
              <a:ext uri="{FF2B5EF4-FFF2-40B4-BE49-F238E27FC236}">
                <a16:creationId xmlns:a16="http://schemas.microsoft.com/office/drawing/2014/main" id="{D613BF36-911D-461B-8C56-CF9A4705C5A0}"/>
              </a:ext>
            </a:extLst>
          </p:cNvPr>
          <p:cNvSpPr/>
          <p:nvPr/>
        </p:nvSpPr>
        <p:spPr>
          <a:xfrm>
            <a:off x="1015070" y="5043815"/>
            <a:ext cx="1637532" cy="338554"/>
          </a:xfrm>
          <a:prstGeom prst="rect">
            <a:avLst/>
          </a:prstGeom>
          <a:solidFill>
            <a:srgbClr val="FFFFFF">
              <a:alpha val="50196"/>
            </a:srgbClr>
          </a:solidFill>
        </p:spPr>
        <p:txBody>
          <a:bodyPr wrap="square">
            <a:spAutoFit/>
          </a:bodyPr>
          <a:lstStyle/>
          <a:p>
            <a:pPr algn="ctr"/>
            <a:r>
              <a:rPr lang="en-US" altLang="zh-CN" sz="1600" dirty="0">
                <a:latin typeface="Arial" panose="020B0604020202020204" pitchFamily="34" charset="0"/>
                <a:cs typeface="Arial" panose="020B0604020202020204" pitchFamily="34" charset="0"/>
              </a:rPr>
              <a:t>Mixed liquor</a:t>
            </a:r>
            <a:endParaRPr lang="zh-CN" altLang="en-US" sz="1600" dirty="0">
              <a:latin typeface="Arial" panose="020B0604020202020204" pitchFamily="34" charset="0"/>
              <a:cs typeface="Arial" panose="020B0604020202020204" pitchFamily="34" charset="0"/>
            </a:endParaRPr>
          </a:p>
        </p:txBody>
      </p:sp>
      <p:sp>
        <p:nvSpPr>
          <p:cNvPr id="424" name="矩形 423">
            <a:extLst>
              <a:ext uri="{FF2B5EF4-FFF2-40B4-BE49-F238E27FC236}">
                <a16:creationId xmlns:a16="http://schemas.microsoft.com/office/drawing/2014/main" id="{1284466C-322B-4FA0-BA05-90069EAB031E}"/>
              </a:ext>
            </a:extLst>
          </p:cNvPr>
          <p:cNvSpPr/>
          <p:nvPr/>
        </p:nvSpPr>
        <p:spPr>
          <a:xfrm>
            <a:off x="4616410" y="4992033"/>
            <a:ext cx="1438214" cy="338554"/>
          </a:xfrm>
          <a:prstGeom prst="rect">
            <a:avLst/>
          </a:prstGeom>
          <a:noFill/>
        </p:spPr>
        <p:txBody>
          <a:bodyPr wrap="none">
            <a:spAutoFit/>
          </a:bodyPr>
          <a:lstStyle/>
          <a:p>
            <a:r>
              <a:rPr lang="en-US" altLang="zh-CN" sz="1600" dirty="0">
                <a:latin typeface="Arial" panose="020B0604020202020204" pitchFamily="34" charset="0"/>
                <a:cs typeface="Arial" panose="020B0604020202020204" pitchFamily="34" charset="0"/>
              </a:rPr>
              <a:t>Suction pump</a:t>
            </a:r>
            <a:endParaRPr lang="zh-CN" altLang="en-US" sz="1600" dirty="0">
              <a:latin typeface="Arial" panose="020B0604020202020204" pitchFamily="34" charset="0"/>
              <a:cs typeface="Arial" panose="020B0604020202020204" pitchFamily="34" charset="0"/>
            </a:endParaRPr>
          </a:p>
        </p:txBody>
      </p:sp>
      <p:cxnSp>
        <p:nvCxnSpPr>
          <p:cNvPr id="425" name="直接连接符 424">
            <a:extLst>
              <a:ext uri="{FF2B5EF4-FFF2-40B4-BE49-F238E27FC236}">
                <a16:creationId xmlns:a16="http://schemas.microsoft.com/office/drawing/2014/main" id="{204964BB-0C87-405B-A6A3-4BD25017F761}"/>
              </a:ext>
            </a:extLst>
          </p:cNvPr>
          <p:cNvCxnSpPr>
            <a:cxnSpLocks/>
            <a:stCxn id="423" idx="0"/>
          </p:cNvCxnSpPr>
          <p:nvPr/>
        </p:nvCxnSpPr>
        <p:spPr>
          <a:xfrm flipV="1">
            <a:off x="1833836" y="4569395"/>
            <a:ext cx="664520" cy="4744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9" name="文本框 428">
            <a:extLst>
              <a:ext uri="{FF2B5EF4-FFF2-40B4-BE49-F238E27FC236}">
                <a16:creationId xmlns:a16="http://schemas.microsoft.com/office/drawing/2014/main" id="{36572EF4-4A42-4AE6-B151-FBE77152613B}"/>
              </a:ext>
            </a:extLst>
          </p:cNvPr>
          <p:cNvSpPr txBox="1"/>
          <p:nvPr/>
        </p:nvSpPr>
        <p:spPr>
          <a:xfrm>
            <a:off x="690657" y="1261204"/>
            <a:ext cx="9980579" cy="824008"/>
          </a:xfrm>
          <a:prstGeom prst="rect">
            <a:avLst/>
          </a:prstGeom>
          <a:noFill/>
        </p:spPr>
        <p:txBody>
          <a:bodyPr wrap="square" rtlCol="0">
            <a:spAutoFit/>
          </a:bodyPr>
          <a:lstStyle/>
          <a:p>
            <a:pPr>
              <a:lnSpc>
                <a:spcPct val="125000"/>
              </a:lnSpc>
            </a:pPr>
            <a:r>
              <a:rPr lang="en-US" altLang="zh-CN" sz="2000" b="1" dirty="0">
                <a:latin typeface="Arial" panose="020B0604020202020204" pitchFamily="34" charset="0"/>
                <a:cs typeface="Arial" panose="020B0604020202020204" pitchFamily="34" charset="0"/>
              </a:rPr>
              <a:t>Membrane Bioreactor (</a:t>
            </a:r>
            <a:r>
              <a:rPr lang="en-US" altLang="zh-CN" sz="2000" b="1" dirty="0">
                <a:solidFill>
                  <a:schemeClr val="accent2">
                    <a:lumMod val="75000"/>
                  </a:schemeClr>
                </a:solidFill>
                <a:latin typeface="Arial" panose="020B0604020202020204" pitchFamily="34" charset="0"/>
                <a:cs typeface="Arial" panose="020B0604020202020204" pitchFamily="34" charset="0"/>
              </a:rPr>
              <a:t>MBR</a:t>
            </a:r>
            <a:r>
              <a:rPr lang="en-US" altLang="zh-CN" sz="2000" b="1" dirty="0">
                <a:latin typeface="Arial" panose="020B0604020202020204" pitchFamily="34" charset="0"/>
                <a:cs typeface="Arial" panose="020B0604020202020204" pitchFamily="34" charset="0"/>
              </a:rPr>
              <a:t>): </a:t>
            </a:r>
          </a:p>
          <a:p>
            <a:pPr>
              <a:lnSpc>
                <a:spcPct val="125000"/>
              </a:lnSpc>
            </a:pPr>
            <a:r>
              <a:rPr lang="en-US" altLang="zh-CN" sz="2000" dirty="0">
                <a:latin typeface="Arial" panose="020B0604020202020204" pitchFamily="34" charset="0"/>
                <a:cs typeface="Arial" panose="020B0604020202020204" pitchFamily="34" charset="0"/>
              </a:rPr>
              <a:t>Combination of biological treatment and membrane separation</a:t>
            </a:r>
            <a:endParaRPr lang="zh-CN" altLang="en-US" sz="2000" dirty="0">
              <a:latin typeface="Arial" panose="020B0604020202020204" pitchFamily="34" charset="0"/>
              <a:cs typeface="Arial" panose="020B0604020202020204" pitchFamily="34" charset="0"/>
            </a:endParaRPr>
          </a:p>
        </p:txBody>
      </p:sp>
      <p:grpSp>
        <p:nvGrpSpPr>
          <p:cNvPr id="426" name="组合 425">
            <a:extLst>
              <a:ext uri="{FF2B5EF4-FFF2-40B4-BE49-F238E27FC236}">
                <a16:creationId xmlns:a16="http://schemas.microsoft.com/office/drawing/2014/main" id="{B73A7460-4F2E-40DE-A46D-66945F51DB89}"/>
              </a:ext>
            </a:extLst>
          </p:cNvPr>
          <p:cNvGrpSpPr/>
          <p:nvPr/>
        </p:nvGrpSpPr>
        <p:grpSpPr>
          <a:xfrm>
            <a:off x="5567091" y="3707821"/>
            <a:ext cx="876650" cy="877479"/>
            <a:chOff x="11250375" y="3531811"/>
            <a:chExt cx="876650" cy="2430961"/>
          </a:xfrm>
        </p:grpSpPr>
        <p:sp>
          <p:nvSpPr>
            <p:cNvPr id="427" name="矩形 426">
              <a:extLst>
                <a:ext uri="{FF2B5EF4-FFF2-40B4-BE49-F238E27FC236}">
                  <a16:creationId xmlns:a16="http://schemas.microsoft.com/office/drawing/2014/main" id="{358251FA-21EE-458A-9CE3-68E407057FB8}"/>
                </a:ext>
              </a:extLst>
            </p:cNvPr>
            <p:cNvSpPr/>
            <p:nvPr/>
          </p:nvSpPr>
          <p:spPr>
            <a:xfrm>
              <a:off x="11250375" y="3531811"/>
              <a:ext cx="876650" cy="937927"/>
            </a:xfrm>
            <a:prstGeom prst="rect">
              <a:avLst/>
            </a:prstGeom>
            <a:noFill/>
          </p:spPr>
          <p:txBody>
            <a:bodyPr wrap="none">
              <a:spAutoFit/>
            </a:bodyPr>
            <a:lstStyle/>
            <a:p>
              <a:r>
                <a:rPr lang="en-US" altLang="zh-CN" sz="1600" dirty="0">
                  <a:latin typeface="Arial" panose="020B0604020202020204" pitchFamily="34" charset="0"/>
                  <a:cs typeface="Arial" panose="020B0604020202020204" pitchFamily="34" charset="0"/>
                </a:rPr>
                <a:t>Effluent</a:t>
              </a:r>
              <a:endParaRPr lang="zh-CN" altLang="en-US" sz="1600" dirty="0">
                <a:latin typeface="Arial" panose="020B0604020202020204" pitchFamily="34" charset="0"/>
                <a:cs typeface="Arial" panose="020B0604020202020204" pitchFamily="34" charset="0"/>
              </a:endParaRPr>
            </a:p>
          </p:txBody>
        </p:sp>
        <p:cxnSp>
          <p:nvCxnSpPr>
            <p:cNvPr id="428" name="连接符: 肘形 427">
              <a:extLst>
                <a:ext uri="{FF2B5EF4-FFF2-40B4-BE49-F238E27FC236}">
                  <a16:creationId xmlns:a16="http://schemas.microsoft.com/office/drawing/2014/main" id="{58B0C936-AFF8-4591-B5AB-CB4C2A41672D}"/>
                </a:ext>
              </a:extLst>
            </p:cNvPr>
            <p:cNvCxnSpPr>
              <a:cxnSpLocks/>
            </p:cNvCxnSpPr>
            <p:nvPr/>
          </p:nvCxnSpPr>
          <p:spPr>
            <a:xfrm flipV="1">
              <a:off x="11403272" y="4564178"/>
              <a:ext cx="236953" cy="1398594"/>
            </a:xfrm>
            <a:prstGeom prst="bentConnector2">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sp>
        <p:nvSpPr>
          <p:cNvPr id="430" name="矩形 429">
            <a:extLst>
              <a:ext uri="{FF2B5EF4-FFF2-40B4-BE49-F238E27FC236}">
                <a16:creationId xmlns:a16="http://schemas.microsoft.com/office/drawing/2014/main" id="{9C7F4BE8-55DD-4E0B-83AA-070ED601CE96}"/>
              </a:ext>
            </a:extLst>
          </p:cNvPr>
          <p:cNvSpPr/>
          <p:nvPr/>
        </p:nvSpPr>
        <p:spPr>
          <a:xfrm>
            <a:off x="3007186" y="4994139"/>
            <a:ext cx="1637532" cy="584775"/>
          </a:xfrm>
          <a:prstGeom prst="rect">
            <a:avLst/>
          </a:prstGeom>
          <a:solidFill>
            <a:srgbClr val="FFFFFF">
              <a:alpha val="50196"/>
            </a:srgbClr>
          </a:solidFill>
        </p:spPr>
        <p:txBody>
          <a:bodyPr wrap="square">
            <a:spAutoFit/>
          </a:bodyPr>
          <a:lstStyle/>
          <a:p>
            <a:pPr algn="ctr"/>
            <a:r>
              <a:rPr lang="en-US" altLang="zh-CN" sz="1600" dirty="0">
                <a:latin typeface="Arial" panose="020B0604020202020204" pitchFamily="34" charset="0"/>
                <a:cs typeface="Arial" panose="020B0604020202020204" pitchFamily="34" charset="0"/>
              </a:rPr>
              <a:t>Membrane module</a:t>
            </a:r>
            <a:endParaRPr lang="zh-CN" altLang="en-US" sz="1600" dirty="0">
              <a:latin typeface="Arial" panose="020B0604020202020204" pitchFamily="34" charset="0"/>
              <a:cs typeface="Arial" panose="020B0604020202020204" pitchFamily="34" charset="0"/>
            </a:endParaRPr>
          </a:p>
        </p:txBody>
      </p:sp>
      <p:cxnSp>
        <p:nvCxnSpPr>
          <p:cNvPr id="431" name="直接连接符 430">
            <a:extLst>
              <a:ext uri="{FF2B5EF4-FFF2-40B4-BE49-F238E27FC236}">
                <a16:creationId xmlns:a16="http://schemas.microsoft.com/office/drawing/2014/main" id="{318D016F-9A26-476E-95A6-657F272BF846}"/>
              </a:ext>
            </a:extLst>
          </p:cNvPr>
          <p:cNvCxnSpPr>
            <a:cxnSpLocks/>
          </p:cNvCxnSpPr>
          <p:nvPr/>
        </p:nvCxnSpPr>
        <p:spPr>
          <a:xfrm>
            <a:off x="3582849" y="4071541"/>
            <a:ext cx="415559" cy="9797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p:txBody>
          <a:bodyPr/>
          <a:lstStyle/>
          <a:p>
            <a:pPr algn="l"/>
            <a:endParaRPr lang="zh-CN" altLang="en-US"/>
          </a:p>
        </p:txBody>
      </p:sp>
      <p:sp>
        <p:nvSpPr>
          <p:cNvPr id="84" name="文本框 83">
            <a:extLst>
              <a:ext uri="{FF2B5EF4-FFF2-40B4-BE49-F238E27FC236}">
                <a16:creationId xmlns:a16="http://schemas.microsoft.com/office/drawing/2014/main" id="{17E57E9A-8C32-4803-B075-2321029516F4}"/>
              </a:ext>
            </a:extLst>
          </p:cNvPr>
          <p:cNvSpPr txBox="1"/>
          <p:nvPr/>
        </p:nvSpPr>
        <p:spPr>
          <a:xfrm>
            <a:off x="1149298" y="5591268"/>
            <a:ext cx="5169197" cy="400110"/>
          </a:xfrm>
          <a:prstGeom prst="rect">
            <a:avLst/>
          </a:prstGeom>
          <a:noFill/>
        </p:spPr>
        <p:txBody>
          <a:bodyPr wrap="square" rtlCol="0">
            <a:spAutoFit/>
          </a:bodyPr>
          <a:lstStyle/>
          <a:p>
            <a:pPr marL="538163" lvl="1" indent="-177800">
              <a:spcBef>
                <a:spcPts val="10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MF or UF membranes are used in MBR</a:t>
            </a:r>
          </a:p>
        </p:txBody>
      </p:sp>
      <p:sp>
        <p:nvSpPr>
          <p:cNvPr id="85" name="矩形 84">
            <a:extLst>
              <a:ext uri="{FF2B5EF4-FFF2-40B4-BE49-F238E27FC236}">
                <a16:creationId xmlns:a16="http://schemas.microsoft.com/office/drawing/2014/main" id="{1D9A2ECB-6673-436D-95E6-9B4740CBA6A5}"/>
              </a:ext>
            </a:extLst>
          </p:cNvPr>
          <p:cNvSpPr/>
          <p:nvPr/>
        </p:nvSpPr>
        <p:spPr>
          <a:xfrm>
            <a:off x="6382248" y="2431022"/>
            <a:ext cx="5588365" cy="1938992"/>
          </a:xfrm>
          <a:prstGeom prst="rect">
            <a:avLst/>
          </a:prstGeom>
        </p:spPr>
        <p:txBody>
          <a:bodyPr wrap="square">
            <a:spAutoFit/>
          </a:bodyPr>
          <a:lstStyle/>
          <a:p>
            <a:pPr marL="538163" lvl="1" indent="-177800">
              <a:spcBef>
                <a:spcPts val="8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High-quality effluent</a:t>
            </a:r>
          </a:p>
          <a:p>
            <a:pPr marL="538163" lvl="1" indent="-177800">
              <a:spcBef>
                <a:spcPts val="8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Independent control of sludge- and hydraulic retention time</a:t>
            </a:r>
          </a:p>
          <a:p>
            <a:pPr marL="538163" lvl="1" indent="-177800">
              <a:spcBef>
                <a:spcPts val="8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Longer sludge retention time</a:t>
            </a:r>
          </a:p>
          <a:p>
            <a:pPr marL="538163" lvl="1" indent="-177800">
              <a:spcBef>
                <a:spcPts val="800"/>
              </a:spcBef>
              <a:buFont typeface="Arial" panose="020B0604020202020204" pitchFamily="34" charset="0"/>
              <a:buChar char="•"/>
            </a:pPr>
            <a:r>
              <a:rPr lang="en-US" altLang="zh-CN" sz="2000" dirty="0">
                <a:latin typeface="Arial" panose="020B0604020202020204" pitchFamily="34" charset="0"/>
                <a:cs typeface="Arial" panose="020B0604020202020204" pitchFamily="34" charset="0"/>
              </a:rPr>
              <a:t>Higher sludge concentration</a:t>
            </a:r>
          </a:p>
        </p:txBody>
      </p:sp>
      <p:sp>
        <p:nvSpPr>
          <p:cNvPr id="5" name="标题 2">
            <a:extLst>
              <a:ext uri="{FF2B5EF4-FFF2-40B4-BE49-F238E27FC236}">
                <a16:creationId xmlns:a16="http://schemas.microsoft.com/office/drawing/2014/main" id="{2C29B0EF-8921-7FB7-7ADA-FE431B28FDBB}"/>
              </a:ext>
            </a:extLst>
          </p:cNvPr>
          <p:cNvSpPr txBox="1">
            <a:spLocks/>
          </p:cNvSpPr>
          <p:nvPr/>
        </p:nvSpPr>
        <p:spPr>
          <a:xfrm>
            <a:off x="489102" y="361540"/>
            <a:ext cx="6797201" cy="522000"/>
          </a:xfrm>
          <a:prstGeom prst="rect">
            <a:avLst/>
          </a:prstGeom>
          <a:solidFill>
            <a:schemeClr val="bg1"/>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800" b="1" dirty="0">
                <a:solidFill>
                  <a:srgbClr val="323F50"/>
                </a:solidFill>
                <a:latin typeface="Arial" panose="020B0604020202020204" pitchFamily="34" charset="0"/>
                <a:cs typeface="Arial" panose="020B0604020202020204" pitchFamily="34" charset="0"/>
              </a:rPr>
              <a:t>How</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does</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the</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MBR</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work?</a:t>
            </a:r>
            <a:endParaRPr lang="zh-CN" altLang="en-US" sz="3800" b="1" dirty="0">
              <a:solidFill>
                <a:srgbClr val="323F50"/>
              </a:solidFill>
              <a:latin typeface="Arial" panose="020B0604020202020204" pitchFamily="34" charset="0"/>
              <a:cs typeface="Arial" panose="020B0604020202020204" pitchFamily="34" charset="0"/>
            </a:endParaRPr>
          </a:p>
        </p:txBody>
      </p:sp>
      <p:grpSp>
        <p:nvGrpSpPr>
          <p:cNvPr id="9" name="Group 15">
            <a:extLst>
              <a:ext uri="{FF2B5EF4-FFF2-40B4-BE49-F238E27FC236}">
                <a16:creationId xmlns:a16="http://schemas.microsoft.com/office/drawing/2014/main" id="{B7D83E51-9F10-FA99-A0A1-188EB93A16FD}"/>
              </a:ext>
            </a:extLst>
          </p:cNvPr>
          <p:cNvGrpSpPr/>
          <p:nvPr/>
        </p:nvGrpSpPr>
        <p:grpSpPr>
          <a:xfrm>
            <a:off x="8972536" y="417967"/>
            <a:ext cx="3121806" cy="447110"/>
            <a:chOff x="8844309" y="358006"/>
            <a:chExt cx="3121806" cy="447110"/>
          </a:xfrm>
        </p:grpSpPr>
        <p:grpSp>
          <p:nvGrpSpPr>
            <p:cNvPr id="10" name="组合 2">
              <a:extLst>
                <a:ext uri="{FF2B5EF4-FFF2-40B4-BE49-F238E27FC236}">
                  <a16:creationId xmlns:a16="http://schemas.microsoft.com/office/drawing/2014/main" id="{816664FE-A9BE-D54F-CB1E-B0314A0A0393}"/>
                </a:ext>
              </a:extLst>
            </p:cNvPr>
            <p:cNvGrpSpPr/>
            <p:nvPr/>
          </p:nvGrpSpPr>
          <p:grpSpPr>
            <a:xfrm>
              <a:off x="9715178" y="358006"/>
              <a:ext cx="2250937" cy="447110"/>
              <a:chOff x="9729466" y="157976"/>
              <a:chExt cx="2250937" cy="447110"/>
            </a:xfrm>
          </p:grpSpPr>
          <p:sp>
            <p:nvSpPr>
              <p:cNvPr id="19" name="TextBox 15">
                <a:extLst>
                  <a:ext uri="{FF2B5EF4-FFF2-40B4-BE49-F238E27FC236}">
                    <a16:creationId xmlns:a16="http://schemas.microsoft.com/office/drawing/2014/main" id="{DEE84A2F-16C9-4711-EC93-1A8D3FA88B73}"/>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20" name="直线连接符 9">
                <a:extLst>
                  <a:ext uri="{FF2B5EF4-FFF2-40B4-BE49-F238E27FC236}">
                    <a16:creationId xmlns:a16="http://schemas.microsoft.com/office/drawing/2014/main" id="{9E46039A-6B96-8F81-A7BD-7DDC84601C6C}"/>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4" name="Picture 17">
              <a:extLst>
                <a:ext uri="{FF2B5EF4-FFF2-40B4-BE49-F238E27FC236}">
                  <a16:creationId xmlns:a16="http://schemas.microsoft.com/office/drawing/2014/main" id="{A1EAD1DC-A8CB-13C2-8827-BE7B58A149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51051084"/>
      </p:ext>
    </p:extLst>
  </p:cSld>
  <p:clrMapOvr>
    <a:masterClrMapping/>
  </p:clrMapOvr>
  <p:transition advTm="6703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indefinite" fill="hold" nodeType="withEffect">
                                  <p:stCondLst>
                                    <p:cond delay="0"/>
                                  </p:stCondLst>
                                  <p:childTnLst>
                                    <p:set>
                                      <p:cBhvr>
                                        <p:cTn id="6" dur="1" fill="hold">
                                          <p:stCondLst>
                                            <p:cond delay="0"/>
                                          </p:stCondLst>
                                        </p:cTn>
                                        <p:tgtEl>
                                          <p:spTgt spid="372"/>
                                        </p:tgtEl>
                                        <p:attrNameLst>
                                          <p:attrName>style.visibility</p:attrName>
                                        </p:attrNameLst>
                                      </p:cBhvr>
                                      <p:to>
                                        <p:strVal val="visible"/>
                                      </p:to>
                                    </p:set>
                                    <p:animEffect transition="in" filter="wipe(down)">
                                      <p:cBhvr>
                                        <p:cTn id="7" dur="1000"/>
                                        <p:tgtEl>
                                          <p:spTgt spid="37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85">
                                            <p:txEl>
                                              <p:pRg st="0" end="0"/>
                                            </p:txEl>
                                          </p:spTgt>
                                        </p:tgtEl>
                                      </p:cBhvr>
                                    </p:animEffect>
                                    <p:animScale>
                                      <p:cBhvr>
                                        <p:cTn id="12" dur="250" autoRev="1" fill="hold"/>
                                        <p:tgtEl>
                                          <p:spTgt spid="85">
                                            <p:txEl>
                                              <p:pRg st="0" end="0"/>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85">
                                            <p:txEl>
                                              <p:pRg st="1" end="1"/>
                                            </p:txEl>
                                          </p:spTgt>
                                        </p:tgtEl>
                                      </p:cBhvr>
                                    </p:animEffect>
                                    <p:animScale>
                                      <p:cBhvr>
                                        <p:cTn id="17" dur="250" autoRev="1" fill="hold"/>
                                        <p:tgtEl>
                                          <p:spTgt spid="85">
                                            <p:txEl>
                                              <p:pRg st="1" end="1"/>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0" nodeType="clickEffect">
                                  <p:stCondLst>
                                    <p:cond delay="0"/>
                                  </p:stCondLst>
                                  <p:childTnLst>
                                    <p:animEffect transition="out" filter="fade">
                                      <p:cBhvr>
                                        <p:cTn id="21" dur="500" tmFilter="0, 0; .2, .5; .8, .5; 1, 0"/>
                                        <p:tgtEl>
                                          <p:spTgt spid="85">
                                            <p:txEl>
                                              <p:pRg st="2" end="2"/>
                                            </p:txEl>
                                          </p:spTgt>
                                        </p:tgtEl>
                                      </p:cBhvr>
                                    </p:animEffect>
                                    <p:animScale>
                                      <p:cBhvr>
                                        <p:cTn id="22" dur="250" autoRev="1" fill="hold"/>
                                        <p:tgtEl>
                                          <p:spTgt spid="85">
                                            <p:txEl>
                                              <p:pRg st="2" end="2"/>
                                            </p:txEl>
                                          </p:spTgt>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85">
                                            <p:txEl>
                                              <p:pRg st="3" end="3"/>
                                            </p:txEl>
                                          </p:spTgt>
                                        </p:tgtEl>
                                      </p:cBhvr>
                                    </p:animEffect>
                                    <p:animScale>
                                      <p:cBhvr>
                                        <p:cTn id="27" dur="250" autoRev="1" fill="hold"/>
                                        <p:tgtEl>
                                          <p:spTgt spid="85">
                                            <p:txEl>
                                              <p:pRg st="3" end="3"/>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对话气泡: 椭圆形 76">
            <a:extLst>
              <a:ext uri="{FF2B5EF4-FFF2-40B4-BE49-F238E27FC236}">
                <a16:creationId xmlns:a16="http://schemas.microsoft.com/office/drawing/2014/main" id="{A992E792-4D78-480E-9AF1-75BC0D668D07}"/>
              </a:ext>
            </a:extLst>
          </p:cNvPr>
          <p:cNvSpPr/>
          <p:nvPr/>
        </p:nvSpPr>
        <p:spPr>
          <a:xfrm>
            <a:off x="5639849" y="2053111"/>
            <a:ext cx="3058571" cy="3129750"/>
          </a:xfrm>
          <a:prstGeom prst="wedgeEllipseCallout">
            <a:avLst>
              <a:gd name="adj1" fmla="val -129909"/>
              <a:gd name="adj2" fmla="val -13961"/>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78" name="对话气泡: 椭圆形 77">
            <a:extLst>
              <a:ext uri="{FF2B5EF4-FFF2-40B4-BE49-F238E27FC236}">
                <a16:creationId xmlns:a16="http://schemas.microsoft.com/office/drawing/2014/main" id="{3194FFDF-2D61-433A-8694-2672B7CFDD73}"/>
              </a:ext>
            </a:extLst>
          </p:cNvPr>
          <p:cNvSpPr/>
          <p:nvPr/>
        </p:nvSpPr>
        <p:spPr>
          <a:xfrm>
            <a:off x="8799495" y="2508556"/>
            <a:ext cx="2662523" cy="2724485"/>
          </a:xfrm>
          <a:prstGeom prst="wedgeEllipseCallout">
            <a:avLst>
              <a:gd name="adj1" fmla="val -82606"/>
              <a:gd name="adj2" fmla="val 12435"/>
            </a:avLst>
          </a:prstGeom>
          <a:solidFill>
            <a:srgbClr val="F3F1CD">
              <a:alpha val="89804"/>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nvGrpSpPr>
          <p:cNvPr id="79" name="组合 78">
            <a:extLst>
              <a:ext uri="{FF2B5EF4-FFF2-40B4-BE49-F238E27FC236}">
                <a16:creationId xmlns:a16="http://schemas.microsoft.com/office/drawing/2014/main" id="{77B48536-6609-49A9-8165-C645C8549A35}"/>
              </a:ext>
            </a:extLst>
          </p:cNvPr>
          <p:cNvGrpSpPr/>
          <p:nvPr/>
        </p:nvGrpSpPr>
        <p:grpSpPr>
          <a:xfrm flipH="1">
            <a:off x="10468995" y="3928373"/>
            <a:ext cx="416612" cy="634849"/>
            <a:chOff x="11332612" y="3609239"/>
            <a:chExt cx="416612" cy="634849"/>
          </a:xfrm>
        </p:grpSpPr>
        <p:cxnSp>
          <p:nvCxnSpPr>
            <p:cNvPr id="80" name="直接箭头连接符 79">
              <a:extLst>
                <a:ext uri="{FF2B5EF4-FFF2-40B4-BE49-F238E27FC236}">
                  <a16:creationId xmlns:a16="http://schemas.microsoft.com/office/drawing/2014/main" id="{644912AB-BA24-4988-8A74-BA2E6D679596}"/>
                </a:ext>
              </a:extLst>
            </p:cNvPr>
            <p:cNvCxnSpPr>
              <a:cxnSpLocks/>
            </p:cNvCxnSpPr>
            <p:nvPr/>
          </p:nvCxnSpPr>
          <p:spPr>
            <a:xfrm flipH="1">
              <a:off x="11332612" y="3722218"/>
              <a:ext cx="403270" cy="521870"/>
            </a:xfrm>
            <a:prstGeom prst="straightConnector1">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02715F23-CBF5-4816-9068-0DC8B2A6C849}"/>
                </a:ext>
              </a:extLst>
            </p:cNvPr>
            <p:cNvCxnSpPr>
              <a:cxnSpLocks/>
            </p:cNvCxnSpPr>
            <p:nvPr/>
          </p:nvCxnSpPr>
          <p:spPr>
            <a:xfrm>
              <a:off x="11565721" y="3609239"/>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grpSp>
      <p:sp>
        <p:nvSpPr>
          <p:cNvPr id="82" name="矩形 81">
            <a:extLst>
              <a:ext uri="{FF2B5EF4-FFF2-40B4-BE49-F238E27FC236}">
                <a16:creationId xmlns:a16="http://schemas.microsoft.com/office/drawing/2014/main" id="{6EE55456-CA13-42F7-9580-253A0ED20D98}"/>
              </a:ext>
            </a:extLst>
          </p:cNvPr>
          <p:cNvSpPr/>
          <p:nvPr/>
        </p:nvSpPr>
        <p:spPr>
          <a:xfrm>
            <a:off x="1195635" y="2618853"/>
            <a:ext cx="2427902" cy="1574103"/>
          </a:xfrm>
          <a:prstGeom prst="rect">
            <a:avLst/>
          </a:prstGeom>
          <a:gradFill flip="none" rotWithShape="1">
            <a:gsLst>
              <a:gs pos="0">
                <a:srgbClr val="E3D7A8"/>
              </a:gs>
              <a:gs pos="32000">
                <a:srgbClr val="C6DDE8"/>
              </a:gs>
              <a:gs pos="100000">
                <a:srgbClr val="96CEE9"/>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83" name="直接连接符 82">
            <a:extLst>
              <a:ext uri="{FF2B5EF4-FFF2-40B4-BE49-F238E27FC236}">
                <a16:creationId xmlns:a16="http://schemas.microsoft.com/office/drawing/2014/main" id="{AE9A4BC8-CB82-4AC9-BE22-07711DAD00A9}"/>
              </a:ext>
            </a:extLst>
          </p:cNvPr>
          <p:cNvCxnSpPr>
            <a:cxnSpLocks/>
          </p:cNvCxnSpPr>
          <p:nvPr/>
        </p:nvCxnSpPr>
        <p:spPr>
          <a:xfrm>
            <a:off x="3623536" y="2387239"/>
            <a:ext cx="0" cy="1813121"/>
          </a:xfrm>
          <a:prstGeom prst="line">
            <a:avLst/>
          </a:prstGeom>
          <a:solidFill>
            <a:srgbClr val="996600"/>
          </a:solidFill>
          <a:ln w="38100"/>
        </p:spPr>
        <p:style>
          <a:lnRef idx="1">
            <a:schemeClr val="dk1"/>
          </a:lnRef>
          <a:fillRef idx="0">
            <a:schemeClr val="dk1"/>
          </a:fillRef>
          <a:effectRef idx="0">
            <a:schemeClr val="dk1"/>
          </a:effectRef>
          <a:fontRef idx="minor">
            <a:schemeClr val="tx1"/>
          </a:fontRef>
        </p:style>
      </p:cxnSp>
      <p:grpSp>
        <p:nvGrpSpPr>
          <p:cNvPr id="84" name="组合 83">
            <a:extLst>
              <a:ext uri="{FF2B5EF4-FFF2-40B4-BE49-F238E27FC236}">
                <a16:creationId xmlns:a16="http://schemas.microsoft.com/office/drawing/2014/main" id="{4774D7EF-7E72-4B49-A975-6CA8EFA93EE8}"/>
              </a:ext>
            </a:extLst>
          </p:cNvPr>
          <p:cNvGrpSpPr/>
          <p:nvPr/>
        </p:nvGrpSpPr>
        <p:grpSpPr>
          <a:xfrm>
            <a:off x="6520227" y="2739222"/>
            <a:ext cx="1371995" cy="1978377"/>
            <a:chOff x="4018769" y="4683546"/>
            <a:chExt cx="1371995" cy="1978377"/>
          </a:xfrm>
          <a:solidFill>
            <a:srgbClr val="5A278D"/>
          </a:solidFill>
          <a:effectLst>
            <a:outerShdw blurRad="50800" dist="38100" dir="18900000" algn="bl" rotWithShape="0">
              <a:prstClr val="black">
                <a:alpha val="40000"/>
              </a:prstClr>
            </a:outerShdw>
          </a:effectLst>
        </p:grpSpPr>
        <p:sp>
          <p:nvSpPr>
            <p:cNvPr id="85" name="椭圆 84">
              <a:extLst>
                <a:ext uri="{FF2B5EF4-FFF2-40B4-BE49-F238E27FC236}">
                  <a16:creationId xmlns:a16="http://schemas.microsoft.com/office/drawing/2014/main" id="{5B661CB0-6A8B-4661-B0C6-5FBFC5B0D438}"/>
                </a:ext>
              </a:extLst>
            </p:cNvPr>
            <p:cNvSpPr/>
            <p:nvPr/>
          </p:nvSpPr>
          <p:spPr>
            <a:xfrm>
              <a:off x="4018769" y="4693601"/>
              <a:ext cx="1371995" cy="514931"/>
            </a:xfrm>
            <a:prstGeom prst="ellipse">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86" name="圆柱体 85">
              <a:extLst>
                <a:ext uri="{FF2B5EF4-FFF2-40B4-BE49-F238E27FC236}">
                  <a16:creationId xmlns:a16="http://schemas.microsoft.com/office/drawing/2014/main" id="{0A78659D-D6D8-4444-AD00-3494D4EEBC50}"/>
                </a:ext>
              </a:extLst>
            </p:cNvPr>
            <p:cNvSpPr/>
            <p:nvPr/>
          </p:nvSpPr>
          <p:spPr>
            <a:xfrm>
              <a:off x="4245635" y="4683546"/>
              <a:ext cx="957826" cy="1727638"/>
            </a:xfrm>
            <a:prstGeom prst="can">
              <a:avLst>
                <a:gd name="adj" fmla="val 38646"/>
              </a:avLst>
            </a:prstGeom>
            <a:solidFill>
              <a:srgbClr val="682BB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87" name="流程图: 存储数据 86">
              <a:extLst>
                <a:ext uri="{FF2B5EF4-FFF2-40B4-BE49-F238E27FC236}">
                  <a16:creationId xmlns:a16="http://schemas.microsoft.com/office/drawing/2014/main" id="{210FCB01-ED78-4201-AC0B-750D71E4C990}"/>
                </a:ext>
              </a:extLst>
            </p:cNvPr>
            <p:cNvSpPr/>
            <p:nvPr/>
          </p:nvSpPr>
          <p:spPr>
            <a:xfrm rot="16200000">
              <a:off x="3840948" y="5112107"/>
              <a:ext cx="1727637" cy="1371995"/>
            </a:xfrm>
            <a:prstGeom prst="flowChartOnlineStorage">
              <a:avLst/>
            </a:prstGeom>
            <a:solidFill>
              <a:srgbClr val="5A278C">
                <a:alpha val="80392"/>
              </a:srgb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89" name="组合 88">
            <a:extLst>
              <a:ext uri="{FF2B5EF4-FFF2-40B4-BE49-F238E27FC236}">
                <a16:creationId xmlns:a16="http://schemas.microsoft.com/office/drawing/2014/main" id="{F2A680B0-F251-42EE-9C42-6F10D972CAB1}"/>
              </a:ext>
            </a:extLst>
          </p:cNvPr>
          <p:cNvGrpSpPr/>
          <p:nvPr/>
        </p:nvGrpSpPr>
        <p:grpSpPr>
          <a:xfrm>
            <a:off x="1656936" y="2757113"/>
            <a:ext cx="1504795" cy="1066488"/>
            <a:chOff x="9455530" y="2306000"/>
            <a:chExt cx="982612" cy="696403"/>
          </a:xfrm>
        </p:grpSpPr>
        <p:sp>
          <p:nvSpPr>
            <p:cNvPr id="90" name="矩形: 圆角 89">
              <a:extLst>
                <a:ext uri="{FF2B5EF4-FFF2-40B4-BE49-F238E27FC236}">
                  <a16:creationId xmlns:a16="http://schemas.microsoft.com/office/drawing/2014/main" id="{713FC9AE-FADF-4500-873A-95A74BF8C405}"/>
                </a:ext>
              </a:extLst>
            </p:cNvPr>
            <p:cNvSpPr/>
            <p:nvPr/>
          </p:nvSpPr>
          <p:spPr>
            <a:xfrm>
              <a:off x="9455530" y="2306000"/>
              <a:ext cx="982612" cy="135663"/>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1" name="矩形 90">
              <a:extLst>
                <a:ext uri="{FF2B5EF4-FFF2-40B4-BE49-F238E27FC236}">
                  <a16:creationId xmlns:a16="http://schemas.microsoft.com/office/drawing/2014/main" id="{0D3D87B3-E366-4E8B-A542-EF1D38E6B433}"/>
                </a:ext>
              </a:extLst>
            </p:cNvPr>
            <p:cNvSpPr/>
            <p:nvPr/>
          </p:nvSpPr>
          <p:spPr>
            <a:xfrm>
              <a:off x="9493389" y="2410743"/>
              <a:ext cx="916934" cy="591660"/>
            </a:xfrm>
            <a:prstGeom prst="rect">
              <a:avLst/>
            </a:prstGeom>
            <a:pattFill prst="ltHorz">
              <a:fgClr>
                <a:schemeClr val="tx1"/>
              </a:fgClr>
              <a:bgClr>
                <a:schemeClr val="bg1">
                  <a:lumMod val="95000"/>
                </a:schemeClr>
              </a:bgClr>
            </a:patt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sp>
        <p:nvSpPr>
          <p:cNvPr id="92" name="矩形 91">
            <a:extLst>
              <a:ext uri="{FF2B5EF4-FFF2-40B4-BE49-F238E27FC236}">
                <a16:creationId xmlns:a16="http://schemas.microsoft.com/office/drawing/2014/main" id="{88217415-7B8F-4361-B197-FB2FA0EF0FB6}"/>
              </a:ext>
            </a:extLst>
          </p:cNvPr>
          <p:cNvSpPr/>
          <p:nvPr/>
        </p:nvSpPr>
        <p:spPr>
          <a:xfrm>
            <a:off x="1599416" y="2802021"/>
            <a:ext cx="121577" cy="1094193"/>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3" name="矩形 92">
            <a:extLst>
              <a:ext uri="{FF2B5EF4-FFF2-40B4-BE49-F238E27FC236}">
                <a16:creationId xmlns:a16="http://schemas.microsoft.com/office/drawing/2014/main" id="{54D98864-7B31-47A7-B3E3-0AF7EB35F3E7}"/>
              </a:ext>
            </a:extLst>
          </p:cNvPr>
          <p:cNvSpPr/>
          <p:nvPr/>
        </p:nvSpPr>
        <p:spPr>
          <a:xfrm>
            <a:off x="3104209" y="2802021"/>
            <a:ext cx="121577" cy="1094193"/>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94" name="直接连接符 93">
            <a:extLst>
              <a:ext uri="{FF2B5EF4-FFF2-40B4-BE49-F238E27FC236}">
                <a16:creationId xmlns:a16="http://schemas.microsoft.com/office/drawing/2014/main" id="{434057FD-F5B2-49A2-AF06-06486EAD6298}"/>
              </a:ext>
            </a:extLst>
          </p:cNvPr>
          <p:cNvCxnSpPr>
            <a:cxnSpLocks/>
          </p:cNvCxnSpPr>
          <p:nvPr/>
        </p:nvCxnSpPr>
        <p:spPr>
          <a:xfrm>
            <a:off x="1189054" y="2387037"/>
            <a:ext cx="0" cy="1813121"/>
          </a:xfrm>
          <a:prstGeom prst="line">
            <a:avLst/>
          </a:prstGeom>
          <a:solidFill>
            <a:srgbClr val="996600"/>
          </a:solidFill>
          <a:ln w="38100"/>
        </p:spPr>
        <p:style>
          <a:lnRef idx="1">
            <a:schemeClr val="dk1"/>
          </a:lnRef>
          <a:fillRef idx="0">
            <a:schemeClr val="dk1"/>
          </a:fillRef>
          <a:effectRef idx="0">
            <a:schemeClr val="dk1"/>
          </a:effectRef>
          <a:fontRef idx="minor">
            <a:schemeClr val="tx1"/>
          </a:fontRef>
        </p:style>
      </p:cxnSp>
      <p:sp>
        <p:nvSpPr>
          <p:cNvPr id="95" name="矩形 94">
            <a:extLst>
              <a:ext uri="{FF2B5EF4-FFF2-40B4-BE49-F238E27FC236}">
                <a16:creationId xmlns:a16="http://schemas.microsoft.com/office/drawing/2014/main" id="{25082B96-9B94-42E5-B139-7949663AFB9A}"/>
              </a:ext>
            </a:extLst>
          </p:cNvPr>
          <p:cNvSpPr/>
          <p:nvPr/>
        </p:nvSpPr>
        <p:spPr>
          <a:xfrm flipV="1">
            <a:off x="996556" y="4208590"/>
            <a:ext cx="2791244" cy="16753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96" name="连接符: 肘形 95">
            <a:extLst>
              <a:ext uri="{FF2B5EF4-FFF2-40B4-BE49-F238E27FC236}">
                <a16:creationId xmlns:a16="http://schemas.microsoft.com/office/drawing/2014/main" id="{F574BBE0-3594-4E53-973F-ED1EA8A5EFF7}"/>
              </a:ext>
            </a:extLst>
          </p:cNvPr>
          <p:cNvCxnSpPr>
            <a:cxnSpLocks/>
          </p:cNvCxnSpPr>
          <p:nvPr/>
        </p:nvCxnSpPr>
        <p:spPr>
          <a:xfrm rot="5400000" flipH="1" flipV="1">
            <a:off x="633484" y="2524000"/>
            <a:ext cx="848033" cy="704498"/>
          </a:xfrm>
          <a:prstGeom prst="bentConnector3">
            <a:avLst>
              <a:gd name="adj1" fmla="val 145598"/>
            </a:avLst>
          </a:prstGeom>
          <a:ln w="38100">
            <a:solidFill>
              <a:srgbClr val="002060"/>
            </a:solidFill>
            <a:tailEnd type="triangle"/>
          </a:ln>
        </p:spPr>
        <p:style>
          <a:lnRef idx="1">
            <a:schemeClr val="dk1"/>
          </a:lnRef>
          <a:fillRef idx="0">
            <a:schemeClr val="dk1"/>
          </a:fillRef>
          <a:effectRef idx="0">
            <a:schemeClr val="dk1"/>
          </a:effectRef>
          <a:fontRef idx="minor">
            <a:schemeClr val="tx1"/>
          </a:fontRef>
        </p:style>
      </p:cxnSp>
      <p:grpSp>
        <p:nvGrpSpPr>
          <p:cNvPr id="97" name="组合 96">
            <a:extLst>
              <a:ext uri="{FF2B5EF4-FFF2-40B4-BE49-F238E27FC236}">
                <a16:creationId xmlns:a16="http://schemas.microsoft.com/office/drawing/2014/main" id="{FB61C625-91CB-45F6-AAD5-458E019D39FE}"/>
              </a:ext>
            </a:extLst>
          </p:cNvPr>
          <p:cNvGrpSpPr/>
          <p:nvPr/>
        </p:nvGrpSpPr>
        <p:grpSpPr>
          <a:xfrm>
            <a:off x="1254913" y="2954907"/>
            <a:ext cx="2288429" cy="1220485"/>
            <a:chOff x="8682504" y="2650829"/>
            <a:chExt cx="1395406" cy="727609"/>
          </a:xfrm>
        </p:grpSpPr>
        <p:grpSp>
          <p:nvGrpSpPr>
            <p:cNvPr id="98" name="组合 97">
              <a:extLst>
                <a:ext uri="{FF2B5EF4-FFF2-40B4-BE49-F238E27FC236}">
                  <a16:creationId xmlns:a16="http://schemas.microsoft.com/office/drawing/2014/main" id="{8C96D6DB-C3D5-4D4B-A0C0-0CB612F1A887}"/>
                </a:ext>
              </a:extLst>
            </p:cNvPr>
            <p:cNvGrpSpPr/>
            <p:nvPr/>
          </p:nvGrpSpPr>
          <p:grpSpPr>
            <a:xfrm>
              <a:off x="9399246" y="2650829"/>
              <a:ext cx="678664" cy="722961"/>
              <a:chOff x="9542646" y="1440947"/>
              <a:chExt cx="1392964" cy="1483884"/>
            </a:xfrm>
          </p:grpSpPr>
          <p:sp>
            <p:nvSpPr>
              <p:cNvPr id="119" name="椭圆 118">
                <a:extLst>
                  <a:ext uri="{FF2B5EF4-FFF2-40B4-BE49-F238E27FC236}">
                    <a16:creationId xmlns:a16="http://schemas.microsoft.com/office/drawing/2014/main" id="{E590DAFA-2D83-4028-8311-3E5C75AAD2E3}"/>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0" name="椭圆 119">
                <a:extLst>
                  <a:ext uri="{FF2B5EF4-FFF2-40B4-BE49-F238E27FC236}">
                    <a16:creationId xmlns:a16="http://schemas.microsoft.com/office/drawing/2014/main" id="{DCB41E77-981F-4638-B5D3-293B72A8DBAC}"/>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1" name="椭圆 120">
                <a:extLst>
                  <a:ext uri="{FF2B5EF4-FFF2-40B4-BE49-F238E27FC236}">
                    <a16:creationId xmlns:a16="http://schemas.microsoft.com/office/drawing/2014/main" id="{2EFE270D-B8F2-4A2E-A12F-397FE916FB3F}"/>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2" name="椭圆 121">
                <a:extLst>
                  <a:ext uri="{FF2B5EF4-FFF2-40B4-BE49-F238E27FC236}">
                    <a16:creationId xmlns:a16="http://schemas.microsoft.com/office/drawing/2014/main" id="{FBC01A4A-34CE-4A59-B79B-1B89413A3035}"/>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3" name="椭圆 122">
                <a:extLst>
                  <a:ext uri="{FF2B5EF4-FFF2-40B4-BE49-F238E27FC236}">
                    <a16:creationId xmlns:a16="http://schemas.microsoft.com/office/drawing/2014/main" id="{E32CBEAB-BB84-45DD-8B26-F0274E7981FE}"/>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4" name="椭圆 123">
                <a:extLst>
                  <a:ext uri="{FF2B5EF4-FFF2-40B4-BE49-F238E27FC236}">
                    <a16:creationId xmlns:a16="http://schemas.microsoft.com/office/drawing/2014/main" id="{E32BEF9C-350A-4E3B-8785-87E047FDA2B5}"/>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5" name="椭圆 124">
                <a:extLst>
                  <a:ext uri="{FF2B5EF4-FFF2-40B4-BE49-F238E27FC236}">
                    <a16:creationId xmlns:a16="http://schemas.microsoft.com/office/drawing/2014/main" id="{F08EC444-0D0C-4DA2-8605-BADC3386139B}"/>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6" name="椭圆 125">
                <a:extLst>
                  <a:ext uri="{FF2B5EF4-FFF2-40B4-BE49-F238E27FC236}">
                    <a16:creationId xmlns:a16="http://schemas.microsoft.com/office/drawing/2014/main" id="{AF304B01-7494-4D29-97E6-1C10822FE94C}"/>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7" name="椭圆 126">
                <a:extLst>
                  <a:ext uri="{FF2B5EF4-FFF2-40B4-BE49-F238E27FC236}">
                    <a16:creationId xmlns:a16="http://schemas.microsoft.com/office/drawing/2014/main" id="{6C70A06C-5810-4497-94AB-9F3C06E5E12D}"/>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8" name="椭圆 127">
                <a:extLst>
                  <a:ext uri="{FF2B5EF4-FFF2-40B4-BE49-F238E27FC236}">
                    <a16:creationId xmlns:a16="http://schemas.microsoft.com/office/drawing/2014/main" id="{E1A753FE-B0FA-4D69-8DCC-3D582F02BD5F}"/>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9" name="椭圆 128">
                <a:extLst>
                  <a:ext uri="{FF2B5EF4-FFF2-40B4-BE49-F238E27FC236}">
                    <a16:creationId xmlns:a16="http://schemas.microsoft.com/office/drawing/2014/main" id="{AE3E2288-E218-4693-B458-34C3E9F2C7B1}"/>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0" name="椭圆 129">
                <a:extLst>
                  <a:ext uri="{FF2B5EF4-FFF2-40B4-BE49-F238E27FC236}">
                    <a16:creationId xmlns:a16="http://schemas.microsoft.com/office/drawing/2014/main" id="{F350745B-0E5B-4039-ABC7-2C0CC0EC5CD6}"/>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1" name="椭圆 130">
                <a:extLst>
                  <a:ext uri="{FF2B5EF4-FFF2-40B4-BE49-F238E27FC236}">
                    <a16:creationId xmlns:a16="http://schemas.microsoft.com/office/drawing/2014/main" id="{C335626D-87FB-4879-A873-A8EC6DC888BF}"/>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2" name="椭圆 131">
                <a:extLst>
                  <a:ext uri="{FF2B5EF4-FFF2-40B4-BE49-F238E27FC236}">
                    <a16:creationId xmlns:a16="http://schemas.microsoft.com/office/drawing/2014/main" id="{E66346D4-4074-4148-9780-07BA82B1651E}"/>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3" name="椭圆 132">
                <a:extLst>
                  <a:ext uri="{FF2B5EF4-FFF2-40B4-BE49-F238E27FC236}">
                    <a16:creationId xmlns:a16="http://schemas.microsoft.com/office/drawing/2014/main" id="{E7E2EB54-92CA-4A13-BA85-34FA9CF4DD23}"/>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4" name="椭圆 133">
                <a:extLst>
                  <a:ext uri="{FF2B5EF4-FFF2-40B4-BE49-F238E27FC236}">
                    <a16:creationId xmlns:a16="http://schemas.microsoft.com/office/drawing/2014/main" id="{29990BB3-F1A8-4138-8C37-6CADCEAC10C5}"/>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5" name="椭圆 134">
                <a:extLst>
                  <a:ext uri="{FF2B5EF4-FFF2-40B4-BE49-F238E27FC236}">
                    <a16:creationId xmlns:a16="http://schemas.microsoft.com/office/drawing/2014/main" id="{3A489E2E-6026-466A-AE82-176FA33D0067}"/>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6" name="椭圆 135">
                <a:extLst>
                  <a:ext uri="{FF2B5EF4-FFF2-40B4-BE49-F238E27FC236}">
                    <a16:creationId xmlns:a16="http://schemas.microsoft.com/office/drawing/2014/main" id="{65897369-663E-465F-9BBE-BCD4911B95E3}"/>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7" name="椭圆 136">
                <a:extLst>
                  <a:ext uri="{FF2B5EF4-FFF2-40B4-BE49-F238E27FC236}">
                    <a16:creationId xmlns:a16="http://schemas.microsoft.com/office/drawing/2014/main" id="{5F56996B-EDD5-47B1-ADA0-5A44C948588C}"/>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nvGrpSpPr>
            <p:cNvPr id="99" name="组合 98">
              <a:extLst>
                <a:ext uri="{FF2B5EF4-FFF2-40B4-BE49-F238E27FC236}">
                  <a16:creationId xmlns:a16="http://schemas.microsoft.com/office/drawing/2014/main" id="{F56F0432-E665-4289-B94B-4C64450EF8C8}"/>
                </a:ext>
              </a:extLst>
            </p:cNvPr>
            <p:cNvGrpSpPr/>
            <p:nvPr/>
          </p:nvGrpSpPr>
          <p:grpSpPr>
            <a:xfrm>
              <a:off x="8682504" y="2655477"/>
              <a:ext cx="678664" cy="722961"/>
              <a:chOff x="9542646" y="1440947"/>
              <a:chExt cx="1392964" cy="1483884"/>
            </a:xfrm>
          </p:grpSpPr>
          <p:sp>
            <p:nvSpPr>
              <p:cNvPr id="100" name="椭圆 99">
                <a:extLst>
                  <a:ext uri="{FF2B5EF4-FFF2-40B4-BE49-F238E27FC236}">
                    <a16:creationId xmlns:a16="http://schemas.microsoft.com/office/drawing/2014/main" id="{FB274DA2-837C-4C19-ADFE-49DBA5A15FD2}"/>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1" name="椭圆 100">
                <a:extLst>
                  <a:ext uri="{FF2B5EF4-FFF2-40B4-BE49-F238E27FC236}">
                    <a16:creationId xmlns:a16="http://schemas.microsoft.com/office/drawing/2014/main" id="{5AF990F8-520D-4ECD-BE08-E0372A2405EE}"/>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2" name="椭圆 101">
                <a:extLst>
                  <a:ext uri="{FF2B5EF4-FFF2-40B4-BE49-F238E27FC236}">
                    <a16:creationId xmlns:a16="http://schemas.microsoft.com/office/drawing/2014/main" id="{54D5C3AD-8293-466C-8E7A-CA5F9AF2F8F9}"/>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3" name="椭圆 102">
                <a:extLst>
                  <a:ext uri="{FF2B5EF4-FFF2-40B4-BE49-F238E27FC236}">
                    <a16:creationId xmlns:a16="http://schemas.microsoft.com/office/drawing/2014/main" id="{06FD3AE7-282F-44A0-8B13-F52DB70482B8}"/>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4" name="椭圆 103">
                <a:extLst>
                  <a:ext uri="{FF2B5EF4-FFF2-40B4-BE49-F238E27FC236}">
                    <a16:creationId xmlns:a16="http://schemas.microsoft.com/office/drawing/2014/main" id="{0984D07C-CE9C-4DC3-8E91-884095998475}"/>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5" name="椭圆 104">
                <a:extLst>
                  <a:ext uri="{FF2B5EF4-FFF2-40B4-BE49-F238E27FC236}">
                    <a16:creationId xmlns:a16="http://schemas.microsoft.com/office/drawing/2014/main" id="{E66E1754-6DBC-4872-84B0-8126F898193A}"/>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6" name="椭圆 105">
                <a:extLst>
                  <a:ext uri="{FF2B5EF4-FFF2-40B4-BE49-F238E27FC236}">
                    <a16:creationId xmlns:a16="http://schemas.microsoft.com/office/drawing/2014/main" id="{ABF7777C-2E48-4DB0-B224-BFBC5129A85D}"/>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7" name="椭圆 106">
                <a:extLst>
                  <a:ext uri="{FF2B5EF4-FFF2-40B4-BE49-F238E27FC236}">
                    <a16:creationId xmlns:a16="http://schemas.microsoft.com/office/drawing/2014/main" id="{30F6CFEC-6EEC-40D2-A1FA-58F47CCCD053}"/>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8" name="椭圆 107">
                <a:extLst>
                  <a:ext uri="{FF2B5EF4-FFF2-40B4-BE49-F238E27FC236}">
                    <a16:creationId xmlns:a16="http://schemas.microsoft.com/office/drawing/2014/main" id="{948E7A1F-FE11-4BF6-96E3-307F3D7215D8}"/>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9" name="椭圆 108">
                <a:extLst>
                  <a:ext uri="{FF2B5EF4-FFF2-40B4-BE49-F238E27FC236}">
                    <a16:creationId xmlns:a16="http://schemas.microsoft.com/office/drawing/2014/main" id="{B45FE2BD-DFC1-4F32-99BB-2E407A9E1E77}"/>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0" name="椭圆 109">
                <a:extLst>
                  <a:ext uri="{FF2B5EF4-FFF2-40B4-BE49-F238E27FC236}">
                    <a16:creationId xmlns:a16="http://schemas.microsoft.com/office/drawing/2014/main" id="{11FC13DB-E394-409F-885E-B325C98A740B}"/>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1" name="椭圆 110">
                <a:extLst>
                  <a:ext uri="{FF2B5EF4-FFF2-40B4-BE49-F238E27FC236}">
                    <a16:creationId xmlns:a16="http://schemas.microsoft.com/office/drawing/2014/main" id="{71C67C59-E0CE-46F5-962F-F690FEAA64DA}"/>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2" name="椭圆 111">
                <a:extLst>
                  <a:ext uri="{FF2B5EF4-FFF2-40B4-BE49-F238E27FC236}">
                    <a16:creationId xmlns:a16="http://schemas.microsoft.com/office/drawing/2014/main" id="{955FF37E-E42B-49C8-97D8-D69FBABF3A49}"/>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3" name="椭圆 112">
                <a:extLst>
                  <a:ext uri="{FF2B5EF4-FFF2-40B4-BE49-F238E27FC236}">
                    <a16:creationId xmlns:a16="http://schemas.microsoft.com/office/drawing/2014/main" id="{94AF880A-9207-4D41-87A8-8A302DB4E306}"/>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4" name="椭圆 113">
                <a:extLst>
                  <a:ext uri="{FF2B5EF4-FFF2-40B4-BE49-F238E27FC236}">
                    <a16:creationId xmlns:a16="http://schemas.microsoft.com/office/drawing/2014/main" id="{61C56E5B-8CAC-490F-9D6D-77BFFEED9B4E}"/>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5" name="椭圆 114">
                <a:extLst>
                  <a:ext uri="{FF2B5EF4-FFF2-40B4-BE49-F238E27FC236}">
                    <a16:creationId xmlns:a16="http://schemas.microsoft.com/office/drawing/2014/main" id="{52451625-7C30-4754-9ACE-AD58D96EBA1E}"/>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6" name="椭圆 115">
                <a:extLst>
                  <a:ext uri="{FF2B5EF4-FFF2-40B4-BE49-F238E27FC236}">
                    <a16:creationId xmlns:a16="http://schemas.microsoft.com/office/drawing/2014/main" id="{E9970514-3F59-40A2-9F37-CCE275283C66}"/>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7" name="椭圆 116">
                <a:extLst>
                  <a:ext uri="{FF2B5EF4-FFF2-40B4-BE49-F238E27FC236}">
                    <a16:creationId xmlns:a16="http://schemas.microsoft.com/office/drawing/2014/main" id="{8BDBC0A3-9785-4F8F-967B-E592A230BBA0}"/>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8" name="椭圆 117">
                <a:extLst>
                  <a:ext uri="{FF2B5EF4-FFF2-40B4-BE49-F238E27FC236}">
                    <a16:creationId xmlns:a16="http://schemas.microsoft.com/office/drawing/2014/main" id="{54074C2D-3B23-4568-96EA-7E9E96AE1577}"/>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sp>
        <p:nvSpPr>
          <p:cNvPr id="138" name="流程图: 手动操作 137">
            <a:extLst>
              <a:ext uri="{FF2B5EF4-FFF2-40B4-BE49-F238E27FC236}">
                <a16:creationId xmlns:a16="http://schemas.microsoft.com/office/drawing/2014/main" id="{06C13704-FE13-40F2-98CE-64F1D4519A4F}"/>
              </a:ext>
            </a:extLst>
          </p:cNvPr>
          <p:cNvSpPr/>
          <p:nvPr/>
        </p:nvSpPr>
        <p:spPr>
          <a:xfrm flipV="1">
            <a:off x="4097865" y="4173099"/>
            <a:ext cx="617281" cy="294746"/>
          </a:xfrm>
          <a:prstGeom prst="flowChartManualOperation">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9" name="椭圆 138">
            <a:extLst>
              <a:ext uri="{FF2B5EF4-FFF2-40B4-BE49-F238E27FC236}">
                <a16:creationId xmlns:a16="http://schemas.microsoft.com/office/drawing/2014/main" id="{851C13F0-A93A-40C8-B6BD-72E786D2676A}"/>
              </a:ext>
            </a:extLst>
          </p:cNvPr>
          <p:cNvSpPr/>
          <p:nvPr/>
        </p:nvSpPr>
        <p:spPr>
          <a:xfrm>
            <a:off x="4105967" y="3804970"/>
            <a:ext cx="598491" cy="598491"/>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nvGrpSpPr>
          <p:cNvPr id="140" name="组合 139">
            <a:extLst>
              <a:ext uri="{FF2B5EF4-FFF2-40B4-BE49-F238E27FC236}">
                <a16:creationId xmlns:a16="http://schemas.microsoft.com/office/drawing/2014/main" id="{009CC416-D220-425C-9D69-8133C00DF65A}"/>
              </a:ext>
            </a:extLst>
          </p:cNvPr>
          <p:cNvGrpSpPr/>
          <p:nvPr/>
        </p:nvGrpSpPr>
        <p:grpSpPr>
          <a:xfrm>
            <a:off x="4211214" y="3956563"/>
            <a:ext cx="387996" cy="295302"/>
            <a:chOff x="10398398" y="6258995"/>
            <a:chExt cx="289114" cy="220043"/>
          </a:xfrm>
        </p:grpSpPr>
        <p:cxnSp>
          <p:nvCxnSpPr>
            <p:cNvPr id="141" name="直接连接符 140">
              <a:extLst>
                <a:ext uri="{FF2B5EF4-FFF2-40B4-BE49-F238E27FC236}">
                  <a16:creationId xmlns:a16="http://schemas.microsoft.com/office/drawing/2014/main" id="{BB35CB4C-5E07-4BEC-B389-6973C02179D5}"/>
                </a:ext>
              </a:extLst>
            </p:cNvPr>
            <p:cNvCxnSpPr>
              <a:cxnSpLocks/>
            </p:cNvCxnSpPr>
            <p:nvPr/>
          </p:nvCxnSpPr>
          <p:spPr>
            <a:xfrm rot="900000">
              <a:off x="10425138" y="6258995"/>
              <a:ext cx="220043" cy="2200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C1ED7A1B-E610-4907-B92E-0AAB0393B319}"/>
                </a:ext>
              </a:extLst>
            </p:cNvPr>
            <p:cNvCxnSpPr>
              <a:cxnSpLocks/>
            </p:cNvCxnSpPr>
            <p:nvPr/>
          </p:nvCxnSpPr>
          <p:spPr>
            <a:xfrm rot="20700000" flipH="1">
              <a:off x="10431305" y="6258995"/>
              <a:ext cx="220043" cy="2200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AE376551-75A7-42AA-9DAF-65CCBCC3E895}"/>
                </a:ext>
              </a:extLst>
            </p:cNvPr>
            <p:cNvCxnSpPr>
              <a:cxnSpLocks/>
            </p:cNvCxnSpPr>
            <p:nvPr/>
          </p:nvCxnSpPr>
          <p:spPr>
            <a:xfrm flipH="1">
              <a:off x="10398398" y="6373899"/>
              <a:ext cx="2891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4" name="矩形 143">
            <a:extLst>
              <a:ext uri="{FF2B5EF4-FFF2-40B4-BE49-F238E27FC236}">
                <a16:creationId xmlns:a16="http://schemas.microsoft.com/office/drawing/2014/main" id="{EF00B68F-8332-48AA-8082-08123A6D82E8}"/>
              </a:ext>
            </a:extLst>
          </p:cNvPr>
          <p:cNvSpPr/>
          <p:nvPr/>
        </p:nvSpPr>
        <p:spPr>
          <a:xfrm>
            <a:off x="2263913" y="1608200"/>
            <a:ext cx="1345240" cy="33855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Liquid phase</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145" name="矩形 144">
            <a:extLst>
              <a:ext uri="{FF2B5EF4-FFF2-40B4-BE49-F238E27FC236}">
                <a16:creationId xmlns:a16="http://schemas.microsoft.com/office/drawing/2014/main" id="{03221E86-4507-40B4-B6E4-B6B5B74546DB}"/>
              </a:ext>
            </a:extLst>
          </p:cNvPr>
          <p:cNvSpPr/>
          <p:nvPr/>
        </p:nvSpPr>
        <p:spPr>
          <a:xfrm>
            <a:off x="210510" y="3220801"/>
            <a:ext cx="857927" cy="33855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Influent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146" name="矩形 145">
            <a:extLst>
              <a:ext uri="{FF2B5EF4-FFF2-40B4-BE49-F238E27FC236}">
                <a16:creationId xmlns:a16="http://schemas.microsoft.com/office/drawing/2014/main" id="{1144A9A7-971F-4355-8115-7521AA16586B}"/>
              </a:ext>
            </a:extLst>
          </p:cNvPr>
          <p:cNvSpPr/>
          <p:nvPr/>
        </p:nvSpPr>
        <p:spPr>
          <a:xfrm>
            <a:off x="108655" y="4697879"/>
            <a:ext cx="1637532"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663300"/>
                </a:solidFill>
                <a:effectLst/>
                <a:uLnTx/>
                <a:uFillTx/>
                <a:latin typeface="Arial" panose="020B0604020202020204" pitchFamily="34" charset="0"/>
                <a:ea typeface="黑体"/>
                <a:cs typeface="Arial" panose="020B0604020202020204" pitchFamily="34" charset="0"/>
              </a:rPr>
              <a:t>Mixed liquor</a:t>
            </a:r>
            <a:endParaRPr kumimoji="0" lang="zh-CN" altLang="en-US" sz="1600" b="0" i="0" u="none" strike="noStrike" kern="1200" cap="none" spc="0" normalizeH="0" baseline="0" noProof="0" dirty="0">
              <a:ln>
                <a:noFill/>
              </a:ln>
              <a:solidFill>
                <a:srgbClr val="663300"/>
              </a:solidFill>
              <a:effectLst/>
              <a:uLnTx/>
              <a:uFillTx/>
              <a:latin typeface="Arial" panose="020B0604020202020204" pitchFamily="34" charset="0"/>
              <a:ea typeface="黑体"/>
              <a:cs typeface="Arial" panose="020B0604020202020204" pitchFamily="34" charset="0"/>
            </a:endParaRPr>
          </a:p>
        </p:txBody>
      </p:sp>
      <p:sp>
        <p:nvSpPr>
          <p:cNvPr id="147" name="椭圆 146">
            <a:extLst>
              <a:ext uri="{FF2B5EF4-FFF2-40B4-BE49-F238E27FC236}">
                <a16:creationId xmlns:a16="http://schemas.microsoft.com/office/drawing/2014/main" id="{25A411C8-3F15-4241-BC3C-3FE5733FDE39}"/>
              </a:ext>
            </a:extLst>
          </p:cNvPr>
          <p:cNvSpPr/>
          <p:nvPr/>
        </p:nvSpPr>
        <p:spPr>
          <a:xfrm>
            <a:off x="5769001" y="3694746"/>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48" name="椭圆 147">
            <a:extLst>
              <a:ext uri="{FF2B5EF4-FFF2-40B4-BE49-F238E27FC236}">
                <a16:creationId xmlns:a16="http://schemas.microsoft.com/office/drawing/2014/main" id="{E0AB4C39-C8D7-4B61-A538-74E2475C8BD8}"/>
              </a:ext>
            </a:extLst>
          </p:cNvPr>
          <p:cNvSpPr/>
          <p:nvPr/>
        </p:nvSpPr>
        <p:spPr>
          <a:xfrm>
            <a:off x="7683616" y="259610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49" name="椭圆 148">
            <a:extLst>
              <a:ext uri="{FF2B5EF4-FFF2-40B4-BE49-F238E27FC236}">
                <a16:creationId xmlns:a16="http://schemas.microsoft.com/office/drawing/2014/main" id="{009F5193-DD66-423D-9F2B-F809B0F0B808}"/>
              </a:ext>
            </a:extLst>
          </p:cNvPr>
          <p:cNvSpPr/>
          <p:nvPr/>
        </p:nvSpPr>
        <p:spPr>
          <a:xfrm>
            <a:off x="6119042" y="2929996"/>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0" name="椭圆 149">
            <a:extLst>
              <a:ext uri="{FF2B5EF4-FFF2-40B4-BE49-F238E27FC236}">
                <a16:creationId xmlns:a16="http://schemas.microsoft.com/office/drawing/2014/main" id="{FAEBB1C0-A29B-42CC-8E08-4B373AFBE0F3}"/>
              </a:ext>
            </a:extLst>
          </p:cNvPr>
          <p:cNvSpPr/>
          <p:nvPr/>
        </p:nvSpPr>
        <p:spPr>
          <a:xfrm>
            <a:off x="6131607" y="3910207"/>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1" name="椭圆 150">
            <a:extLst>
              <a:ext uri="{FF2B5EF4-FFF2-40B4-BE49-F238E27FC236}">
                <a16:creationId xmlns:a16="http://schemas.microsoft.com/office/drawing/2014/main" id="{C4CC2914-4FFE-4C3C-81B1-A8E56E82C239}"/>
              </a:ext>
            </a:extLst>
          </p:cNvPr>
          <p:cNvSpPr/>
          <p:nvPr/>
        </p:nvSpPr>
        <p:spPr>
          <a:xfrm>
            <a:off x="6305027" y="328484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2" name="椭圆 151">
            <a:extLst>
              <a:ext uri="{FF2B5EF4-FFF2-40B4-BE49-F238E27FC236}">
                <a16:creationId xmlns:a16="http://schemas.microsoft.com/office/drawing/2014/main" id="{D4A4BF50-3974-4425-B00A-F28FA879B02E}"/>
              </a:ext>
            </a:extLst>
          </p:cNvPr>
          <p:cNvSpPr/>
          <p:nvPr/>
        </p:nvSpPr>
        <p:spPr>
          <a:xfrm>
            <a:off x="6940902" y="4772054"/>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3" name="椭圆 152">
            <a:extLst>
              <a:ext uri="{FF2B5EF4-FFF2-40B4-BE49-F238E27FC236}">
                <a16:creationId xmlns:a16="http://schemas.microsoft.com/office/drawing/2014/main" id="{F613958A-8A10-4404-B137-D0AF17CC482B}"/>
              </a:ext>
            </a:extLst>
          </p:cNvPr>
          <p:cNvSpPr/>
          <p:nvPr/>
        </p:nvSpPr>
        <p:spPr>
          <a:xfrm>
            <a:off x="7901672" y="443164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4" name="椭圆 153">
            <a:extLst>
              <a:ext uri="{FF2B5EF4-FFF2-40B4-BE49-F238E27FC236}">
                <a16:creationId xmlns:a16="http://schemas.microsoft.com/office/drawing/2014/main" id="{EB846E9B-C294-470B-9FF5-C620F454F609}"/>
              </a:ext>
            </a:extLst>
          </p:cNvPr>
          <p:cNvSpPr/>
          <p:nvPr/>
        </p:nvSpPr>
        <p:spPr>
          <a:xfrm>
            <a:off x="8296733" y="323754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5" name="椭圆 154">
            <a:extLst>
              <a:ext uri="{FF2B5EF4-FFF2-40B4-BE49-F238E27FC236}">
                <a16:creationId xmlns:a16="http://schemas.microsoft.com/office/drawing/2014/main" id="{2A4E91FF-A0C8-441E-9FB4-0A4CC0772CFD}"/>
              </a:ext>
            </a:extLst>
          </p:cNvPr>
          <p:cNvSpPr/>
          <p:nvPr/>
        </p:nvSpPr>
        <p:spPr>
          <a:xfrm>
            <a:off x="7808003" y="3389948"/>
            <a:ext cx="197072" cy="186432"/>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6" name="椭圆 155">
            <a:extLst>
              <a:ext uri="{FF2B5EF4-FFF2-40B4-BE49-F238E27FC236}">
                <a16:creationId xmlns:a16="http://schemas.microsoft.com/office/drawing/2014/main" id="{D9D40F86-297D-4501-93BF-58F980ED351C}"/>
              </a:ext>
            </a:extLst>
          </p:cNvPr>
          <p:cNvSpPr/>
          <p:nvPr/>
        </p:nvSpPr>
        <p:spPr>
          <a:xfrm>
            <a:off x="7834280" y="2438764"/>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7" name="椭圆 156">
            <a:extLst>
              <a:ext uri="{FF2B5EF4-FFF2-40B4-BE49-F238E27FC236}">
                <a16:creationId xmlns:a16="http://schemas.microsoft.com/office/drawing/2014/main" id="{79C9734A-5C0D-42E2-A660-01A19E56BD2A}"/>
              </a:ext>
            </a:extLst>
          </p:cNvPr>
          <p:cNvSpPr/>
          <p:nvPr/>
        </p:nvSpPr>
        <p:spPr>
          <a:xfrm>
            <a:off x="6659442" y="2442490"/>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8" name="椭圆 157">
            <a:extLst>
              <a:ext uri="{FF2B5EF4-FFF2-40B4-BE49-F238E27FC236}">
                <a16:creationId xmlns:a16="http://schemas.microsoft.com/office/drawing/2014/main" id="{E8938273-734F-4FB3-B67E-14CA8A62BE2A}"/>
              </a:ext>
            </a:extLst>
          </p:cNvPr>
          <p:cNvSpPr/>
          <p:nvPr/>
        </p:nvSpPr>
        <p:spPr>
          <a:xfrm>
            <a:off x="6166339" y="3576380"/>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9" name="椭圆 158">
            <a:extLst>
              <a:ext uri="{FF2B5EF4-FFF2-40B4-BE49-F238E27FC236}">
                <a16:creationId xmlns:a16="http://schemas.microsoft.com/office/drawing/2014/main" id="{A5CBDA0B-FB18-4128-8302-FE7581064F52}"/>
              </a:ext>
            </a:extLst>
          </p:cNvPr>
          <p:cNvSpPr/>
          <p:nvPr/>
        </p:nvSpPr>
        <p:spPr>
          <a:xfrm>
            <a:off x="5772202" y="3182243"/>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0" name="椭圆 159">
            <a:extLst>
              <a:ext uri="{FF2B5EF4-FFF2-40B4-BE49-F238E27FC236}">
                <a16:creationId xmlns:a16="http://schemas.microsoft.com/office/drawing/2014/main" id="{82A86F73-2220-403C-832A-CF4364EAF93F}"/>
              </a:ext>
            </a:extLst>
          </p:cNvPr>
          <p:cNvSpPr/>
          <p:nvPr/>
        </p:nvSpPr>
        <p:spPr>
          <a:xfrm>
            <a:off x="6166339" y="4469759"/>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1" name="椭圆 160">
            <a:extLst>
              <a:ext uri="{FF2B5EF4-FFF2-40B4-BE49-F238E27FC236}">
                <a16:creationId xmlns:a16="http://schemas.microsoft.com/office/drawing/2014/main" id="{206B2898-95D4-43A4-AE01-3429A1290CCA}"/>
              </a:ext>
            </a:extLst>
          </p:cNvPr>
          <p:cNvSpPr/>
          <p:nvPr/>
        </p:nvSpPr>
        <p:spPr>
          <a:xfrm>
            <a:off x="6823234" y="3949498"/>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2" name="椭圆 161">
            <a:extLst>
              <a:ext uri="{FF2B5EF4-FFF2-40B4-BE49-F238E27FC236}">
                <a16:creationId xmlns:a16="http://schemas.microsoft.com/office/drawing/2014/main" id="{E9E93499-5FBE-4D95-93E6-067459B52FF6}"/>
              </a:ext>
            </a:extLst>
          </p:cNvPr>
          <p:cNvSpPr/>
          <p:nvPr/>
        </p:nvSpPr>
        <p:spPr>
          <a:xfrm>
            <a:off x="6975634" y="4101898"/>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3" name="椭圆 162">
            <a:extLst>
              <a:ext uri="{FF2B5EF4-FFF2-40B4-BE49-F238E27FC236}">
                <a16:creationId xmlns:a16="http://schemas.microsoft.com/office/drawing/2014/main" id="{42C7CC55-C923-49CF-87C9-6D0E619F20CC}"/>
              </a:ext>
            </a:extLst>
          </p:cNvPr>
          <p:cNvSpPr/>
          <p:nvPr/>
        </p:nvSpPr>
        <p:spPr>
          <a:xfrm>
            <a:off x="7159564" y="3875927"/>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4" name="椭圆 163">
            <a:extLst>
              <a:ext uri="{FF2B5EF4-FFF2-40B4-BE49-F238E27FC236}">
                <a16:creationId xmlns:a16="http://schemas.microsoft.com/office/drawing/2014/main" id="{F1A0FB4E-607E-4A63-A5C3-E33976A73893}"/>
              </a:ext>
            </a:extLst>
          </p:cNvPr>
          <p:cNvSpPr/>
          <p:nvPr/>
        </p:nvSpPr>
        <p:spPr>
          <a:xfrm>
            <a:off x="7332984" y="4007307"/>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5" name="椭圆 164">
            <a:extLst>
              <a:ext uri="{FF2B5EF4-FFF2-40B4-BE49-F238E27FC236}">
                <a16:creationId xmlns:a16="http://schemas.microsoft.com/office/drawing/2014/main" id="{400354A6-4CF8-4072-8EEC-64234732675E}"/>
              </a:ext>
            </a:extLst>
          </p:cNvPr>
          <p:cNvSpPr/>
          <p:nvPr/>
        </p:nvSpPr>
        <p:spPr>
          <a:xfrm>
            <a:off x="7474874" y="3676232"/>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6" name="椭圆 165">
            <a:extLst>
              <a:ext uri="{FF2B5EF4-FFF2-40B4-BE49-F238E27FC236}">
                <a16:creationId xmlns:a16="http://schemas.microsoft.com/office/drawing/2014/main" id="{AEF9A417-B2C2-4C3D-A100-862B9A0E25CE}"/>
              </a:ext>
            </a:extLst>
          </p:cNvPr>
          <p:cNvSpPr/>
          <p:nvPr/>
        </p:nvSpPr>
        <p:spPr>
          <a:xfrm>
            <a:off x="6975634" y="3786592"/>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7" name="椭圆 166">
            <a:extLst>
              <a:ext uri="{FF2B5EF4-FFF2-40B4-BE49-F238E27FC236}">
                <a16:creationId xmlns:a16="http://schemas.microsoft.com/office/drawing/2014/main" id="{ECEF21DF-D61A-4792-B06E-73A81556CD48}"/>
              </a:ext>
            </a:extLst>
          </p:cNvPr>
          <p:cNvSpPr/>
          <p:nvPr/>
        </p:nvSpPr>
        <p:spPr>
          <a:xfrm>
            <a:off x="7128034" y="3508069"/>
            <a:ext cx="138952" cy="1389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8" name="椭圆 167">
            <a:extLst>
              <a:ext uri="{FF2B5EF4-FFF2-40B4-BE49-F238E27FC236}">
                <a16:creationId xmlns:a16="http://schemas.microsoft.com/office/drawing/2014/main" id="{8AECE4EF-5A3F-4F7F-A5F3-A8344A908210}"/>
              </a:ext>
            </a:extLst>
          </p:cNvPr>
          <p:cNvSpPr/>
          <p:nvPr/>
        </p:nvSpPr>
        <p:spPr>
          <a:xfrm>
            <a:off x="7343496" y="3471282"/>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9" name="椭圆 168">
            <a:extLst>
              <a:ext uri="{FF2B5EF4-FFF2-40B4-BE49-F238E27FC236}">
                <a16:creationId xmlns:a16="http://schemas.microsoft.com/office/drawing/2014/main" id="{EF033FF5-D68A-4DA2-9B1E-194CB1C83709}"/>
              </a:ext>
            </a:extLst>
          </p:cNvPr>
          <p:cNvSpPr/>
          <p:nvPr/>
        </p:nvSpPr>
        <p:spPr>
          <a:xfrm>
            <a:off x="6791704" y="3445005"/>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0" name="椭圆 169">
            <a:extLst>
              <a:ext uri="{FF2B5EF4-FFF2-40B4-BE49-F238E27FC236}">
                <a16:creationId xmlns:a16="http://schemas.microsoft.com/office/drawing/2014/main" id="{2D44E2D4-10A3-4B34-B82F-D4C9676A4498}"/>
              </a:ext>
            </a:extLst>
          </p:cNvPr>
          <p:cNvSpPr/>
          <p:nvPr/>
        </p:nvSpPr>
        <p:spPr>
          <a:xfrm>
            <a:off x="6944104" y="3092911"/>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1" name="椭圆 170">
            <a:extLst>
              <a:ext uri="{FF2B5EF4-FFF2-40B4-BE49-F238E27FC236}">
                <a16:creationId xmlns:a16="http://schemas.microsoft.com/office/drawing/2014/main" id="{605201A7-6B30-4C52-992A-F88479ECD334}"/>
              </a:ext>
            </a:extLst>
          </p:cNvPr>
          <p:cNvSpPr/>
          <p:nvPr/>
        </p:nvSpPr>
        <p:spPr>
          <a:xfrm>
            <a:off x="7233138" y="2919492"/>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2" name="椭圆 171">
            <a:extLst>
              <a:ext uri="{FF2B5EF4-FFF2-40B4-BE49-F238E27FC236}">
                <a16:creationId xmlns:a16="http://schemas.microsoft.com/office/drawing/2014/main" id="{2AE0D27F-9836-457A-8582-E9FE0E44D17E}"/>
              </a:ext>
            </a:extLst>
          </p:cNvPr>
          <p:cNvSpPr/>
          <p:nvPr/>
        </p:nvSpPr>
        <p:spPr>
          <a:xfrm>
            <a:off x="7007167" y="2809133"/>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3" name="椭圆 172">
            <a:extLst>
              <a:ext uri="{FF2B5EF4-FFF2-40B4-BE49-F238E27FC236}">
                <a16:creationId xmlns:a16="http://schemas.microsoft.com/office/drawing/2014/main" id="{E06643C9-9A32-47D4-8E33-BABA4EA24434}"/>
              </a:ext>
            </a:extLst>
          </p:cNvPr>
          <p:cNvSpPr/>
          <p:nvPr/>
        </p:nvSpPr>
        <p:spPr>
          <a:xfrm>
            <a:off x="6802214" y="4453995"/>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4" name="椭圆 173">
            <a:extLst>
              <a:ext uri="{FF2B5EF4-FFF2-40B4-BE49-F238E27FC236}">
                <a16:creationId xmlns:a16="http://schemas.microsoft.com/office/drawing/2014/main" id="{5D752D42-83E6-4518-A504-F7E7002926D5}"/>
              </a:ext>
            </a:extLst>
          </p:cNvPr>
          <p:cNvSpPr/>
          <p:nvPr/>
        </p:nvSpPr>
        <p:spPr>
          <a:xfrm>
            <a:off x="7280433" y="4406699"/>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5" name="椭圆 174">
            <a:extLst>
              <a:ext uri="{FF2B5EF4-FFF2-40B4-BE49-F238E27FC236}">
                <a16:creationId xmlns:a16="http://schemas.microsoft.com/office/drawing/2014/main" id="{94EDA8C6-E83E-4A22-B82F-F72C402FAD41}"/>
              </a:ext>
            </a:extLst>
          </p:cNvPr>
          <p:cNvSpPr/>
          <p:nvPr/>
        </p:nvSpPr>
        <p:spPr>
          <a:xfrm>
            <a:off x="7474873" y="4800836"/>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nvGrpSpPr>
          <p:cNvPr id="176" name="组合 175">
            <a:extLst>
              <a:ext uri="{FF2B5EF4-FFF2-40B4-BE49-F238E27FC236}">
                <a16:creationId xmlns:a16="http://schemas.microsoft.com/office/drawing/2014/main" id="{BF8C9B15-8968-49E1-BC5C-A8E737D583B7}"/>
              </a:ext>
            </a:extLst>
          </p:cNvPr>
          <p:cNvGrpSpPr/>
          <p:nvPr/>
        </p:nvGrpSpPr>
        <p:grpSpPr>
          <a:xfrm>
            <a:off x="5658903" y="5550062"/>
            <a:ext cx="3138051" cy="619454"/>
            <a:chOff x="7529174" y="6133458"/>
            <a:chExt cx="3138051" cy="619454"/>
          </a:xfrm>
        </p:grpSpPr>
        <p:sp>
          <p:nvSpPr>
            <p:cNvPr id="177" name="椭圆 176">
              <a:extLst>
                <a:ext uri="{FF2B5EF4-FFF2-40B4-BE49-F238E27FC236}">
                  <a16:creationId xmlns:a16="http://schemas.microsoft.com/office/drawing/2014/main" id="{D7771511-BF09-47EC-A710-D3F8E2F02957}"/>
                </a:ext>
              </a:extLst>
            </p:cNvPr>
            <p:cNvSpPr/>
            <p:nvPr/>
          </p:nvSpPr>
          <p:spPr>
            <a:xfrm>
              <a:off x="7529174" y="6249938"/>
              <a:ext cx="138953" cy="13895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8" name="椭圆 177">
              <a:extLst>
                <a:ext uri="{FF2B5EF4-FFF2-40B4-BE49-F238E27FC236}">
                  <a16:creationId xmlns:a16="http://schemas.microsoft.com/office/drawing/2014/main" id="{B3DE1571-3389-4C71-84BC-B969D62F6631}"/>
                </a:ext>
              </a:extLst>
            </p:cNvPr>
            <p:cNvSpPr/>
            <p:nvPr/>
          </p:nvSpPr>
          <p:spPr>
            <a:xfrm>
              <a:off x="7532375" y="6505692"/>
              <a:ext cx="135752" cy="1389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9" name="矩形 178">
              <a:extLst>
                <a:ext uri="{FF2B5EF4-FFF2-40B4-BE49-F238E27FC236}">
                  <a16:creationId xmlns:a16="http://schemas.microsoft.com/office/drawing/2014/main" id="{ED5BFE84-8CBE-4826-9631-21255D8AA383}"/>
                </a:ext>
              </a:extLst>
            </p:cNvPr>
            <p:cNvSpPr/>
            <p:nvPr/>
          </p:nvSpPr>
          <p:spPr>
            <a:xfrm>
              <a:off x="7712570" y="6133458"/>
              <a:ext cx="295465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particles and macromolecules </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180" name="矩形 179">
              <a:extLst>
                <a:ext uri="{FF2B5EF4-FFF2-40B4-BE49-F238E27FC236}">
                  <a16:creationId xmlns:a16="http://schemas.microsoft.com/office/drawing/2014/main" id="{544E1C41-2749-4641-B497-41AABEF29AD3}"/>
                </a:ext>
              </a:extLst>
            </p:cNvPr>
            <p:cNvSpPr/>
            <p:nvPr/>
          </p:nvSpPr>
          <p:spPr>
            <a:xfrm>
              <a:off x="7712570" y="6414358"/>
              <a:ext cx="2600392"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water and small molecules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grpSp>
      <p:sp>
        <p:nvSpPr>
          <p:cNvPr id="181" name="椭圆 180">
            <a:extLst>
              <a:ext uri="{FF2B5EF4-FFF2-40B4-BE49-F238E27FC236}">
                <a16:creationId xmlns:a16="http://schemas.microsoft.com/office/drawing/2014/main" id="{9547DE7F-36C9-4E83-A991-ADE3034F808C}"/>
              </a:ext>
            </a:extLst>
          </p:cNvPr>
          <p:cNvSpPr/>
          <p:nvPr/>
        </p:nvSpPr>
        <p:spPr>
          <a:xfrm>
            <a:off x="7899569" y="3731533"/>
            <a:ext cx="121272" cy="11940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2" name="椭圆 181">
            <a:extLst>
              <a:ext uri="{FF2B5EF4-FFF2-40B4-BE49-F238E27FC236}">
                <a16:creationId xmlns:a16="http://schemas.microsoft.com/office/drawing/2014/main" id="{8B15F09C-DA5F-479E-9F63-B420C886FB83}"/>
              </a:ext>
            </a:extLst>
          </p:cNvPr>
          <p:cNvSpPr/>
          <p:nvPr/>
        </p:nvSpPr>
        <p:spPr>
          <a:xfrm>
            <a:off x="8060251" y="3862913"/>
            <a:ext cx="197072" cy="186432"/>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3" name="椭圆 182">
            <a:extLst>
              <a:ext uri="{FF2B5EF4-FFF2-40B4-BE49-F238E27FC236}">
                <a16:creationId xmlns:a16="http://schemas.microsoft.com/office/drawing/2014/main" id="{43981124-F08D-4D39-AB30-514B43BBAE9D}"/>
              </a:ext>
            </a:extLst>
          </p:cNvPr>
          <p:cNvSpPr/>
          <p:nvPr/>
        </p:nvSpPr>
        <p:spPr>
          <a:xfrm>
            <a:off x="6373344" y="3584388"/>
            <a:ext cx="197072" cy="186432"/>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4" name="椭圆 183">
            <a:extLst>
              <a:ext uri="{FF2B5EF4-FFF2-40B4-BE49-F238E27FC236}">
                <a16:creationId xmlns:a16="http://schemas.microsoft.com/office/drawing/2014/main" id="{126E5876-17CD-4899-9ECA-FC4616C6C909}"/>
              </a:ext>
            </a:extLst>
          </p:cNvPr>
          <p:cNvSpPr/>
          <p:nvPr/>
        </p:nvSpPr>
        <p:spPr>
          <a:xfrm>
            <a:off x="6241966" y="4167710"/>
            <a:ext cx="197072" cy="186432"/>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5" name="椭圆 184">
            <a:extLst>
              <a:ext uri="{FF2B5EF4-FFF2-40B4-BE49-F238E27FC236}">
                <a16:creationId xmlns:a16="http://schemas.microsoft.com/office/drawing/2014/main" id="{8A746CC9-898B-4AA6-BF09-BB124E027257}"/>
              </a:ext>
            </a:extLst>
          </p:cNvPr>
          <p:cNvSpPr/>
          <p:nvPr/>
        </p:nvSpPr>
        <p:spPr>
          <a:xfrm>
            <a:off x="7953094" y="3082396"/>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6" name="椭圆 185">
            <a:extLst>
              <a:ext uri="{FF2B5EF4-FFF2-40B4-BE49-F238E27FC236}">
                <a16:creationId xmlns:a16="http://schemas.microsoft.com/office/drawing/2014/main" id="{9BF5F8F4-0F8F-4773-8697-924910197134}"/>
              </a:ext>
            </a:extLst>
          </p:cNvPr>
          <p:cNvSpPr/>
          <p:nvPr/>
        </p:nvSpPr>
        <p:spPr>
          <a:xfrm>
            <a:off x="8105494" y="3571126"/>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7" name="椭圆 186">
            <a:extLst>
              <a:ext uri="{FF2B5EF4-FFF2-40B4-BE49-F238E27FC236}">
                <a16:creationId xmlns:a16="http://schemas.microsoft.com/office/drawing/2014/main" id="{2FD93E42-0684-423A-AAE6-7AE1A821CE37}"/>
              </a:ext>
            </a:extLst>
          </p:cNvPr>
          <p:cNvSpPr/>
          <p:nvPr/>
        </p:nvSpPr>
        <p:spPr>
          <a:xfrm>
            <a:off x="8394528" y="3723526"/>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8" name="椭圆 187">
            <a:extLst>
              <a:ext uri="{FF2B5EF4-FFF2-40B4-BE49-F238E27FC236}">
                <a16:creationId xmlns:a16="http://schemas.microsoft.com/office/drawing/2014/main" id="{5737BAE6-2478-493E-AD9B-7D13C8A3192C}"/>
              </a:ext>
            </a:extLst>
          </p:cNvPr>
          <p:cNvSpPr/>
          <p:nvPr/>
        </p:nvSpPr>
        <p:spPr>
          <a:xfrm>
            <a:off x="7800695" y="4769303"/>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nvGrpSpPr>
          <p:cNvPr id="189" name="组合 188">
            <a:extLst>
              <a:ext uri="{FF2B5EF4-FFF2-40B4-BE49-F238E27FC236}">
                <a16:creationId xmlns:a16="http://schemas.microsoft.com/office/drawing/2014/main" id="{0A9192BE-1F56-4341-902C-36AD53AA9A2D}"/>
              </a:ext>
            </a:extLst>
          </p:cNvPr>
          <p:cNvGrpSpPr/>
          <p:nvPr/>
        </p:nvGrpSpPr>
        <p:grpSpPr>
          <a:xfrm>
            <a:off x="5698312" y="3060460"/>
            <a:ext cx="982687" cy="997728"/>
            <a:chOff x="7507240" y="4160256"/>
            <a:chExt cx="982687" cy="997728"/>
          </a:xfrm>
          <a:solidFill>
            <a:srgbClr val="00B0F0"/>
          </a:solidFill>
        </p:grpSpPr>
        <p:sp>
          <p:nvSpPr>
            <p:cNvPr id="190" name="箭头: 下 189">
              <a:extLst>
                <a:ext uri="{FF2B5EF4-FFF2-40B4-BE49-F238E27FC236}">
                  <a16:creationId xmlns:a16="http://schemas.microsoft.com/office/drawing/2014/main" id="{503A11DE-2E3D-4891-9E78-FF7BACE4A420}"/>
                </a:ext>
              </a:extLst>
            </p:cNvPr>
            <p:cNvSpPr/>
            <p:nvPr/>
          </p:nvSpPr>
          <p:spPr>
            <a:xfrm rot="16200000" flipH="1">
              <a:off x="7866143" y="3801353"/>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91" name="箭头: 下 190">
              <a:extLst>
                <a:ext uri="{FF2B5EF4-FFF2-40B4-BE49-F238E27FC236}">
                  <a16:creationId xmlns:a16="http://schemas.microsoft.com/office/drawing/2014/main" id="{9F36A8A7-FABA-477D-91E1-83E4F59234A6}"/>
                </a:ext>
              </a:extLst>
            </p:cNvPr>
            <p:cNvSpPr/>
            <p:nvPr/>
          </p:nvSpPr>
          <p:spPr>
            <a:xfrm rot="16200000" flipH="1">
              <a:off x="7866144" y="4163450"/>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92" name="箭头: 下 191">
              <a:extLst>
                <a:ext uri="{FF2B5EF4-FFF2-40B4-BE49-F238E27FC236}">
                  <a16:creationId xmlns:a16="http://schemas.microsoft.com/office/drawing/2014/main" id="{20468396-152E-48F7-A5D4-452B3F3DEF94}"/>
                </a:ext>
              </a:extLst>
            </p:cNvPr>
            <p:cNvSpPr/>
            <p:nvPr/>
          </p:nvSpPr>
          <p:spPr>
            <a:xfrm rot="16200000" flipH="1">
              <a:off x="7886262" y="4554320"/>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nvGrpSpPr>
          <p:cNvPr id="193" name="组合 192">
            <a:extLst>
              <a:ext uri="{FF2B5EF4-FFF2-40B4-BE49-F238E27FC236}">
                <a16:creationId xmlns:a16="http://schemas.microsoft.com/office/drawing/2014/main" id="{955E66A6-75D5-4F1F-83DD-5A5347D7C967}"/>
              </a:ext>
            </a:extLst>
          </p:cNvPr>
          <p:cNvGrpSpPr/>
          <p:nvPr/>
        </p:nvGrpSpPr>
        <p:grpSpPr>
          <a:xfrm>
            <a:off x="7725374" y="3093336"/>
            <a:ext cx="982687" cy="997728"/>
            <a:chOff x="9355308" y="4207360"/>
            <a:chExt cx="982687" cy="997728"/>
          </a:xfrm>
          <a:solidFill>
            <a:srgbClr val="00B0F0"/>
          </a:solidFill>
        </p:grpSpPr>
        <p:sp>
          <p:nvSpPr>
            <p:cNvPr id="194" name="箭头: 下 193">
              <a:extLst>
                <a:ext uri="{FF2B5EF4-FFF2-40B4-BE49-F238E27FC236}">
                  <a16:creationId xmlns:a16="http://schemas.microsoft.com/office/drawing/2014/main" id="{11844C5A-C7CC-45F5-8D18-7B9C2F90B582}"/>
                </a:ext>
              </a:extLst>
            </p:cNvPr>
            <p:cNvSpPr/>
            <p:nvPr/>
          </p:nvSpPr>
          <p:spPr>
            <a:xfrm rot="5400000">
              <a:off x="9714211" y="3848457"/>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95" name="箭头: 下 194">
              <a:extLst>
                <a:ext uri="{FF2B5EF4-FFF2-40B4-BE49-F238E27FC236}">
                  <a16:creationId xmlns:a16="http://schemas.microsoft.com/office/drawing/2014/main" id="{679FE8E4-8852-447A-892E-BD0C63B8D71F}"/>
                </a:ext>
              </a:extLst>
            </p:cNvPr>
            <p:cNvSpPr/>
            <p:nvPr/>
          </p:nvSpPr>
          <p:spPr>
            <a:xfrm rot="5400000">
              <a:off x="9714212" y="4235954"/>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96" name="箭头: 下 195">
              <a:extLst>
                <a:ext uri="{FF2B5EF4-FFF2-40B4-BE49-F238E27FC236}">
                  <a16:creationId xmlns:a16="http://schemas.microsoft.com/office/drawing/2014/main" id="{8551E21F-8447-42F4-B048-6D4FE97F1610}"/>
                </a:ext>
              </a:extLst>
            </p:cNvPr>
            <p:cNvSpPr/>
            <p:nvPr/>
          </p:nvSpPr>
          <p:spPr>
            <a:xfrm rot="5400000">
              <a:off x="9734330" y="4601424"/>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cxnSp>
        <p:nvCxnSpPr>
          <p:cNvPr id="197" name="直接连接符 196">
            <a:extLst>
              <a:ext uri="{FF2B5EF4-FFF2-40B4-BE49-F238E27FC236}">
                <a16:creationId xmlns:a16="http://schemas.microsoft.com/office/drawing/2014/main" id="{DE5134EB-9460-4B47-B528-9B553B14E2F3}"/>
              </a:ext>
            </a:extLst>
          </p:cNvPr>
          <p:cNvCxnSpPr>
            <a:stCxn id="146" idx="0"/>
          </p:cNvCxnSpPr>
          <p:nvPr/>
        </p:nvCxnSpPr>
        <p:spPr>
          <a:xfrm flipV="1">
            <a:off x="927421" y="4119511"/>
            <a:ext cx="638164" cy="578368"/>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98" name="组合 197">
            <a:extLst>
              <a:ext uri="{FF2B5EF4-FFF2-40B4-BE49-F238E27FC236}">
                <a16:creationId xmlns:a16="http://schemas.microsoft.com/office/drawing/2014/main" id="{EA34C215-05EF-49BB-A055-37F93288A194}"/>
              </a:ext>
            </a:extLst>
          </p:cNvPr>
          <p:cNvGrpSpPr/>
          <p:nvPr/>
        </p:nvGrpSpPr>
        <p:grpSpPr>
          <a:xfrm>
            <a:off x="7613826" y="1173036"/>
            <a:ext cx="1997692" cy="1693069"/>
            <a:chOff x="4620260" y="2318308"/>
            <a:chExt cx="1997692" cy="1693069"/>
          </a:xfrm>
        </p:grpSpPr>
        <p:sp>
          <p:nvSpPr>
            <p:cNvPr id="199" name="矩形 198">
              <a:extLst>
                <a:ext uri="{FF2B5EF4-FFF2-40B4-BE49-F238E27FC236}">
                  <a16:creationId xmlns:a16="http://schemas.microsoft.com/office/drawing/2014/main" id="{5795B7EC-3876-4DAF-BF77-2C856BD40CC9}"/>
                </a:ext>
              </a:extLst>
            </p:cNvPr>
            <p:cNvSpPr/>
            <p:nvPr/>
          </p:nvSpPr>
          <p:spPr>
            <a:xfrm>
              <a:off x="5209122" y="2318308"/>
              <a:ext cx="1408830" cy="338554"/>
            </a:xfrm>
            <a:prstGeom prst="rect">
              <a:avLst/>
            </a:prstGeom>
            <a:solidFill>
              <a:schemeClr val="accent2">
                <a:lumMod val="20000"/>
                <a:lumOff val="80000"/>
                <a:alpha val="30196"/>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Inner surface</a:t>
              </a:r>
            </a:p>
          </p:txBody>
        </p:sp>
        <p:cxnSp>
          <p:nvCxnSpPr>
            <p:cNvPr id="200" name="连接符: 肘形 199">
              <a:extLst>
                <a:ext uri="{FF2B5EF4-FFF2-40B4-BE49-F238E27FC236}">
                  <a16:creationId xmlns:a16="http://schemas.microsoft.com/office/drawing/2014/main" id="{D42662A6-D53D-4AE6-B85E-6B0DFD3FE9FF}"/>
                </a:ext>
              </a:extLst>
            </p:cNvPr>
            <p:cNvCxnSpPr>
              <a:cxnSpLocks/>
              <a:stCxn id="199" idx="1"/>
            </p:cNvCxnSpPr>
            <p:nvPr/>
          </p:nvCxnSpPr>
          <p:spPr>
            <a:xfrm rot="10800000" flipV="1">
              <a:off x="4620260" y="2487585"/>
              <a:ext cx="588863" cy="1523792"/>
            </a:xfrm>
            <a:prstGeom prst="bentConnector2">
              <a:avLst/>
            </a:prstGeom>
            <a:ln w="19050">
              <a:tailEnd type="triangle"/>
            </a:ln>
          </p:spPr>
          <p:style>
            <a:lnRef idx="1">
              <a:schemeClr val="dk1"/>
            </a:lnRef>
            <a:fillRef idx="0">
              <a:schemeClr val="dk1"/>
            </a:fillRef>
            <a:effectRef idx="0">
              <a:schemeClr val="dk1"/>
            </a:effectRef>
            <a:fontRef idx="minor">
              <a:schemeClr val="tx1"/>
            </a:fontRef>
          </p:style>
        </p:cxnSp>
      </p:grpSp>
      <p:grpSp>
        <p:nvGrpSpPr>
          <p:cNvPr id="201" name="组合 200">
            <a:extLst>
              <a:ext uri="{FF2B5EF4-FFF2-40B4-BE49-F238E27FC236}">
                <a16:creationId xmlns:a16="http://schemas.microsoft.com/office/drawing/2014/main" id="{25D2A6A4-925F-4C42-94BE-6646A005F967}"/>
              </a:ext>
            </a:extLst>
          </p:cNvPr>
          <p:cNvGrpSpPr/>
          <p:nvPr/>
        </p:nvGrpSpPr>
        <p:grpSpPr>
          <a:xfrm>
            <a:off x="7856538" y="1665557"/>
            <a:ext cx="2237675" cy="1237948"/>
            <a:chOff x="5129866" y="2802433"/>
            <a:chExt cx="2237675" cy="1237948"/>
          </a:xfrm>
        </p:grpSpPr>
        <p:sp>
          <p:nvSpPr>
            <p:cNvPr id="202" name="矩形 201">
              <a:extLst>
                <a:ext uri="{FF2B5EF4-FFF2-40B4-BE49-F238E27FC236}">
                  <a16:creationId xmlns:a16="http://schemas.microsoft.com/office/drawing/2014/main" id="{0E4DCBAE-E062-4D06-A997-CE1D5B6F5EEF}"/>
                </a:ext>
              </a:extLst>
            </p:cNvPr>
            <p:cNvSpPr/>
            <p:nvPr/>
          </p:nvSpPr>
          <p:spPr>
            <a:xfrm>
              <a:off x="5460136" y="2802433"/>
              <a:ext cx="1907405" cy="584775"/>
            </a:xfrm>
            <a:prstGeom prst="rect">
              <a:avLst/>
            </a:prstGeom>
            <a:solidFill>
              <a:schemeClr val="accent2">
                <a:lumMod val="20000"/>
                <a:lumOff val="80000"/>
                <a:alpha val="30196"/>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External filtration surface </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203" name="连接符: 肘形 202">
              <a:extLst>
                <a:ext uri="{FF2B5EF4-FFF2-40B4-BE49-F238E27FC236}">
                  <a16:creationId xmlns:a16="http://schemas.microsoft.com/office/drawing/2014/main" id="{1339A580-46C1-4678-93D1-A3C4AC672C32}"/>
                </a:ext>
              </a:extLst>
            </p:cNvPr>
            <p:cNvCxnSpPr>
              <a:cxnSpLocks/>
              <a:stCxn id="202" idx="1"/>
            </p:cNvCxnSpPr>
            <p:nvPr/>
          </p:nvCxnSpPr>
          <p:spPr>
            <a:xfrm rot="10800000" flipV="1">
              <a:off x="5129866" y="3094820"/>
              <a:ext cx="330270" cy="945561"/>
            </a:xfrm>
            <a:prstGeom prst="bentConnector2">
              <a:avLst/>
            </a:prstGeom>
            <a:ln w="19050">
              <a:tailEnd type="triangle"/>
            </a:ln>
          </p:spPr>
          <p:style>
            <a:lnRef idx="1">
              <a:schemeClr val="dk1"/>
            </a:lnRef>
            <a:fillRef idx="0">
              <a:schemeClr val="dk1"/>
            </a:fillRef>
            <a:effectRef idx="0">
              <a:schemeClr val="dk1"/>
            </a:effectRef>
            <a:fontRef idx="minor">
              <a:schemeClr val="tx1"/>
            </a:fontRef>
          </p:style>
        </p:cxnSp>
      </p:grpSp>
      <p:sp>
        <p:nvSpPr>
          <p:cNvPr id="204" name="矩形 203">
            <a:extLst>
              <a:ext uri="{FF2B5EF4-FFF2-40B4-BE49-F238E27FC236}">
                <a16:creationId xmlns:a16="http://schemas.microsoft.com/office/drawing/2014/main" id="{78205764-45B7-4481-AD68-3D39CCC396C0}"/>
              </a:ext>
            </a:extLst>
          </p:cNvPr>
          <p:cNvSpPr/>
          <p:nvPr/>
        </p:nvSpPr>
        <p:spPr>
          <a:xfrm>
            <a:off x="4433187" y="2539567"/>
            <a:ext cx="876650" cy="33855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Effluent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grpSp>
        <p:nvGrpSpPr>
          <p:cNvPr id="205" name="组合 204">
            <a:extLst>
              <a:ext uri="{FF2B5EF4-FFF2-40B4-BE49-F238E27FC236}">
                <a16:creationId xmlns:a16="http://schemas.microsoft.com/office/drawing/2014/main" id="{02E8B842-CB60-4A7B-B4BA-BB075FFFB467}"/>
              </a:ext>
            </a:extLst>
          </p:cNvPr>
          <p:cNvGrpSpPr/>
          <p:nvPr/>
        </p:nvGrpSpPr>
        <p:grpSpPr>
          <a:xfrm>
            <a:off x="2250645" y="2763645"/>
            <a:ext cx="2680630" cy="1358548"/>
            <a:chOff x="3192037" y="4199745"/>
            <a:chExt cx="2680630" cy="1358548"/>
          </a:xfrm>
        </p:grpSpPr>
        <p:cxnSp>
          <p:nvCxnSpPr>
            <p:cNvPr id="206" name="连接符: 肘形 205">
              <a:extLst>
                <a:ext uri="{FF2B5EF4-FFF2-40B4-BE49-F238E27FC236}">
                  <a16:creationId xmlns:a16="http://schemas.microsoft.com/office/drawing/2014/main" id="{D1F938E5-CED1-453E-BC94-2DB2890F285D}"/>
                </a:ext>
              </a:extLst>
            </p:cNvPr>
            <p:cNvCxnSpPr>
              <a:cxnSpLocks/>
            </p:cNvCxnSpPr>
            <p:nvPr/>
          </p:nvCxnSpPr>
          <p:spPr>
            <a:xfrm rot="16200000" flipH="1">
              <a:off x="3435407" y="3956375"/>
              <a:ext cx="1342596" cy="1829335"/>
            </a:xfrm>
            <a:prstGeom prst="bentConnector4">
              <a:avLst>
                <a:gd name="adj1" fmla="val -54098"/>
                <a:gd name="adj2" fmla="val 87482"/>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07" name="连接符: 肘形 206">
              <a:extLst>
                <a:ext uri="{FF2B5EF4-FFF2-40B4-BE49-F238E27FC236}">
                  <a16:creationId xmlns:a16="http://schemas.microsoft.com/office/drawing/2014/main" id="{74063D06-D655-46FD-9FE9-BFAF13D53E48}"/>
                </a:ext>
              </a:extLst>
            </p:cNvPr>
            <p:cNvCxnSpPr>
              <a:cxnSpLocks/>
            </p:cNvCxnSpPr>
            <p:nvPr/>
          </p:nvCxnSpPr>
          <p:spPr>
            <a:xfrm flipV="1">
              <a:off x="5674127" y="4302205"/>
              <a:ext cx="198540" cy="1256088"/>
            </a:xfrm>
            <a:prstGeom prst="bentConnector2">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208" name="组合 207">
            <a:extLst>
              <a:ext uri="{FF2B5EF4-FFF2-40B4-BE49-F238E27FC236}">
                <a16:creationId xmlns:a16="http://schemas.microsoft.com/office/drawing/2014/main" id="{913A9CAA-E8EA-4F25-98C8-7A5F47B08E1F}"/>
              </a:ext>
            </a:extLst>
          </p:cNvPr>
          <p:cNvGrpSpPr/>
          <p:nvPr/>
        </p:nvGrpSpPr>
        <p:grpSpPr>
          <a:xfrm>
            <a:off x="6969548" y="1988982"/>
            <a:ext cx="420884" cy="2919273"/>
            <a:chOff x="8626381" y="2951621"/>
            <a:chExt cx="420884" cy="2919273"/>
          </a:xfrm>
          <a:solidFill>
            <a:srgbClr val="00FFFF"/>
          </a:solidFill>
        </p:grpSpPr>
        <p:sp>
          <p:nvSpPr>
            <p:cNvPr id="209" name="箭头: 下 208">
              <a:extLst>
                <a:ext uri="{FF2B5EF4-FFF2-40B4-BE49-F238E27FC236}">
                  <a16:creationId xmlns:a16="http://schemas.microsoft.com/office/drawing/2014/main" id="{DD3E4613-95C0-482E-83CC-4A539FDB62C6}"/>
                </a:ext>
              </a:extLst>
            </p:cNvPr>
            <p:cNvSpPr/>
            <p:nvPr/>
          </p:nvSpPr>
          <p:spPr>
            <a:xfrm rot="10800000" flipH="1">
              <a:off x="8637039" y="2951621"/>
              <a:ext cx="410226" cy="577016"/>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10" name="箭头: 下 209">
              <a:extLst>
                <a:ext uri="{FF2B5EF4-FFF2-40B4-BE49-F238E27FC236}">
                  <a16:creationId xmlns:a16="http://schemas.microsoft.com/office/drawing/2014/main" id="{C2D0FCE4-8142-4672-BEB9-E5BF52281779}"/>
                </a:ext>
              </a:extLst>
            </p:cNvPr>
            <p:cNvSpPr/>
            <p:nvPr/>
          </p:nvSpPr>
          <p:spPr>
            <a:xfrm rot="10800000" flipH="1">
              <a:off x="8630188" y="4175002"/>
              <a:ext cx="410226" cy="577016"/>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11" name="箭头: 下 210">
              <a:extLst>
                <a:ext uri="{FF2B5EF4-FFF2-40B4-BE49-F238E27FC236}">
                  <a16:creationId xmlns:a16="http://schemas.microsoft.com/office/drawing/2014/main" id="{A2D4D90E-2B21-4D65-B629-A86B39CAA488}"/>
                </a:ext>
              </a:extLst>
            </p:cNvPr>
            <p:cNvSpPr/>
            <p:nvPr/>
          </p:nvSpPr>
          <p:spPr>
            <a:xfrm rot="10800000" flipH="1">
              <a:off x="8626381" y="5293878"/>
              <a:ext cx="410226" cy="577016"/>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sp>
        <p:nvSpPr>
          <p:cNvPr id="212" name="矩形 211">
            <a:extLst>
              <a:ext uri="{FF2B5EF4-FFF2-40B4-BE49-F238E27FC236}">
                <a16:creationId xmlns:a16="http://schemas.microsoft.com/office/drawing/2014/main" id="{E1C6CD7F-8704-4223-ABC1-AA4BDA4B990F}"/>
              </a:ext>
            </a:extLst>
          </p:cNvPr>
          <p:cNvSpPr/>
          <p:nvPr/>
        </p:nvSpPr>
        <p:spPr>
          <a:xfrm>
            <a:off x="3479026" y="4462578"/>
            <a:ext cx="1438214" cy="33855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Suction pump</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13" name="矩形 212">
            <a:extLst>
              <a:ext uri="{FF2B5EF4-FFF2-40B4-BE49-F238E27FC236}">
                <a16:creationId xmlns:a16="http://schemas.microsoft.com/office/drawing/2014/main" id="{E60069CE-6CB5-4D7D-A714-086AE8B72DA7}"/>
              </a:ext>
            </a:extLst>
          </p:cNvPr>
          <p:cNvSpPr/>
          <p:nvPr/>
        </p:nvSpPr>
        <p:spPr>
          <a:xfrm>
            <a:off x="1737515" y="4534337"/>
            <a:ext cx="1637532" cy="584775"/>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 module</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214" name="直接连接符 213">
            <a:extLst>
              <a:ext uri="{FF2B5EF4-FFF2-40B4-BE49-F238E27FC236}">
                <a16:creationId xmlns:a16="http://schemas.microsoft.com/office/drawing/2014/main" id="{144D0A31-FADA-4467-A183-DF5FB8F6DC05}"/>
              </a:ext>
            </a:extLst>
          </p:cNvPr>
          <p:cNvCxnSpPr>
            <a:cxnSpLocks/>
          </p:cNvCxnSpPr>
          <p:nvPr/>
        </p:nvCxnSpPr>
        <p:spPr>
          <a:xfrm>
            <a:off x="2313178" y="3611739"/>
            <a:ext cx="415559" cy="9797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5" name="组合 214">
            <a:extLst>
              <a:ext uri="{FF2B5EF4-FFF2-40B4-BE49-F238E27FC236}">
                <a16:creationId xmlns:a16="http://schemas.microsoft.com/office/drawing/2014/main" id="{C9B5F753-DDD1-4E03-85F9-EEAA4D6DD911}"/>
              </a:ext>
            </a:extLst>
          </p:cNvPr>
          <p:cNvGrpSpPr/>
          <p:nvPr/>
        </p:nvGrpSpPr>
        <p:grpSpPr>
          <a:xfrm>
            <a:off x="5018049" y="1117908"/>
            <a:ext cx="2282493" cy="1888835"/>
            <a:chOff x="5209443" y="1277403"/>
            <a:chExt cx="2282493" cy="1888835"/>
          </a:xfrm>
        </p:grpSpPr>
        <p:cxnSp>
          <p:nvCxnSpPr>
            <p:cNvPr id="216" name="直接连接符 215">
              <a:extLst>
                <a:ext uri="{FF2B5EF4-FFF2-40B4-BE49-F238E27FC236}">
                  <a16:creationId xmlns:a16="http://schemas.microsoft.com/office/drawing/2014/main" id="{1F0CB5C4-9479-4F0D-8D0B-FF1BAD507647}"/>
                </a:ext>
              </a:extLst>
            </p:cNvPr>
            <p:cNvCxnSpPr>
              <a:cxnSpLocks/>
            </p:cNvCxnSpPr>
            <p:nvPr/>
          </p:nvCxnSpPr>
          <p:spPr>
            <a:xfrm flipV="1">
              <a:off x="6722254" y="1722477"/>
              <a:ext cx="0" cy="1422495"/>
            </a:xfrm>
            <a:prstGeom prst="line">
              <a:avLst/>
            </a:prstGeom>
            <a:ln w="2857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454D1EAB-6552-4FAC-8D4F-D4220ABD0C0A}"/>
                </a:ext>
              </a:extLst>
            </p:cNvPr>
            <p:cNvCxnSpPr/>
            <p:nvPr/>
          </p:nvCxnSpPr>
          <p:spPr>
            <a:xfrm flipV="1">
              <a:off x="6948418" y="1743743"/>
              <a:ext cx="0" cy="1422495"/>
            </a:xfrm>
            <a:prstGeom prst="line">
              <a:avLst/>
            </a:prstGeom>
            <a:ln w="2857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8" name="直接箭头连接符 217">
              <a:extLst>
                <a:ext uri="{FF2B5EF4-FFF2-40B4-BE49-F238E27FC236}">
                  <a16:creationId xmlns:a16="http://schemas.microsoft.com/office/drawing/2014/main" id="{88B03381-0506-4DF4-9849-1481B122C6AD}"/>
                </a:ext>
              </a:extLst>
            </p:cNvPr>
            <p:cNvCxnSpPr>
              <a:cxnSpLocks/>
            </p:cNvCxnSpPr>
            <p:nvPr/>
          </p:nvCxnSpPr>
          <p:spPr>
            <a:xfrm>
              <a:off x="6399318" y="1931382"/>
              <a:ext cx="301671"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9" name="直接箭头连接符 218">
              <a:extLst>
                <a:ext uri="{FF2B5EF4-FFF2-40B4-BE49-F238E27FC236}">
                  <a16:creationId xmlns:a16="http://schemas.microsoft.com/office/drawing/2014/main" id="{61922C74-4BFD-40B8-85D8-EDB18B330E20}"/>
                </a:ext>
              </a:extLst>
            </p:cNvPr>
            <p:cNvCxnSpPr>
              <a:cxnSpLocks/>
            </p:cNvCxnSpPr>
            <p:nvPr/>
          </p:nvCxnSpPr>
          <p:spPr>
            <a:xfrm flipH="1">
              <a:off x="6972205" y="1931382"/>
              <a:ext cx="306832"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0" name="矩形 219">
              <a:extLst>
                <a:ext uri="{FF2B5EF4-FFF2-40B4-BE49-F238E27FC236}">
                  <a16:creationId xmlns:a16="http://schemas.microsoft.com/office/drawing/2014/main" id="{A56B7BA2-537C-491F-867C-B0BCE24C6133}"/>
                </a:ext>
              </a:extLst>
            </p:cNvPr>
            <p:cNvSpPr/>
            <p:nvPr/>
          </p:nvSpPr>
          <p:spPr>
            <a:xfrm>
              <a:off x="5209443" y="1277403"/>
              <a:ext cx="22824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Pressure difference</a:t>
              </a:r>
              <a:r>
                <a:rPr kumimoji="0" lang="en-US" altLang="zh-CN" sz="1600" b="0" i="1"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1" u="none" strike="noStrike" kern="1200" cap="none" spc="0" normalizeH="0" baseline="0" noProof="0" dirty="0">
                  <a:ln>
                    <a:noFill/>
                  </a:ln>
                  <a:solidFill>
                    <a:srgbClr val="C00000"/>
                  </a:solidFill>
                  <a:effectLst/>
                  <a:uLnTx/>
                  <a:uFillTx/>
                  <a:latin typeface="Arial" panose="020B0604020202020204" pitchFamily="34" charset="0"/>
                  <a:ea typeface="黑体"/>
                  <a:cs typeface="Arial" panose="020B0604020202020204" pitchFamily="34" charset="0"/>
                </a:rPr>
                <a:t>∆</a:t>
              </a:r>
              <a:r>
                <a:rPr kumimoji="0" lang="en-US" altLang="zh-CN" sz="1600" b="1" i="1" u="none" strike="noStrike" kern="1200" cap="none" spc="0" normalizeH="0" baseline="0" noProof="0" dirty="0">
                  <a:ln>
                    <a:noFill/>
                  </a:ln>
                  <a:solidFill>
                    <a:srgbClr val="C00000"/>
                  </a:solidFill>
                  <a:effectLst/>
                  <a:uLnTx/>
                  <a:uFillTx/>
                  <a:latin typeface="Arial" panose="020B0604020202020204" pitchFamily="34" charset="0"/>
                  <a:ea typeface="黑体"/>
                  <a:cs typeface="Arial" panose="020B0604020202020204" pitchFamily="34" charset="0"/>
                </a:rPr>
                <a:t>p&gt;</a:t>
              </a:r>
              <a:r>
                <a:rPr kumimoji="0" lang="en-US" altLang="zh-CN" sz="1600" b="1" i="0" u="none" strike="noStrike" kern="1200" cap="none" spc="0" normalizeH="0" baseline="0" noProof="0" dirty="0">
                  <a:ln>
                    <a:noFill/>
                  </a:ln>
                  <a:solidFill>
                    <a:srgbClr val="C00000"/>
                  </a:solidFill>
                  <a:effectLst/>
                  <a:uLnTx/>
                  <a:uFillTx/>
                  <a:latin typeface="Arial" panose="020B0604020202020204" pitchFamily="34" charset="0"/>
                  <a:ea typeface="黑体"/>
                  <a:cs typeface="Arial" panose="020B0604020202020204" pitchFamily="34" charset="0"/>
                </a:rPr>
                <a:t>0</a:t>
              </a:r>
              <a:endPar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黑体"/>
                <a:cs typeface="Arial" panose="020B0604020202020204" pitchFamily="34" charset="0"/>
              </a:endParaRPr>
            </a:p>
          </p:txBody>
        </p:sp>
      </p:grpSp>
      <p:sp>
        <p:nvSpPr>
          <p:cNvPr id="221" name="矩形 220">
            <a:extLst>
              <a:ext uri="{FF2B5EF4-FFF2-40B4-BE49-F238E27FC236}">
                <a16:creationId xmlns:a16="http://schemas.microsoft.com/office/drawing/2014/main" id="{CE12BEED-4271-46F1-A8A8-E15A78F3F4E2}"/>
              </a:ext>
            </a:extLst>
          </p:cNvPr>
          <p:cNvSpPr/>
          <p:nvPr/>
        </p:nvSpPr>
        <p:spPr>
          <a:xfrm>
            <a:off x="5678896" y="5225576"/>
            <a:ext cx="3054591" cy="369332"/>
          </a:xfrm>
          <a:prstGeom prst="rect">
            <a:avLst/>
          </a:prstGeom>
          <a:solidFill>
            <a:srgbClr val="FFFFFF">
              <a:alpha val="3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Hollow fiber membrane</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222" name="矩形 221">
            <a:extLst>
              <a:ext uri="{FF2B5EF4-FFF2-40B4-BE49-F238E27FC236}">
                <a16:creationId xmlns:a16="http://schemas.microsoft.com/office/drawing/2014/main" id="{29BE96BB-AE1E-46F6-AAAF-96073A797C61}"/>
              </a:ext>
            </a:extLst>
          </p:cNvPr>
          <p:cNvSpPr/>
          <p:nvPr/>
        </p:nvSpPr>
        <p:spPr>
          <a:xfrm>
            <a:off x="927421" y="5196680"/>
            <a:ext cx="3054591" cy="369332"/>
          </a:xfrm>
          <a:prstGeom prst="rect">
            <a:avLst/>
          </a:prstGeom>
          <a:solidFill>
            <a:srgbClr val="FFFFFF">
              <a:alpha val="3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Membrane tank</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223" name="矩形 222">
            <a:extLst>
              <a:ext uri="{FF2B5EF4-FFF2-40B4-BE49-F238E27FC236}">
                <a16:creationId xmlns:a16="http://schemas.microsoft.com/office/drawing/2014/main" id="{448568B8-FB82-43C1-8D8B-9A15E5783271}"/>
              </a:ext>
            </a:extLst>
          </p:cNvPr>
          <p:cNvSpPr/>
          <p:nvPr/>
        </p:nvSpPr>
        <p:spPr>
          <a:xfrm flipH="1">
            <a:off x="9701950" y="4619712"/>
            <a:ext cx="817200" cy="272240"/>
          </a:xfrm>
          <a:prstGeom prst="rect">
            <a:avLst/>
          </a:prstGeom>
          <a:solidFill>
            <a:schemeClr val="accent1"/>
          </a:solid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24" name="矩形 223">
            <a:extLst>
              <a:ext uri="{FF2B5EF4-FFF2-40B4-BE49-F238E27FC236}">
                <a16:creationId xmlns:a16="http://schemas.microsoft.com/office/drawing/2014/main" id="{EF514D75-A1A0-4204-B52B-EDA3BCD251DD}"/>
              </a:ext>
            </a:extLst>
          </p:cNvPr>
          <p:cNvSpPr/>
          <p:nvPr/>
        </p:nvSpPr>
        <p:spPr>
          <a:xfrm flipH="1">
            <a:off x="9702946" y="4188251"/>
            <a:ext cx="817200" cy="272240"/>
          </a:xfrm>
          <a:prstGeom prst="rect">
            <a:avLst/>
          </a:prstGeom>
          <a:solidFill>
            <a:schemeClr val="accent1"/>
          </a:solid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25" name="椭圆 224">
            <a:extLst>
              <a:ext uri="{FF2B5EF4-FFF2-40B4-BE49-F238E27FC236}">
                <a16:creationId xmlns:a16="http://schemas.microsoft.com/office/drawing/2014/main" id="{CF36A183-F867-4149-B3CF-FBDA93E05387}"/>
              </a:ext>
            </a:extLst>
          </p:cNvPr>
          <p:cNvSpPr/>
          <p:nvPr/>
        </p:nvSpPr>
        <p:spPr>
          <a:xfrm flipH="1">
            <a:off x="10627574" y="3793614"/>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26" name="椭圆 225">
            <a:extLst>
              <a:ext uri="{FF2B5EF4-FFF2-40B4-BE49-F238E27FC236}">
                <a16:creationId xmlns:a16="http://schemas.microsoft.com/office/drawing/2014/main" id="{AA3C7B99-3B03-4337-B477-8324A790FD78}"/>
              </a:ext>
            </a:extLst>
          </p:cNvPr>
          <p:cNvSpPr/>
          <p:nvPr/>
        </p:nvSpPr>
        <p:spPr>
          <a:xfrm flipH="1">
            <a:off x="10607285" y="350048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27" name="矩形 226">
            <a:extLst>
              <a:ext uri="{FF2B5EF4-FFF2-40B4-BE49-F238E27FC236}">
                <a16:creationId xmlns:a16="http://schemas.microsoft.com/office/drawing/2014/main" id="{6261632B-0BF9-4B17-ADAB-F8862D80DEAF}"/>
              </a:ext>
            </a:extLst>
          </p:cNvPr>
          <p:cNvSpPr/>
          <p:nvPr/>
        </p:nvSpPr>
        <p:spPr>
          <a:xfrm flipH="1">
            <a:off x="8952288" y="2541493"/>
            <a:ext cx="2373357"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Membrane pores</a:t>
            </a:r>
            <a:endParaRPr kumimoji="0" lang="zh-CN" altLang="en-US" sz="16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cxnSp>
        <p:nvCxnSpPr>
          <p:cNvPr id="228" name="直接箭头连接符 227">
            <a:extLst>
              <a:ext uri="{FF2B5EF4-FFF2-40B4-BE49-F238E27FC236}">
                <a16:creationId xmlns:a16="http://schemas.microsoft.com/office/drawing/2014/main" id="{B9424C27-E6AD-4EA4-956B-6F90C55F7C0B}"/>
              </a:ext>
            </a:extLst>
          </p:cNvPr>
          <p:cNvCxnSpPr>
            <a:cxnSpLocks/>
          </p:cNvCxnSpPr>
          <p:nvPr/>
        </p:nvCxnSpPr>
        <p:spPr>
          <a:xfrm flipH="1">
            <a:off x="9468708" y="3584453"/>
            <a:ext cx="1108458" cy="0"/>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29" name="矩形 228">
            <a:extLst>
              <a:ext uri="{FF2B5EF4-FFF2-40B4-BE49-F238E27FC236}">
                <a16:creationId xmlns:a16="http://schemas.microsoft.com/office/drawing/2014/main" id="{479F6D7F-E8FE-45F9-8EDB-B925AD1B3520}"/>
              </a:ext>
            </a:extLst>
          </p:cNvPr>
          <p:cNvSpPr/>
          <p:nvPr/>
        </p:nvSpPr>
        <p:spPr>
          <a:xfrm flipH="1">
            <a:off x="9697298" y="3228089"/>
            <a:ext cx="817200" cy="272240"/>
          </a:xfrm>
          <a:prstGeom prst="rect">
            <a:avLst/>
          </a:prstGeom>
          <a:solidFill>
            <a:schemeClr val="accent1"/>
          </a:solid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30" name="矩形 229">
            <a:extLst>
              <a:ext uri="{FF2B5EF4-FFF2-40B4-BE49-F238E27FC236}">
                <a16:creationId xmlns:a16="http://schemas.microsoft.com/office/drawing/2014/main" id="{E7A02439-0044-4108-8217-FB75A6CECDA8}"/>
              </a:ext>
            </a:extLst>
          </p:cNvPr>
          <p:cNvSpPr/>
          <p:nvPr/>
        </p:nvSpPr>
        <p:spPr>
          <a:xfrm flipH="1">
            <a:off x="9697299" y="3688912"/>
            <a:ext cx="817200" cy="272240"/>
          </a:xfrm>
          <a:prstGeom prst="rect">
            <a:avLst/>
          </a:prstGeom>
          <a:solidFill>
            <a:schemeClr val="accent1"/>
          </a:solidFill>
          <a:ln w="190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nvGrpSpPr>
          <p:cNvPr id="231" name="组合 230">
            <a:extLst>
              <a:ext uri="{FF2B5EF4-FFF2-40B4-BE49-F238E27FC236}">
                <a16:creationId xmlns:a16="http://schemas.microsoft.com/office/drawing/2014/main" id="{9DA0B69E-73BF-45FB-B933-A6D409FE986E}"/>
              </a:ext>
            </a:extLst>
          </p:cNvPr>
          <p:cNvGrpSpPr/>
          <p:nvPr/>
        </p:nvGrpSpPr>
        <p:grpSpPr>
          <a:xfrm flipH="1">
            <a:off x="10298157" y="4270859"/>
            <a:ext cx="403270" cy="521870"/>
            <a:chOff x="11524006" y="3445760"/>
            <a:chExt cx="403270" cy="521870"/>
          </a:xfrm>
        </p:grpSpPr>
        <p:cxnSp>
          <p:nvCxnSpPr>
            <p:cNvPr id="232" name="直接箭头连接符 231">
              <a:extLst>
                <a:ext uri="{FF2B5EF4-FFF2-40B4-BE49-F238E27FC236}">
                  <a16:creationId xmlns:a16="http://schemas.microsoft.com/office/drawing/2014/main" id="{6101F144-8D01-4395-821E-0AB9F097C5F5}"/>
                </a:ext>
              </a:extLst>
            </p:cNvPr>
            <p:cNvCxnSpPr>
              <a:cxnSpLocks/>
              <a:endCxn id="250" idx="7"/>
            </p:cNvCxnSpPr>
            <p:nvPr/>
          </p:nvCxnSpPr>
          <p:spPr>
            <a:xfrm flipH="1">
              <a:off x="11524006" y="3445760"/>
              <a:ext cx="403270" cy="521870"/>
            </a:xfrm>
            <a:prstGeom prst="straightConnector1">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58EEEF12-0D3A-4D38-881A-4251691A028C}"/>
                </a:ext>
              </a:extLst>
            </p:cNvPr>
            <p:cNvCxnSpPr>
              <a:cxnSpLocks/>
            </p:cNvCxnSpPr>
            <p:nvPr/>
          </p:nvCxnSpPr>
          <p:spPr>
            <a:xfrm>
              <a:off x="11565721" y="3609239"/>
              <a:ext cx="183503" cy="135435"/>
            </a:xfrm>
            <a:prstGeom prst="line">
              <a:avLst/>
            </a:prstGeom>
            <a:ln w="28575">
              <a:solidFill>
                <a:srgbClr val="996633"/>
              </a:solidFill>
              <a:tailEnd type="triangle"/>
            </a:ln>
          </p:spPr>
          <p:style>
            <a:lnRef idx="1">
              <a:schemeClr val="accent1"/>
            </a:lnRef>
            <a:fillRef idx="0">
              <a:schemeClr val="accent1"/>
            </a:fillRef>
            <a:effectRef idx="0">
              <a:schemeClr val="accent1"/>
            </a:effectRef>
            <a:fontRef idx="minor">
              <a:schemeClr val="tx1"/>
            </a:fontRef>
          </p:style>
        </p:cxnSp>
      </p:grpSp>
      <p:sp>
        <p:nvSpPr>
          <p:cNvPr id="234" name="椭圆 233">
            <a:extLst>
              <a:ext uri="{FF2B5EF4-FFF2-40B4-BE49-F238E27FC236}">
                <a16:creationId xmlns:a16="http://schemas.microsoft.com/office/drawing/2014/main" id="{FEEBC253-6528-4AE4-8D43-880CCE7DC8CB}"/>
              </a:ext>
            </a:extLst>
          </p:cNvPr>
          <p:cNvSpPr/>
          <p:nvPr/>
        </p:nvSpPr>
        <p:spPr>
          <a:xfrm flipH="1">
            <a:off x="10627573" y="433702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35" name="矩形 234">
            <a:extLst>
              <a:ext uri="{FF2B5EF4-FFF2-40B4-BE49-F238E27FC236}">
                <a16:creationId xmlns:a16="http://schemas.microsoft.com/office/drawing/2014/main" id="{69158C0A-1822-4931-9F37-5AC4F72E42F2}"/>
              </a:ext>
            </a:extLst>
          </p:cNvPr>
          <p:cNvSpPr/>
          <p:nvPr/>
        </p:nvSpPr>
        <p:spPr>
          <a:xfrm>
            <a:off x="9777121" y="2815109"/>
            <a:ext cx="657552"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1600" b="0" i="1"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p&gt;</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0</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36" name="椭圆 235">
            <a:extLst>
              <a:ext uri="{FF2B5EF4-FFF2-40B4-BE49-F238E27FC236}">
                <a16:creationId xmlns:a16="http://schemas.microsoft.com/office/drawing/2014/main" id="{8C89D428-49F6-458A-A651-C2FD8422E021}"/>
              </a:ext>
            </a:extLst>
          </p:cNvPr>
          <p:cNvSpPr/>
          <p:nvPr/>
        </p:nvSpPr>
        <p:spPr>
          <a:xfrm flipH="1">
            <a:off x="11132443" y="3362102"/>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37" name="椭圆 236">
            <a:extLst>
              <a:ext uri="{FF2B5EF4-FFF2-40B4-BE49-F238E27FC236}">
                <a16:creationId xmlns:a16="http://schemas.microsoft.com/office/drawing/2014/main" id="{F0F08733-1F2F-453D-817D-5020764ADAA0}"/>
              </a:ext>
            </a:extLst>
          </p:cNvPr>
          <p:cNvSpPr/>
          <p:nvPr/>
        </p:nvSpPr>
        <p:spPr>
          <a:xfrm flipH="1">
            <a:off x="10784280" y="3218596"/>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38" name="椭圆 237">
            <a:extLst>
              <a:ext uri="{FF2B5EF4-FFF2-40B4-BE49-F238E27FC236}">
                <a16:creationId xmlns:a16="http://schemas.microsoft.com/office/drawing/2014/main" id="{D493A92C-6002-484D-A946-51AF98CAA5C1}"/>
              </a:ext>
            </a:extLst>
          </p:cNvPr>
          <p:cNvSpPr/>
          <p:nvPr/>
        </p:nvSpPr>
        <p:spPr>
          <a:xfrm flipH="1">
            <a:off x="11050182" y="3839269"/>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39" name="椭圆 238">
            <a:extLst>
              <a:ext uri="{FF2B5EF4-FFF2-40B4-BE49-F238E27FC236}">
                <a16:creationId xmlns:a16="http://schemas.microsoft.com/office/drawing/2014/main" id="{2A0558C2-4EB8-4071-82CE-CA908236717B}"/>
              </a:ext>
            </a:extLst>
          </p:cNvPr>
          <p:cNvSpPr/>
          <p:nvPr/>
        </p:nvSpPr>
        <p:spPr>
          <a:xfrm flipH="1">
            <a:off x="9282523" y="3823668"/>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40" name="椭圆 239">
            <a:extLst>
              <a:ext uri="{FF2B5EF4-FFF2-40B4-BE49-F238E27FC236}">
                <a16:creationId xmlns:a16="http://schemas.microsoft.com/office/drawing/2014/main" id="{8104C240-452C-46D8-8CFC-E63BF0C972A2}"/>
              </a:ext>
            </a:extLst>
          </p:cNvPr>
          <p:cNvSpPr/>
          <p:nvPr/>
        </p:nvSpPr>
        <p:spPr>
          <a:xfrm flipH="1">
            <a:off x="9034617" y="4151592"/>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41" name="椭圆 240">
            <a:extLst>
              <a:ext uri="{FF2B5EF4-FFF2-40B4-BE49-F238E27FC236}">
                <a16:creationId xmlns:a16="http://schemas.microsoft.com/office/drawing/2014/main" id="{B64C7DC3-4FB3-4F60-B387-DC171CA28E20}"/>
              </a:ext>
            </a:extLst>
          </p:cNvPr>
          <p:cNvSpPr/>
          <p:nvPr/>
        </p:nvSpPr>
        <p:spPr>
          <a:xfrm flipH="1">
            <a:off x="9458352" y="4284935"/>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42" name="椭圆 241">
            <a:extLst>
              <a:ext uri="{FF2B5EF4-FFF2-40B4-BE49-F238E27FC236}">
                <a16:creationId xmlns:a16="http://schemas.microsoft.com/office/drawing/2014/main" id="{242C99FD-23F4-4BAA-A176-643C29E129B8}"/>
              </a:ext>
            </a:extLst>
          </p:cNvPr>
          <p:cNvSpPr/>
          <p:nvPr/>
        </p:nvSpPr>
        <p:spPr>
          <a:xfrm flipH="1">
            <a:off x="9296629" y="454731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43" name="椭圆 242">
            <a:extLst>
              <a:ext uri="{FF2B5EF4-FFF2-40B4-BE49-F238E27FC236}">
                <a16:creationId xmlns:a16="http://schemas.microsoft.com/office/drawing/2014/main" id="{DA906FFC-5B2B-461F-9E65-FF5ADD7810EE}"/>
              </a:ext>
            </a:extLst>
          </p:cNvPr>
          <p:cNvSpPr/>
          <p:nvPr/>
        </p:nvSpPr>
        <p:spPr>
          <a:xfrm flipH="1">
            <a:off x="9156439" y="3307459"/>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44" name="椭圆 243">
            <a:extLst>
              <a:ext uri="{FF2B5EF4-FFF2-40B4-BE49-F238E27FC236}">
                <a16:creationId xmlns:a16="http://schemas.microsoft.com/office/drawing/2014/main" id="{C6DA5511-DBC5-4A68-8E28-7568A3AD4CCA}"/>
              </a:ext>
            </a:extLst>
          </p:cNvPr>
          <p:cNvSpPr/>
          <p:nvPr/>
        </p:nvSpPr>
        <p:spPr>
          <a:xfrm flipH="1">
            <a:off x="10797220" y="409062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45" name="椭圆 244">
            <a:extLst>
              <a:ext uri="{FF2B5EF4-FFF2-40B4-BE49-F238E27FC236}">
                <a16:creationId xmlns:a16="http://schemas.microsoft.com/office/drawing/2014/main" id="{F91A0B0D-3100-483C-8B88-EFABB37A1613}"/>
              </a:ext>
            </a:extLst>
          </p:cNvPr>
          <p:cNvSpPr/>
          <p:nvPr/>
        </p:nvSpPr>
        <p:spPr>
          <a:xfrm flipH="1">
            <a:off x="11029684" y="312177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46" name="椭圆 245">
            <a:extLst>
              <a:ext uri="{FF2B5EF4-FFF2-40B4-BE49-F238E27FC236}">
                <a16:creationId xmlns:a16="http://schemas.microsoft.com/office/drawing/2014/main" id="{72BC7C8A-F048-435B-ACB1-807C6BFAC005}"/>
              </a:ext>
            </a:extLst>
          </p:cNvPr>
          <p:cNvSpPr/>
          <p:nvPr/>
        </p:nvSpPr>
        <p:spPr>
          <a:xfrm flipH="1">
            <a:off x="10661118" y="4630476"/>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47" name="椭圆 246">
            <a:extLst>
              <a:ext uri="{FF2B5EF4-FFF2-40B4-BE49-F238E27FC236}">
                <a16:creationId xmlns:a16="http://schemas.microsoft.com/office/drawing/2014/main" id="{75CD49C1-6E01-453D-9D8C-4C5B55D5FC4F}"/>
              </a:ext>
            </a:extLst>
          </p:cNvPr>
          <p:cNvSpPr/>
          <p:nvPr/>
        </p:nvSpPr>
        <p:spPr>
          <a:xfrm flipH="1">
            <a:off x="10560492" y="4896194"/>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48" name="椭圆 247">
            <a:extLst>
              <a:ext uri="{FF2B5EF4-FFF2-40B4-BE49-F238E27FC236}">
                <a16:creationId xmlns:a16="http://schemas.microsoft.com/office/drawing/2014/main" id="{219C0D9A-D9AB-4622-B839-B5EFAAC89E74}"/>
              </a:ext>
            </a:extLst>
          </p:cNvPr>
          <p:cNvSpPr/>
          <p:nvPr/>
        </p:nvSpPr>
        <p:spPr>
          <a:xfrm flipH="1">
            <a:off x="10929893" y="3530058"/>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49" name="椭圆 248">
            <a:extLst>
              <a:ext uri="{FF2B5EF4-FFF2-40B4-BE49-F238E27FC236}">
                <a16:creationId xmlns:a16="http://schemas.microsoft.com/office/drawing/2014/main" id="{E21616CD-6277-438E-ADAA-CC1FC267B131}"/>
              </a:ext>
            </a:extLst>
          </p:cNvPr>
          <p:cNvSpPr/>
          <p:nvPr/>
        </p:nvSpPr>
        <p:spPr>
          <a:xfrm flipH="1">
            <a:off x="10312587" y="4005979"/>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50" name="椭圆 249">
            <a:extLst>
              <a:ext uri="{FF2B5EF4-FFF2-40B4-BE49-F238E27FC236}">
                <a16:creationId xmlns:a16="http://schemas.microsoft.com/office/drawing/2014/main" id="{D3158399-E0DD-49C0-A6DD-5F43ED353EFC}"/>
              </a:ext>
            </a:extLst>
          </p:cNvPr>
          <p:cNvSpPr/>
          <p:nvPr/>
        </p:nvSpPr>
        <p:spPr>
          <a:xfrm flipH="1">
            <a:off x="10871496" y="5047862"/>
            <a:ext cx="145613" cy="14561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51" name="椭圆 250">
            <a:extLst>
              <a:ext uri="{FF2B5EF4-FFF2-40B4-BE49-F238E27FC236}">
                <a16:creationId xmlns:a16="http://schemas.microsoft.com/office/drawing/2014/main" id="{7E3CD71F-88FB-4A1C-9109-1D1BEB281FB0}"/>
              </a:ext>
            </a:extLst>
          </p:cNvPr>
          <p:cNvSpPr/>
          <p:nvPr/>
        </p:nvSpPr>
        <p:spPr>
          <a:xfrm flipH="1">
            <a:off x="10559275" y="403884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52" name="椭圆 251">
            <a:extLst>
              <a:ext uri="{FF2B5EF4-FFF2-40B4-BE49-F238E27FC236}">
                <a16:creationId xmlns:a16="http://schemas.microsoft.com/office/drawing/2014/main" id="{2B485D52-A140-49C6-99E9-B82265F9C426}"/>
              </a:ext>
            </a:extLst>
          </p:cNvPr>
          <p:cNvSpPr/>
          <p:nvPr/>
        </p:nvSpPr>
        <p:spPr>
          <a:xfrm flipH="1">
            <a:off x="10517287" y="331909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53" name="椭圆 252">
            <a:extLst>
              <a:ext uri="{FF2B5EF4-FFF2-40B4-BE49-F238E27FC236}">
                <a16:creationId xmlns:a16="http://schemas.microsoft.com/office/drawing/2014/main" id="{73BDD57B-BD78-46EC-93EF-73728546092A}"/>
              </a:ext>
            </a:extLst>
          </p:cNvPr>
          <p:cNvSpPr/>
          <p:nvPr/>
        </p:nvSpPr>
        <p:spPr>
          <a:xfrm flipH="1">
            <a:off x="10843210" y="4608920"/>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54" name="椭圆 253">
            <a:extLst>
              <a:ext uri="{FF2B5EF4-FFF2-40B4-BE49-F238E27FC236}">
                <a16:creationId xmlns:a16="http://schemas.microsoft.com/office/drawing/2014/main" id="{71459290-0A43-49D1-A39F-07FB99DF40BB}"/>
              </a:ext>
            </a:extLst>
          </p:cNvPr>
          <p:cNvSpPr/>
          <p:nvPr/>
        </p:nvSpPr>
        <p:spPr>
          <a:xfrm flipH="1">
            <a:off x="11029684" y="428342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 name="文本占位符 8">
            <a:extLst>
              <a:ext uri="{FF2B5EF4-FFF2-40B4-BE49-F238E27FC236}">
                <a16:creationId xmlns:a16="http://schemas.microsoft.com/office/drawing/2014/main" id="{F127553B-8817-10F3-5BBD-D00240D1385C}"/>
              </a:ext>
            </a:extLst>
          </p:cNvPr>
          <p:cNvSpPr>
            <a:spLocks noGrp="1"/>
          </p:cNvSpPr>
          <p:nvPr>
            <p:ph type="body" sz="quarter" idx="16"/>
          </p:nvPr>
        </p:nvSpPr>
        <p:spPr/>
        <p:txBody>
          <a:bodyPr/>
          <a:lstStyle/>
          <a:p>
            <a:pPr algn="l"/>
            <a:endParaRPr lang="zh-CN" altLang="en-US" dirty="0"/>
          </a:p>
        </p:txBody>
      </p:sp>
      <p:sp>
        <p:nvSpPr>
          <p:cNvPr id="5" name="标题 2">
            <a:extLst>
              <a:ext uri="{FF2B5EF4-FFF2-40B4-BE49-F238E27FC236}">
                <a16:creationId xmlns:a16="http://schemas.microsoft.com/office/drawing/2014/main" id="{7AA5229D-1475-205A-6CE5-E45BD1F7671B}"/>
              </a:ext>
            </a:extLst>
          </p:cNvPr>
          <p:cNvSpPr txBox="1">
            <a:spLocks/>
          </p:cNvSpPr>
          <p:nvPr/>
        </p:nvSpPr>
        <p:spPr>
          <a:xfrm>
            <a:off x="489102" y="361540"/>
            <a:ext cx="6797201" cy="522000"/>
          </a:xfrm>
          <a:prstGeom prst="rect">
            <a:avLst/>
          </a:prstGeom>
          <a:solidFill>
            <a:schemeClr val="bg1"/>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800" b="1" dirty="0">
                <a:solidFill>
                  <a:srgbClr val="323F50"/>
                </a:solidFill>
                <a:latin typeface="Arial" panose="020B0604020202020204" pitchFamily="34" charset="0"/>
                <a:cs typeface="Arial" panose="020B0604020202020204" pitchFamily="34" charset="0"/>
              </a:rPr>
              <a:t>How</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does</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the</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MBR</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work?</a:t>
            </a:r>
            <a:endParaRPr lang="zh-CN" altLang="en-US" sz="3800" b="1" dirty="0">
              <a:solidFill>
                <a:srgbClr val="323F50"/>
              </a:solidFill>
              <a:latin typeface="Arial" panose="020B0604020202020204" pitchFamily="34" charset="0"/>
              <a:cs typeface="Arial" panose="020B0604020202020204" pitchFamily="34" charset="0"/>
            </a:endParaRPr>
          </a:p>
        </p:txBody>
      </p:sp>
      <p:grpSp>
        <p:nvGrpSpPr>
          <p:cNvPr id="6" name="Group 15">
            <a:extLst>
              <a:ext uri="{FF2B5EF4-FFF2-40B4-BE49-F238E27FC236}">
                <a16:creationId xmlns:a16="http://schemas.microsoft.com/office/drawing/2014/main" id="{C73C15DA-62DB-A5C5-C0C5-C83F4183D02A}"/>
              </a:ext>
            </a:extLst>
          </p:cNvPr>
          <p:cNvGrpSpPr/>
          <p:nvPr/>
        </p:nvGrpSpPr>
        <p:grpSpPr>
          <a:xfrm>
            <a:off x="8972536" y="417967"/>
            <a:ext cx="3121806" cy="447110"/>
            <a:chOff x="8844309" y="358006"/>
            <a:chExt cx="3121806" cy="447110"/>
          </a:xfrm>
        </p:grpSpPr>
        <p:grpSp>
          <p:nvGrpSpPr>
            <p:cNvPr id="7" name="组合 2">
              <a:extLst>
                <a:ext uri="{FF2B5EF4-FFF2-40B4-BE49-F238E27FC236}">
                  <a16:creationId xmlns:a16="http://schemas.microsoft.com/office/drawing/2014/main" id="{CDA1B479-4AAD-4A57-F0D3-5CC5DB059FFC}"/>
                </a:ext>
              </a:extLst>
            </p:cNvPr>
            <p:cNvGrpSpPr/>
            <p:nvPr/>
          </p:nvGrpSpPr>
          <p:grpSpPr>
            <a:xfrm>
              <a:off x="9715178" y="358006"/>
              <a:ext cx="2250937" cy="447110"/>
              <a:chOff x="9729466" y="157976"/>
              <a:chExt cx="2250937" cy="447110"/>
            </a:xfrm>
          </p:grpSpPr>
          <p:sp>
            <p:nvSpPr>
              <p:cNvPr id="15" name="TextBox 15">
                <a:extLst>
                  <a:ext uri="{FF2B5EF4-FFF2-40B4-BE49-F238E27FC236}">
                    <a16:creationId xmlns:a16="http://schemas.microsoft.com/office/drawing/2014/main" id="{C3931CF9-F09B-C3E9-90F0-040BD02F6FDE}"/>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19" name="直线连接符 9">
                <a:extLst>
                  <a:ext uri="{FF2B5EF4-FFF2-40B4-BE49-F238E27FC236}">
                    <a16:creationId xmlns:a16="http://schemas.microsoft.com/office/drawing/2014/main" id="{EBD40800-59E0-545B-1622-C5F4A254365D}"/>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4" name="Picture 17">
              <a:extLst>
                <a:ext uri="{FF2B5EF4-FFF2-40B4-BE49-F238E27FC236}">
                  <a16:creationId xmlns:a16="http://schemas.microsoft.com/office/drawing/2014/main" id="{604081ED-10A9-810C-1571-CD916DD0BD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2907939702"/>
      </p:ext>
    </p:extLst>
  </p:cSld>
  <p:clrMapOvr>
    <a:masterClrMapping/>
  </p:clrMapOvr>
  <p:transition advTm="445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indefinite"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wipe(down)">
                                      <p:cBhvr>
                                        <p:cTn id="7" dur="1000"/>
                                        <p:tgtEl>
                                          <p:spTgt spid="97"/>
                                        </p:tgtEl>
                                      </p:cBhvr>
                                    </p:animEffect>
                                  </p:childTnLst>
                                </p:cTn>
                              </p:par>
                              <p:par>
                                <p:cTn id="8" presetID="8" presetClass="emph" presetSubtype="0" repeatCount="indefinite" fill="hold" nodeType="withEffect">
                                  <p:stCondLst>
                                    <p:cond delay="0"/>
                                  </p:stCondLst>
                                  <p:childTnLst>
                                    <p:animRot by="21600000">
                                      <p:cBhvr>
                                        <p:cTn id="9" dur="1000" fill="hold"/>
                                        <p:tgtEl>
                                          <p:spTgt spid="140"/>
                                        </p:tgtEl>
                                        <p:attrNameLst>
                                          <p:attrName>r</p:attrName>
                                        </p:attrNameLst>
                                      </p:cBhvr>
                                    </p:animRot>
                                  </p:childTnLst>
                                </p:cTn>
                              </p:par>
                              <p:par>
                                <p:cTn id="10" presetID="22" presetClass="entr" presetSubtype="4" fill="hold" nodeType="withEffect">
                                  <p:stCondLst>
                                    <p:cond delay="0"/>
                                  </p:stCondLst>
                                  <p:childTnLst>
                                    <p:set>
                                      <p:cBhvr>
                                        <p:cTn id="11" dur="1" fill="hold">
                                          <p:stCondLst>
                                            <p:cond delay="0"/>
                                          </p:stCondLst>
                                        </p:cTn>
                                        <p:tgtEl>
                                          <p:spTgt spid="215"/>
                                        </p:tgtEl>
                                        <p:attrNameLst>
                                          <p:attrName>style.visibility</p:attrName>
                                        </p:attrNameLst>
                                      </p:cBhvr>
                                      <p:to>
                                        <p:strVal val="visible"/>
                                      </p:to>
                                    </p:set>
                                    <p:animEffect transition="in" filter="wipe(down)">
                                      <p:cBhvr>
                                        <p:cTn id="12" dur="500"/>
                                        <p:tgtEl>
                                          <p:spTgt spid="2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5"/>
                                        </p:tgtEl>
                                        <p:attrNameLst>
                                          <p:attrName>style.visibility</p:attrName>
                                        </p:attrNameLst>
                                      </p:cBhvr>
                                      <p:to>
                                        <p:strVal val="visible"/>
                                      </p:to>
                                    </p:set>
                                    <p:animEffect transition="in" filter="fade">
                                      <p:cBhvr>
                                        <p:cTn id="15" dur="500"/>
                                        <p:tgtEl>
                                          <p:spTgt spid="235"/>
                                        </p:tgtEl>
                                      </p:cBhvr>
                                    </p:animEffect>
                                  </p:childTnLst>
                                </p:cTn>
                              </p:par>
                              <p:par>
                                <p:cTn id="16" presetID="22" presetClass="entr" presetSubtype="8" repeatCount="indefinite" fill="hold" nodeType="withEffect">
                                  <p:stCondLst>
                                    <p:cond delay="0"/>
                                  </p:stCondLst>
                                  <p:childTnLst>
                                    <p:set>
                                      <p:cBhvr>
                                        <p:cTn id="17" dur="1" fill="hold">
                                          <p:stCondLst>
                                            <p:cond delay="0"/>
                                          </p:stCondLst>
                                        </p:cTn>
                                        <p:tgtEl>
                                          <p:spTgt spid="189"/>
                                        </p:tgtEl>
                                        <p:attrNameLst>
                                          <p:attrName>style.visibility</p:attrName>
                                        </p:attrNameLst>
                                      </p:cBhvr>
                                      <p:to>
                                        <p:strVal val="visible"/>
                                      </p:to>
                                    </p:set>
                                    <p:animEffect transition="in" filter="wipe(left)">
                                      <p:cBhvr>
                                        <p:cTn id="18" dur="1000"/>
                                        <p:tgtEl>
                                          <p:spTgt spid="189"/>
                                        </p:tgtEl>
                                      </p:cBhvr>
                                    </p:animEffect>
                                  </p:childTnLst>
                                </p:cTn>
                              </p:par>
                              <p:par>
                                <p:cTn id="19" presetID="22" presetClass="entr" presetSubtype="2" repeatCount="indefinite" fill="hold" nodeType="withEffect">
                                  <p:stCondLst>
                                    <p:cond delay="0"/>
                                  </p:stCondLst>
                                  <p:childTnLst>
                                    <p:set>
                                      <p:cBhvr>
                                        <p:cTn id="20" dur="1" fill="hold">
                                          <p:stCondLst>
                                            <p:cond delay="0"/>
                                          </p:stCondLst>
                                        </p:cTn>
                                        <p:tgtEl>
                                          <p:spTgt spid="193"/>
                                        </p:tgtEl>
                                        <p:attrNameLst>
                                          <p:attrName>style.visibility</p:attrName>
                                        </p:attrNameLst>
                                      </p:cBhvr>
                                      <p:to>
                                        <p:strVal val="visible"/>
                                      </p:to>
                                    </p:set>
                                    <p:animEffect transition="in" filter="wipe(right)">
                                      <p:cBhvr>
                                        <p:cTn id="21" dur="1000"/>
                                        <p:tgtEl>
                                          <p:spTgt spid="193"/>
                                        </p:tgtEl>
                                      </p:cBhvr>
                                    </p:animEffect>
                                  </p:childTnLst>
                                </p:cTn>
                              </p:par>
                              <p:par>
                                <p:cTn id="22" presetID="22" presetClass="entr" presetSubtype="4" repeatCount="indefinite" fill="hold" nodeType="withEffect">
                                  <p:stCondLst>
                                    <p:cond delay="0"/>
                                  </p:stCondLst>
                                  <p:childTnLst>
                                    <p:set>
                                      <p:cBhvr>
                                        <p:cTn id="23" dur="1" fill="hold">
                                          <p:stCondLst>
                                            <p:cond delay="0"/>
                                          </p:stCondLst>
                                        </p:cTn>
                                        <p:tgtEl>
                                          <p:spTgt spid="208"/>
                                        </p:tgtEl>
                                        <p:attrNameLst>
                                          <p:attrName>style.visibility</p:attrName>
                                        </p:attrNameLst>
                                      </p:cBhvr>
                                      <p:to>
                                        <p:strVal val="visible"/>
                                      </p:to>
                                    </p:set>
                                    <p:animEffect transition="in" filter="wipe(down)">
                                      <p:cBhvr>
                                        <p:cTn id="24" dur="1000"/>
                                        <p:tgtEl>
                                          <p:spTgt spid="208"/>
                                        </p:tgtEl>
                                      </p:cBhvr>
                                    </p:animEffect>
                                  </p:childTnLst>
                                </p:cTn>
                              </p:par>
                            </p:childTnLst>
                          </p:cTn>
                        </p:par>
                        <p:par>
                          <p:cTn id="25" fill="hold">
                            <p:stCondLst>
                              <p:cond delay="1000"/>
                            </p:stCondLst>
                            <p:childTnLst>
                              <p:par>
                                <p:cTn id="26" presetID="22" presetClass="entr" presetSubtype="2" repeatCount="indefinite" fill="hold" nodeType="afterEffect">
                                  <p:stCondLst>
                                    <p:cond delay="0"/>
                                  </p:stCondLst>
                                  <p:childTnLst>
                                    <p:set>
                                      <p:cBhvr>
                                        <p:cTn id="27" dur="1" fill="hold">
                                          <p:stCondLst>
                                            <p:cond delay="0"/>
                                          </p:stCondLst>
                                        </p:cTn>
                                        <p:tgtEl>
                                          <p:spTgt spid="228"/>
                                        </p:tgtEl>
                                        <p:attrNameLst>
                                          <p:attrName>style.visibility</p:attrName>
                                        </p:attrNameLst>
                                      </p:cBhvr>
                                      <p:to>
                                        <p:strVal val="visible"/>
                                      </p:to>
                                    </p:set>
                                    <p:animEffect transition="in" filter="wipe(right)">
                                      <p:cBhvr>
                                        <p:cTn id="28" dur="10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C0464F6-ED68-5C32-7736-4143BF59C8FB}"/>
              </a:ext>
            </a:extLst>
          </p:cNvPr>
          <p:cNvSpPr/>
          <p:nvPr/>
        </p:nvSpPr>
        <p:spPr>
          <a:xfrm>
            <a:off x="8357742" y="2642257"/>
            <a:ext cx="3768914" cy="1949252"/>
          </a:xfrm>
          <a:prstGeom prst="rect">
            <a:avLst/>
          </a:prstGeom>
          <a:gradFill flip="none" rotWithShape="1">
            <a:gsLst>
              <a:gs pos="0">
                <a:schemeClr val="bg1"/>
              </a:gs>
              <a:gs pos="50000">
                <a:schemeClr val="accent2">
                  <a:lumMod val="20000"/>
                  <a:lumOff val="80000"/>
                </a:schemeClr>
              </a:gs>
              <a:gs pos="100000">
                <a:schemeClr val="accent2">
                  <a:lumMod val="20000"/>
                  <a:lumOff val="80000"/>
                  <a:shade val="100000"/>
                  <a:satMod val="115000"/>
                </a:schemeClr>
              </a:gs>
            </a:gsLst>
            <a:lin ang="10800000" scaled="1"/>
            <a:tileRect/>
          </a:gradFill>
        </p:spPr>
        <p:txBody>
          <a:bodyPr wrap="square">
            <a:spAutoFit/>
          </a:bodyPr>
          <a:lstStyle/>
          <a:p>
            <a:pPr marL="360363" lvl="1" algn="ctr">
              <a:lnSpc>
                <a:spcPct val="150000"/>
              </a:lnSpc>
              <a:spcBef>
                <a:spcPts val="800"/>
              </a:spcBef>
            </a:pPr>
            <a:r>
              <a:rPr lang="en-US" altLang="zh-CN" sz="2000" b="1" dirty="0">
                <a:solidFill>
                  <a:schemeClr val="accent2">
                    <a:lumMod val="75000"/>
                  </a:schemeClr>
                </a:solidFill>
                <a:latin typeface="Arial" panose="020B0604020202020204" pitchFamily="34" charset="0"/>
                <a:cs typeface="Arial" panose="020B0604020202020204" pitchFamily="34" charset="0"/>
              </a:rPr>
              <a:t>Retained</a:t>
            </a:r>
            <a:r>
              <a:rPr lang="zh-CN" altLang="en-US" sz="2000" b="1" dirty="0">
                <a:solidFill>
                  <a:schemeClr val="accent2">
                    <a:lumMod val="75000"/>
                  </a:schemeClr>
                </a:solidFill>
                <a:latin typeface="Arial" panose="020B0604020202020204" pitchFamily="34" charset="0"/>
                <a:cs typeface="Arial" panose="020B0604020202020204" pitchFamily="34" charset="0"/>
              </a:rPr>
              <a:t> </a:t>
            </a:r>
            <a:r>
              <a:rPr lang="en-US" altLang="zh-CN" sz="2000" b="1" dirty="0">
                <a:solidFill>
                  <a:schemeClr val="accent2">
                    <a:lumMod val="75000"/>
                  </a:schemeClr>
                </a:solidFill>
                <a:latin typeface="Arial" panose="020B0604020202020204" pitchFamily="34" charset="0"/>
                <a:cs typeface="Arial" panose="020B0604020202020204" pitchFamily="34" charset="0"/>
              </a:rPr>
              <a:t>matters</a:t>
            </a:r>
          </a:p>
          <a:p>
            <a:pPr marL="646113" lvl="1" indent="-285750">
              <a:spcBef>
                <a:spcPts val="800"/>
              </a:spcBef>
              <a:buClr>
                <a:schemeClr val="accent2">
                  <a:lumMod val="75000"/>
                </a:schemeClr>
              </a:buClr>
              <a:buSzPct val="120000"/>
              <a:buFont typeface="Wingdings" pitchFamily="2" charset="2"/>
              <a:buChar char="ü"/>
            </a:pPr>
            <a:r>
              <a:rPr lang="en-US" altLang="zh-CN" sz="1600" dirty="0">
                <a:latin typeface="Arial" panose="020B0604020202020204" pitchFamily="34" charset="0"/>
                <a:cs typeface="Arial" panose="020B0604020202020204" pitchFamily="34" charset="0"/>
              </a:rPr>
              <a:t>Sludge</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flocs</a:t>
            </a:r>
          </a:p>
          <a:p>
            <a:pPr marL="646113" lvl="1" indent="-285750">
              <a:spcBef>
                <a:spcPts val="800"/>
              </a:spcBef>
              <a:buClr>
                <a:schemeClr val="accent2">
                  <a:lumMod val="75000"/>
                </a:schemeClr>
              </a:buClr>
              <a:buSzPct val="120000"/>
              <a:buFont typeface="Wingdings" pitchFamily="2" charset="2"/>
              <a:buChar char="ü"/>
            </a:pPr>
            <a:r>
              <a:rPr lang="en-US" altLang="zh-CN" sz="1600" dirty="0">
                <a:latin typeface="Arial" panose="020B0604020202020204" pitchFamily="34" charset="0"/>
                <a:cs typeface="Arial" panose="020B0604020202020204" pitchFamily="34" charset="0"/>
              </a:rPr>
              <a:t>Bacteria</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cells</a:t>
            </a:r>
          </a:p>
          <a:p>
            <a:pPr marL="646113" lvl="1" indent="-285750">
              <a:spcBef>
                <a:spcPts val="800"/>
              </a:spcBef>
              <a:buClr>
                <a:schemeClr val="accent2">
                  <a:lumMod val="75000"/>
                </a:schemeClr>
              </a:buClr>
              <a:buSzPct val="120000"/>
              <a:buFont typeface="Wingdings" pitchFamily="2" charset="2"/>
              <a:buChar char="ü"/>
            </a:pPr>
            <a:r>
              <a:rPr lang="en-US" altLang="zh-CN" sz="1600" dirty="0">
                <a:latin typeface="Arial" panose="020B0604020202020204" pitchFamily="34" charset="0"/>
                <a:cs typeface="Arial" panose="020B0604020202020204" pitchFamily="34" charset="0"/>
              </a:rPr>
              <a:t>Colloids</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(partial)</a:t>
            </a:r>
          </a:p>
          <a:p>
            <a:pPr marL="646113" lvl="1" indent="-285750">
              <a:spcBef>
                <a:spcPts val="800"/>
              </a:spcBef>
              <a:spcAft>
                <a:spcPts val="800"/>
              </a:spcAft>
              <a:buClr>
                <a:schemeClr val="accent2">
                  <a:lumMod val="75000"/>
                </a:schemeClr>
              </a:buClr>
              <a:buSzPct val="120000"/>
              <a:buFont typeface="Wingdings" pitchFamily="2" charset="2"/>
              <a:buChar char="ü"/>
            </a:pPr>
            <a:r>
              <a:rPr lang="en-US" altLang="zh-CN" sz="1600" dirty="0">
                <a:latin typeface="Arial" panose="020B0604020202020204" pitchFamily="34" charset="0"/>
                <a:cs typeface="Arial" panose="020B0604020202020204" pitchFamily="34" charset="0"/>
              </a:rPr>
              <a:t>Soluble</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biopolymers</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(partial)</a:t>
            </a:r>
          </a:p>
        </p:txBody>
      </p:sp>
      <p:sp>
        <p:nvSpPr>
          <p:cNvPr id="77" name="对话气泡: 椭圆形 76">
            <a:extLst>
              <a:ext uri="{FF2B5EF4-FFF2-40B4-BE49-F238E27FC236}">
                <a16:creationId xmlns:a16="http://schemas.microsoft.com/office/drawing/2014/main" id="{A992E792-4D78-480E-9AF1-75BC0D668D07}"/>
              </a:ext>
            </a:extLst>
          </p:cNvPr>
          <p:cNvSpPr/>
          <p:nvPr/>
        </p:nvSpPr>
        <p:spPr>
          <a:xfrm>
            <a:off x="5639849" y="2053111"/>
            <a:ext cx="3058571" cy="3129750"/>
          </a:xfrm>
          <a:prstGeom prst="wedgeEllipseCallout">
            <a:avLst>
              <a:gd name="adj1" fmla="val -129909"/>
              <a:gd name="adj2" fmla="val -13961"/>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82" name="矩形 81">
            <a:extLst>
              <a:ext uri="{FF2B5EF4-FFF2-40B4-BE49-F238E27FC236}">
                <a16:creationId xmlns:a16="http://schemas.microsoft.com/office/drawing/2014/main" id="{6EE55456-CA13-42F7-9580-253A0ED20D98}"/>
              </a:ext>
            </a:extLst>
          </p:cNvPr>
          <p:cNvSpPr/>
          <p:nvPr/>
        </p:nvSpPr>
        <p:spPr>
          <a:xfrm>
            <a:off x="1195635" y="2618853"/>
            <a:ext cx="2427902" cy="1574103"/>
          </a:xfrm>
          <a:prstGeom prst="rect">
            <a:avLst/>
          </a:prstGeom>
          <a:gradFill flip="none" rotWithShape="1">
            <a:gsLst>
              <a:gs pos="0">
                <a:srgbClr val="E3D7A8"/>
              </a:gs>
              <a:gs pos="32000">
                <a:srgbClr val="C6DDE8"/>
              </a:gs>
              <a:gs pos="100000">
                <a:srgbClr val="96CEE9"/>
              </a:gs>
            </a:gsLst>
            <a:lin ang="162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83" name="直接连接符 82">
            <a:extLst>
              <a:ext uri="{FF2B5EF4-FFF2-40B4-BE49-F238E27FC236}">
                <a16:creationId xmlns:a16="http://schemas.microsoft.com/office/drawing/2014/main" id="{AE9A4BC8-CB82-4AC9-BE22-07711DAD00A9}"/>
              </a:ext>
            </a:extLst>
          </p:cNvPr>
          <p:cNvCxnSpPr>
            <a:cxnSpLocks/>
          </p:cNvCxnSpPr>
          <p:nvPr/>
        </p:nvCxnSpPr>
        <p:spPr>
          <a:xfrm>
            <a:off x="3623536" y="2387239"/>
            <a:ext cx="0" cy="1813121"/>
          </a:xfrm>
          <a:prstGeom prst="line">
            <a:avLst/>
          </a:prstGeom>
          <a:solidFill>
            <a:srgbClr val="996600"/>
          </a:solidFill>
          <a:ln w="38100"/>
        </p:spPr>
        <p:style>
          <a:lnRef idx="1">
            <a:schemeClr val="dk1"/>
          </a:lnRef>
          <a:fillRef idx="0">
            <a:schemeClr val="dk1"/>
          </a:fillRef>
          <a:effectRef idx="0">
            <a:schemeClr val="dk1"/>
          </a:effectRef>
          <a:fontRef idx="minor">
            <a:schemeClr val="tx1"/>
          </a:fontRef>
        </p:style>
      </p:cxnSp>
      <p:grpSp>
        <p:nvGrpSpPr>
          <p:cNvPr id="84" name="组合 83">
            <a:extLst>
              <a:ext uri="{FF2B5EF4-FFF2-40B4-BE49-F238E27FC236}">
                <a16:creationId xmlns:a16="http://schemas.microsoft.com/office/drawing/2014/main" id="{4774D7EF-7E72-4B49-A975-6CA8EFA93EE8}"/>
              </a:ext>
            </a:extLst>
          </p:cNvPr>
          <p:cNvGrpSpPr/>
          <p:nvPr/>
        </p:nvGrpSpPr>
        <p:grpSpPr>
          <a:xfrm>
            <a:off x="6520227" y="2739222"/>
            <a:ext cx="1371995" cy="1978377"/>
            <a:chOff x="4018769" y="4683546"/>
            <a:chExt cx="1371995" cy="1978377"/>
          </a:xfrm>
          <a:solidFill>
            <a:srgbClr val="5A278D"/>
          </a:solidFill>
          <a:effectLst>
            <a:outerShdw blurRad="50800" dist="38100" dir="18900000" algn="bl" rotWithShape="0">
              <a:prstClr val="black">
                <a:alpha val="40000"/>
              </a:prstClr>
            </a:outerShdw>
          </a:effectLst>
        </p:grpSpPr>
        <p:sp>
          <p:nvSpPr>
            <p:cNvPr id="85" name="椭圆 84">
              <a:extLst>
                <a:ext uri="{FF2B5EF4-FFF2-40B4-BE49-F238E27FC236}">
                  <a16:creationId xmlns:a16="http://schemas.microsoft.com/office/drawing/2014/main" id="{5B661CB0-6A8B-4661-B0C6-5FBFC5B0D438}"/>
                </a:ext>
              </a:extLst>
            </p:cNvPr>
            <p:cNvSpPr/>
            <p:nvPr/>
          </p:nvSpPr>
          <p:spPr>
            <a:xfrm>
              <a:off x="4018769" y="4693601"/>
              <a:ext cx="1371995" cy="514931"/>
            </a:xfrm>
            <a:prstGeom prst="ellipse">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86" name="圆柱体 85">
              <a:extLst>
                <a:ext uri="{FF2B5EF4-FFF2-40B4-BE49-F238E27FC236}">
                  <a16:creationId xmlns:a16="http://schemas.microsoft.com/office/drawing/2014/main" id="{0A78659D-D6D8-4444-AD00-3494D4EEBC50}"/>
                </a:ext>
              </a:extLst>
            </p:cNvPr>
            <p:cNvSpPr/>
            <p:nvPr/>
          </p:nvSpPr>
          <p:spPr>
            <a:xfrm>
              <a:off x="4245635" y="4683546"/>
              <a:ext cx="957826" cy="1727638"/>
            </a:xfrm>
            <a:prstGeom prst="can">
              <a:avLst>
                <a:gd name="adj" fmla="val 38646"/>
              </a:avLst>
            </a:prstGeom>
            <a:solidFill>
              <a:srgbClr val="682BB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87" name="流程图: 存储数据 86">
              <a:extLst>
                <a:ext uri="{FF2B5EF4-FFF2-40B4-BE49-F238E27FC236}">
                  <a16:creationId xmlns:a16="http://schemas.microsoft.com/office/drawing/2014/main" id="{210FCB01-ED78-4201-AC0B-750D71E4C990}"/>
                </a:ext>
              </a:extLst>
            </p:cNvPr>
            <p:cNvSpPr/>
            <p:nvPr/>
          </p:nvSpPr>
          <p:spPr>
            <a:xfrm rot="16200000">
              <a:off x="3840948" y="5112107"/>
              <a:ext cx="1727637" cy="1371995"/>
            </a:xfrm>
            <a:prstGeom prst="flowChartOnlineStorage">
              <a:avLst/>
            </a:prstGeom>
            <a:solidFill>
              <a:srgbClr val="5A278C">
                <a:alpha val="80392"/>
              </a:srgb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89" name="组合 88">
            <a:extLst>
              <a:ext uri="{FF2B5EF4-FFF2-40B4-BE49-F238E27FC236}">
                <a16:creationId xmlns:a16="http://schemas.microsoft.com/office/drawing/2014/main" id="{F2A680B0-F251-42EE-9C42-6F10D972CAB1}"/>
              </a:ext>
            </a:extLst>
          </p:cNvPr>
          <p:cNvGrpSpPr/>
          <p:nvPr/>
        </p:nvGrpSpPr>
        <p:grpSpPr>
          <a:xfrm>
            <a:off x="1656936" y="2757113"/>
            <a:ext cx="1504795" cy="1066488"/>
            <a:chOff x="9455530" y="2306000"/>
            <a:chExt cx="982612" cy="696403"/>
          </a:xfrm>
        </p:grpSpPr>
        <p:sp>
          <p:nvSpPr>
            <p:cNvPr id="90" name="矩形: 圆角 89">
              <a:extLst>
                <a:ext uri="{FF2B5EF4-FFF2-40B4-BE49-F238E27FC236}">
                  <a16:creationId xmlns:a16="http://schemas.microsoft.com/office/drawing/2014/main" id="{713FC9AE-FADF-4500-873A-95A74BF8C405}"/>
                </a:ext>
              </a:extLst>
            </p:cNvPr>
            <p:cNvSpPr/>
            <p:nvPr/>
          </p:nvSpPr>
          <p:spPr>
            <a:xfrm>
              <a:off x="9455530" y="2306000"/>
              <a:ext cx="982612" cy="135663"/>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1" name="矩形 90">
              <a:extLst>
                <a:ext uri="{FF2B5EF4-FFF2-40B4-BE49-F238E27FC236}">
                  <a16:creationId xmlns:a16="http://schemas.microsoft.com/office/drawing/2014/main" id="{0D3D87B3-E366-4E8B-A542-EF1D38E6B433}"/>
                </a:ext>
              </a:extLst>
            </p:cNvPr>
            <p:cNvSpPr/>
            <p:nvPr/>
          </p:nvSpPr>
          <p:spPr>
            <a:xfrm>
              <a:off x="9493389" y="2410743"/>
              <a:ext cx="916934" cy="591660"/>
            </a:xfrm>
            <a:prstGeom prst="rect">
              <a:avLst/>
            </a:prstGeom>
            <a:pattFill prst="ltHorz">
              <a:fgClr>
                <a:schemeClr val="tx1"/>
              </a:fgClr>
              <a:bgClr>
                <a:schemeClr val="bg1">
                  <a:lumMod val="95000"/>
                </a:schemeClr>
              </a:bgClr>
            </a:patt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sp>
        <p:nvSpPr>
          <p:cNvPr id="92" name="矩形 91">
            <a:extLst>
              <a:ext uri="{FF2B5EF4-FFF2-40B4-BE49-F238E27FC236}">
                <a16:creationId xmlns:a16="http://schemas.microsoft.com/office/drawing/2014/main" id="{88217415-7B8F-4361-B197-FB2FA0EF0FB6}"/>
              </a:ext>
            </a:extLst>
          </p:cNvPr>
          <p:cNvSpPr/>
          <p:nvPr/>
        </p:nvSpPr>
        <p:spPr>
          <a:xfrm>
            <a:off x="1599416" y="2802021"/>
            <a:ext cx="121577" cy="1094193"/>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93" name="矩形 92">
            <a:extLst>
              <a:ext uri="{FF2B5EF4-FFF2-40B4-BE49-F238E27FC236}">
                <a16:creationId xmlns:a16="http://schemas.microsoft.com/office/drawing/2014/main" id="{54D98864-7B31-47A7-B3E3-0AF7EB35F3E7}"/>
              </a:ext>
            </a:extLst>
          </p:cNvPr>
          <p:cNvSpPr/>
          <p:nvPr/>
        </p:nvSpPr>
        <p:spPr>
          <a:xfrm>
            <a:off x="3104209" y="2802021"/>
            <a:ext cx="121577" cy="1094193"/>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94" name="直接连接符 93">
            <a:extLst>
              <a:ext uri="{FF2B5EF4-FFF2-40B4-BE49-F238E27FC236}">
                <a16:creationId xmlns:a16="http://schemas.microsoft.com/office/drawing/2014/main" id="{434057FD-F5B2-49A2-AF06-06486EAD6298}"/>
              </a:ext>
            </a:extLst>
          </p:cNvPr>
          <p:cNvCxnSpPr>
            <a:cxnSpLocks/>
          </p:cNvCxnSpPr>
          <p:nvPr/>
        </p:nvCxnSpPr>
        <p:spPr>
          <a:xfrm>
            <a:off x="1189054" y="2387037"/>
            <a:ext cx="0" cy="1813121"/>
          </a:xfrm>
          <a:prstGeom prst="line">
            <a:avLst/>
          </a:prstGeom>
          <a:solidFill>
            <a:srgbClr val="996600"/>
          </a:solidFill>
          <a:ln w="38100"/>
        </p:spPr>
        <p:style>
          <a:lnRef idx="1">
            <a:schemeClr val="dk1"/>
          </a:lnRef>
          <a:fillRef idx="0">
            <a:schemeClr val="dk1"/>
          </a:fillRef>
          <a:effectRef idx="0">
            <a:schemeClr val="dk1"/>
          </a:effectRef>
          <a:fontRef idx="minor">
            <a:schemeClr val="tx1"/>
          </a:fontRef>
        </p:style>
      </p:cxnSp>
      <p:sp>
        <p:nvSpPr>
          <p:cNvPr id="95" name="矩形 94">
            <a:extLst>
              <a:ext uri="{FF2B5EF4-FFF2-40B4-BE49-F238E27FC236}">
                <a16:creationId xmlns:a16="http://schemas.microsoft.com/office/drawing/2014/main" id="{25082B96-9B94-42E5-B139-7949663AFB9A}"/>
              </a:ext>
            </a:extLst>
          </p:cNvPr>
          <p:cNvSpPr/>
          <p:nvPr/>
        </p:nvSpPr>
        <p:spPr>
          <a:xfrm flipV="1">
            <a:off x="996556" y="4208590"/>
            <a:ext cx="2791244" cy="16753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cxnSp>
        <p:nvCxnSpPr>
          <p:cNvPr id="96" name="连接符: 肘形 95">
            <a:extLst>
              <a:ext uri="{FF2B5EF4-FFF2-40B4-BE49-F238E27FC236}">
                <a16:creationId xmlns:a16="http://schemas.microsoft.com/office/drawing/2014/main" id="{F574BBE0-3594-4E53-973F-ED1EA8A5EFF7}"/>
              </a:ext>
            </a:extLst>
          </p:cNvPr>
          <p:cNvCxnSpPr>
            <a:cxnSpLocks/>
          </p:cNvCxnSpPr>
          <p:nvPr/>
        </p:nvCxnSpPr>
        <p:spPr>
          <a:xfrm rot="5400000" flipH="1" flipV="1">
            <a:off x="633484" y="2524000"/>
            <a:ext cx="848033" cy="704498"/>
          </a:xfrm>
          <a:prstGeom prst="bentConnector3">
            <a:avLst>
              <a:gd name="adj1" fmla="val 145598"/>
            </a:avLst>
          </a:prstGeom>
          <a:ln w="38100">
            <a:solidFill>
              <a:srgbClr val="002060"/>
            </a:solidFill>
            <a:tailEnd type="triangle"/>
          </a:ln>
        </p:spPr>
        <p:style>
          <a:lnRef idx="1">
            <a:schemeClr val="dk1"/>
          </a:lnRef>
          <a:fillRef idx="0">
            <a:schemeClr val="dk1"/>
          </a:fillRef>
          <a:effectRef idx="0">
            <a:schemeClr val="dk1"/>
          </a:effectRef>
          <a:fontRef idx="minor">
            <a:schemeClr val="tx1"/>
          </a:fontRef>
        </p:style>
      </p:cxnSp>
      <p:grpSp>
        <p:nvGrpSpPr>
          <p:cNvPr id="97" name="组合 96">
            <a:extLst>
              <a:ext uri="{FF2B5EF4-FFF2-40B4-BE49-F238E27FC236}">
                <a16:creationId xmlns:a16="http://schemas.microsoft.com/office/drawing/2014/main" id="{FB61C625-91CB-45F6-AAD5-458E019D39FE}"/>
              </a:ext>
            </a:extLst>
          </p:cNvPr>
          <p:cNvGrpSpPr/>
          <p:nvPr/>
        </p:nvGrpSpPr>
        <p:grpSpPr>
          <a:xfrm>
            <a:off x="1254913" y="2954907"/>
            <a:ext cx="2288429" cy="1220485"/>
            <a:chOff x="8682504" y="2650829"/>
            <a:chExt cx="1395406" cy="727609"/>
          </a:xfrm>
        </p:grpSpPr>
        <p:grpSp>
          <p:nvGrpSpPr>
            <p:cNvPr id="98" name="组合 97">
              <a:extLst>
                <a:ext uri="{FF2B5EF4-FFF2-40B4-BE49-F238E27FC236}">
                  <a16:creationId xmlns:a16="http://schemas.microsoft.com/office/drawing/2014/main" id="{8C96D6DB-C3D5-4D4B-A0C0-0CB612F1A887}"/>
                </a:ext>
              </a:extLst>
            </p:cNvPr>
            <p:cNvGrpSpPr/>
            <p:nvPr/>
          </p:nvGrpSpPr>
          <p:grpSpPr>
            <a:xfrm>
              <a:off x="9399246" y="2650829"/>
              <a:ext cx="678664" cy="722961"/>
              <a:chOff x="9542646" y="1440947"/>
              <a:chExt cx="1392964" cy="1483884"/>
            </a:xfrm>
          </p:grpSpPr>
          <p:sp>
            <p:nvSpPr>
              <p:cNvPr id="119" name="椭圆 118">
                <a:extLst>
                  <a:ext uri="{FF2B5EF4-FFF2-40B4-BE49-F238E27FC236}">
                    <a16:creationId xmlns:a16="http://schemas.microsoft.com/office/drawing/2014/main" id="{E590DAFA-2D83-4028-8311-3E5C75AAD2E3}"/>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0" name="椭圆 119">
                <a:extLst>
                  <a:ext uri="{FF2B5EF4-FFF2-40B4-BE49-F238E27FC236}">
                    <a16:creationId xmlns:a16="http://schemas.microsoft.com/office/drawing/2014/main" id="{DCB41E77-981F-4638-B5D3-293B72A8DBAC}"/>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1" name="椭圆 120">
                <a:extLst>
                  <a:ext uri="{FF2B5EF4-FFF2-40B4-BE49-F238E27FC236}">
                    <a16:creationId xmlns:a16="http://schemas.microsoft.com/office/drawing/2014/main" id="{2EFE270D-B8F2-4A2E-A12F-397FE916FB3F}"/>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2" name="椭圆 121">
                <a:extLst>
                  <a:ext uri="{FF2B5EF4-FFF2-40B4-BE49-F238E27FC236}">
                    <a16:creationId xmlns:a16="http://schemas.microsoft.com/office/drawing/2014/main" id="{FBC01A4A-34CE-4A59-B79B-1B89413A3035}"/>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3" name="椭圆 122">
                <a:extLst>
                  <a:ext uri="{FF2B5EF4-FFF2-40B4-BE49-F238E27FC236}">
                    <a16:creationId xmlns:a16="http://schemas.microsoft.com/office/drawing/2014/main" id="{E32CBEAB-BB84-45DD-8B26-F0274E7981FE}"/>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4" name="椭圆 123">
                <a:extLst>
                  <a:ext uri="{FF2B5EF4-FFF2-40B4-BE49-F238E27FC236}">
                    <a16:creationId xmlns:a16="http://schemas.microsoft.com/office/drawing/2014/main" id="{E32BEF9C-350A-4E3B-8785-87E047FDA2B5}"/>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5" name="椭圆 124">
                <a:extLst>
                  <a:ext uri="{FF2B5EF4-FFF2-40B4-BE49-F238E27FC236}">
                    <a16:creationId xmlns:a16="http://schemas.microsoft.com/office/drawing/2014/main" id="{F08EC444-0D0C-4DA2-8605-BADC3386139B}"/>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6" name="椭圆 125">
                <a:extLst>
                  <a:ext uri="{FF2B5EF4-FFF2-40B4-BE49-F238E27FC236}">
                    <a16:creationId xmlns:a16="http://schemas.microsoft.com/office/drawing/2014/main" id="{AF304B01-7494-4D29-97E6-1C10822FE94C}"/>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7" name="椭圆 126">
                <a:extLst>
                  <a:ext uri="{FF2B5EF4-FFF2-40B4-BE49-F238E27FC236}">
                    <a16:creationId xmlns:a16="http://schemas.microsoft.com/office/drawing/2014/main" id="{6C70A06C-5810-4497-94AB-9F3C06E5E12D}"/>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8" name="椭圆 127">
                <a:extLst>
                  <a:ext uri="{FF2B5EF4-FFF2-40B4-BE49-F238E27FC236}">
                    <a16:creationId xmlns:a16="http://schemas.microsoft.com/office/drawing/2014/main" id="{E1A753FE-B0FA-4D69-8DCC-3D582F02BD5F}"/>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29" name="椭圆 128">
                <a:extLst>
                  <a:ext uri="{FF2B5EF4-FFF2-40B4-BE49-F238E27FC236}">
                    <a16:creationId xmlns:a16="http://schemas.microsoft.com/office/drawing/2014/main" id="{AE3E2288-E218-4693-B458-34C3E9F2C7B1}"/>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0" name="椭圆 129">
                <a:extLst>
                  <a:ext uri="{FF2B5EF4-FFF2-40B4-BE49-F238E27FC236}">
                    <a16:creationId xmlns:a16="http://schemas.microsoft.com/office/drawing/2014/main" id="{F350745B-0E5B-4039-ABC7-2C0CC0EC5CD6}"/>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1" name="椭圆 130">
                <a:extLst>
                  <a:ext uri="{FF2B5EF4-FFF2-40B4-BE49-F238E27FC236}">
                    <a16:creationId xmlns:a16="http://schemas.microsoft.com/office/drawing/2014/main" id="{C335626D-87FB-4879-A873-A8EC6DC888BF}"/>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2" name="椭圆 131">
                <a:extLst>
                  <a:ext uri="{FF2B5EF4-FFF2-40B4-BE49-F238E27FC236}">
                    <a16:creationId xmlns:a16="http://schemas.microsoft.com/office/drawing/2014/main" id="{E66346D4-4074-4148-9780-07BA82B1651E}"/>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3" name="椭圆 132">
                <a:extLst>
                  <a:ext uri="{FF2B5EF4-FFF2-40B4-BE49-F238E27FC236}">
                    <a16:creationId xmlns:a16="http://schemas.microsoft.com/office/drawing/2014/main" id="{E7E2EB54-92CA-4A13-BA85-34FA9CF4DD23}"/>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4" name="椭圆 133">
                <a:extLst>
                  <a:ext uri="{FF2B5EF4-FFF2-40B4-BE49-F238E27FC236}">
                    <a16:creationId xmlns:a16="http://schemas.microsoft.com/office/drawing/2014/main" id="{29990BB3-F1A8-4138-8C37-6CADCEAC10C5}"/>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5" name="椭圆 134">
                <a:extLst>
                  <a:ext uri="{FF2B5EF4-FFF2-40B4-BE49-F238E27FC236}">
                    <a16:creationId xmlns:a16="http://schemas.microsoft.com/office/drawing/2014/main" id="{3A489E2E-6026-466A-AE82-176FA33D0067}"/>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6" name="椭圆 135">
                <a:extLst>
                  <a:ext uri="{FF2B5EF4-FFF2-40B4-BE49-F238E27FC236}">
                    <a16:creationId xmlns:a16="http://schemas.microsoft.com/office/drawing/2014/main" id="{65897369-663E-465F-9BBE-BCD4911B95E3}"/>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7" name="椭圆 136">
                <a:extLst>
                  <a:ext uri="{FF2B5EF4-FFF2-40B4-BE49-F238E27FC236}">
                    <a16:creationId xmlns:a16="http://schemas.microsoft.com/office/drawing/2014/main" id="{5F56996B-EDD5-47B1-ADA0-5A44C948588C}"/>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nvGrpSpPr>
            <p:cNvPr id="99" name="组合 98">
              <a:extLst>
                <a:ext uri="{FF2B5EF4-FFF2-40B4-BE49-F238E27FC236}">
                  <a16:creationId xmlns:a16="http://schemas.microsoft.com/office/drawing/2014/main" id="{F56F0432-E665-4289-B94B-4C64450EF8C8}"/>
                </a:ext>
              </a:extLst>
            </p:cNvPr>
            <p:cNvGrpSpPr/>
            <p:nvPr/>
          </p:nvGrpSpPr>
          <p:grpSpPr>
            <a:xfrm>
              <a:off x="8682504" y="2655477"/>
              <a:ext cx="678664" cy="722961"/>
              <a:chOff x="9542646" y="1440947"/>
              <a:chExt cx="1392964" cy="1483884"/>
            </a:xfrm>
          </p:grpSpPr>
          <p:sp>
            <p:nvSpPr>
              <p:cNvPr id="100" name="椭圆 99">
                <a:extLst>
                  <a:ext uri="{FF2B5EF4-FFF2-40B4-BE49-F238E27FC236}">
                    <a16:creationId xmlns:a16="http://schemas.microsoft.com/office/drawing/2014/main" id="{FB274DA2-837C-4C19-ADFE-49DBA5A15FD2}"/>
                  </a:ext>
                </a:extLst>
              </p:cNvPr>
              <p:cNvSpPr/>
              <p:nvPr/>
            </p:nvSpPr>
            <p:spPr>
              <a:xfrm>
                <a:off x="9542646" y="219243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1" name="椭圆 100">
                <a:extLst>
                  <a:ext uri="{FF2B5EF4-FFF2-40B4-BE49-F238E27FC236}">
                    <a16:creationId xmlns:a16="http://schemas.microsoft.com/office/drawing/2014/main" id="{5AF990F8-520D-4ECD-BE08-E0372A2405EE}"/>
                  </a:ext>
                </a:extLst>
              </p:cNvPr>
              <p:cNvSpPr/>
              <p:nvPr/>
            </p:nvSpPr>
            <p:spPr>
              <a:xfrm>
                <a:off x="9611025" y="2409541"/>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2" name="椭圆 101">
                <a:extLst>
                  <a:ext uri="{FF2B5EF4-FFF2-40B4-BE49-F238E27FC236}">
                    <a16:creationId xmlns:a16="http://schemas.microsoft.com/office/drawing/2014/main" id="{54D5C3AD-8293-466C-8E7A-CA5F9AF2F8F9}"/>
                  </a:ext>
                </a:extLst>
              </p:cNvPr>
              <p:cNvSpPr/>
              <p:nvPr/>
            </p:nvSpPr>
            <p:spPr>
              <a:xfrm>
                <a:off x="9763424" y="25619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3" name="椭圆 102">
                <a:extLst>
                  <a:ext uri="{FF2B5EF4-FFF2-40B4-BE49-F238E27FC236}">
                    <a16:creationId xmlns:a16="http://schemas.microsoft.com/office/drawing/2014/main" id="{06FD3AE7-282F-44A0-8B13-F52DB70482B8}"/>
                  </a:ext>
                </a:extLst>
              </p:cNvPr>
              <p:cNvSpPr/>
              <p:nvPr/>
            </p:nvSpPr>
            <p:spPr>
              <a:xfrm>
                <a:off x="10041947" y="2714340"/>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4" name="椭圆 103">
                <a:extLst>
                  <a:ext uri="{FF2B5EF4-FFF2-40B4-BE49-F238E27FC236}">
                    <a16:creationId xmlns:a16="http://schemas.microsoft.com/office/drawing/2014/main" id="{0984D07C-CE9C-4DC3-8E91-884095998475}"/>
                  </a:ext>
                </a:extLst>
              </p:cNvPr>
              <p:cNvSpPr/>
              <p:nvPr/>
            </p:nvSpPr>
            <p:spPr>
              <a:xfrm>
                <a:off x="9594857" y="268841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5" name="椭圆 104">
                <a:extLst>
                  <a:ext uri="{FF2B5EF4-FFF2-40B4-BE49-F238E27FC236}">
                    <a16:creationId xmlns:a16="http://schemas.microsoft.com/office/drawing/2014/main" id="{E66E1754-6DBC-4872-84B0-8126F898193A}"/>
                  </a:ext>
                </a:extLst>
              </p:cNvPr>
              <p:cNvSpPr/>
              <p:nvPr/>
            </p:nvSpPr>
            <p:spPr>
              <a:xfrm>
                <a:off x="10052458" y="2409541"/>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6" name="椭圆 105">
                <a:extLst>
                  <a:ext uri="{FF2B5EF4-FFF2-40B4-BE49-F238E27FC236}">
                    <a16:creationId xmlns:a16="http://schemas.microsoft.com/office/drawing/2014/main" id="{ABF7777C-2E48-4DB0-B224-BFBC5129A85D}"/>
                  </a:ext>
                </a:extLst>
              </p:cNvPr>
              <p:cNvSpPr/>
              <p:nvPr/>
            </p:nvSpPr>
            <p:spPr>
              <a:xfrm>
                <a:off x="9847446" y="1677429"/>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7" name="椭圆 106">
                <a:extLst>
                  <a:ext uri="{FF2B5EF4-FFF2-40B4-BE49-F238E27FC236}">
                    <a16:creationId xmlns:a16="http://schemas.microsoft.com/office/drawing/2014/main" id="{30F6CFEC-6EEC-40D2-A1FA-58F47CCCD053}"/>
                  </a:ext>
                </a:extLst>
              </p:cNvPr>
              <p:cNvSpPr/>
              <p:nvPr/>
            </p:nvSpPr>
            <p:spPr>
              <a:xfrm>
                <a:off x="9726576" y="1976971"/>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8" name="椭圆 107">
                <a:extLst>
                  <a:ext uri="{FF2B5EF4-FFF2-40B4-BE49-F238E27FC236}">
                    <a16:creationId xmlns:a16="http://schemas.microsoft.com/office/drawing/2014/main" id="{948E7A1F-FE11-4BF6-96E3-307F3D7215D8}"/>
                  </a:ext>
                </a:extLst>
              </p:cNvPr>
              <p:cNvSpPr/>
              <p:nvPr/>
            </p:nvSpPr>
            <p:spPr>
              <a:xfrm>
                <a:off x="10273177" y="2577707"/>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09" name="椭圆 108">
                <a:extLst>
                  <a:ext uri="{FF2B5EF4-FFF2-40B4-BE49-F238E27FC236}">
                    <a16:creationId xmlns:a16="http://schemas.microsoft.com/office/drawing/2014/main" id="{B45FE2BD-DFC1-4F32-99BB-2E407A9E1E77}"/>
                  </a:ext>
                </a:extLst>
              </p:cNvPr>
              <p:cNvSpPr/>
              <p:nvPr/>
            </p:nvSpPr>
            <p:spPr>
              <a:xfrm>
                <a:off x="10572720" y="24988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0" name="椭圆 109">
                <a:extLst>
                  <a:ext uri="{FF2B5EF4-FFF2-40B4-BE49-F238E27FC236}">
                    <a16:creationId xmlns:a16="http://schemas.microsoft.com/office/drawing/2014/main" id="{11FC13DB-E394-409F-885E-B325C98A740B}"/>
                  </a:ext>
                </a:extLst>
              </p:cNvPr>
              <p:cNvSpPr/>
              <p:nvPr/>
            </p:nvSpPr>
            <p:spPr>
              <a:xfrm>
                <a:off x="10725119" y="2651278"/>
                <a:ext cx="210491" cy="21049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1" name="椭圆 110">
                <a:extLst>
                  <a:ext uri="{FF2B5EF4-FFF2-40B4-BE49-F238E27FC236}">
                    <a16:creationId xmlns:a16="http://schemas.microsoft.com/office/drawing/2014/main" id="{71C67C59-E0CE-46F5-962F-F690FEAA64DA}"/>
                  </a:ext>
                </a:extLst>
              </p:cNvPr>
              <p:cNvSpPr/>
              <p:nvPr/>
            </p:nvSpPr>
            <p:spPr>
              <a:xfrm>
                <a:off x="10725120" y="2346479"/>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2" name="椭圆 111">
                <a:extLst>
                  <a:ext uri="{FF2B5EF4-FFF2-40B4-BE49-F238E27FC236}">
                    <a16:creationId xmlns:a16="http://schemas.microsoft.com/office/drawing/2014/main" id="{955FF37E-E42B-49C8-97D8-D69FBABF3A49}"/>
                  </a:ext>
                </a:extLst>
              </p:cNvPr>
              <p:cNvSpPr/>
              <p:nvPr/>
            </p:nvSpPr>
            <p:spPr>
              <a:xfrm>
                <a:off x="10493892" y="2724850"/>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3" name="椭圆 112">
                <a:extLst>
                  <a:ext uri="{FF2B5EF4-FFF2-40B4-BE49-F238E27FC236}">
                    <a16:creationId xmlns:a16="http://schemas.microsoft.com/office/drawing/2014/main" id="{94AF880A-9207-4D41-87A8-8A302DB4E306}"/>
                  </a:ext>
                </a:extLst>
              </p:cNvPr>
              <p:cNvSpPr/>
              <p:nvPr/>
            </p:nvSpPr>
            <p:spPr>
              <a:xfrm>
                <a:off x="10157500" y="18718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4" name="椭圆 113">
                <a:extLst>
                  <a:ext uri="{FF2B5EF4-FFF2-40B4-BE49-F238E27FC236}">
                    <a16:creationId xmlns:a16="http://schemas.microsoft.com/office/drawing/2014/main" id="{61C56E5B-8CAC-490F-9D6D-77BFFEED9B4E}"/>
                  </a:ext>
                </a:extLst>
              </p:cNvPr>
              <p:cNvSpPr/>
              <p:nvPr/>
            </p:nvSpPr>
            <p:spPr>
              <a:xfrm>
                <a:off x="10036630" y="2171412"/>
                <a:ext cx="130231" cy="13023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5" name="椭圆 114">
                <a:extLst>
                  <a:ext uri="{FF2B5EF4-FFF2-40B4-BE49-F238E27FC236}">
                    <a16:creationId xmlns:a16="http://schemas.microsoft.com/office/drawing/2014/main" id="{52451625-7C30-4754-9ACE-AD58D96EBA1E}"/>
                  </a:ext>
                </a:extLst>
              </p:cNvPr>
              <p:cNvSpPr/>
              <p:nvPr/>
            </p:nvSpPr>
            <p:spPr>
              <a:xfrm>
                <a:off x="10278435" y="2246632"/>
                <a:ext cx="168042" cy="168042"/>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6" name="椭圆 115">
                <a:extLst>
                  <a:ext uri="{FF2B5EF4-FFF2-40B4-BE49-F238E27FC236}">
                    <a16:creationId xmlns:a16="http://schemas.microsoft.com/office/drawing/2014/main" id="{E9970514-3F59-40A2-9F37-CCE275283C66}"/>
                  </a:ext>
                </a:extLst>
              </p:cNvPr>
              <p:cNvSpPr/>
              <p:nvPr/>
            </p:nvSpPr>
            <p:spPr>
              <a:xfrm>
                <a:off x="10478065" y="2024270"/>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7" name="椭圆 116">
                <a:extLst>
                  <a:ext uri="{FF2B5EF4-FFF2-40B4-BE49-F238E27FC236}">
                    <a16:creationId xmlns:a16="http://schemas.microsoft.com/office/drawing/2014/main" id="{8BDBC0A3-9785-4F8F-967B-E592A230BBA0}"/>
                  </a:ext>
                </a:extLst>
              </p:cNvPr>
              <p:cNvSpPr/>
              <p:nvPr/>
            </p:nvSpPr>
            <p:spPr>
              <a:xfrm>
                <a:off x="10189034" y="1440947"/>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18" name="椭圆 117">
                <a:extLst>
                  <a:ext uri="{FF2B5EF4-FFF2-40B4-BE49-F238E27FC236}">
                    <a16:creationId xmlns:a16="http://schemas.microsoft.com/office/drawing/2014/main" id="{54074C2D-3B23-4568-96EA-7E9E96AE1577}"/>
                  </a:ext>
                </a:extLst>
              </p:cNvPr>
              <p:cNvSpPr/>
              <p:nvPr/>
            </p:nvSpPr>
            <p:spPr>
              <a:xfrm>
                <a:off x="10667253" y="1477734"/>
                <a:ext cx="84021" cy="84021"/>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sp>
        <p:nvSpPr>
          <p:cNvPr id="138" name="流程图: 手动操作 137">
            <a:extLst>
              <a:ext uri="{FF2B5EF4-FFF2-40B4-BE49-F238E27FC236}">
                <a16:creationId xmlns:a16="http://schemas.microsoft.com/office/drawing/2014/main" id="{06C13704-FE13-40F2-98CE-64F1D4519A4F}"/>
              </a:ext>
            </a:extLst>
          </p:cNvPr>
          <p:cNvSpPr/>
          <p:nvPr/>
        </p:nvSpPr>
        <p:spPr>
          <a:xfrm flipV="1">
            <a:off x="4097865" y="4173099"/>
            <a:ext cx="617281" cy="294746"/>
          </a:xfrm>
          <a:prstGeom prst="flowChartManualOperation">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39" name="椭圆 138">
            <a:extLst>
              <a:ext uri="{FF2B5EF4-FFF2-40B4-BE49-F238E27FC236}">
                <a16:creationId xmlns:a16="http://schemas.microsoft.com/office/drawing/2014/main" id="{851C13F0-A93A-40C8-B6BD-72E786D2676A}"/>
              </a:ext>
            </a:extLst>
          </p:cNvPr>
          <p:cNvSpPr/>
          <p:nvPr/>
        </p:nvSpPr>
        <p:spPr>
          <a:xfrm>
            <a:off x="4105967" y="3804970"/>
            <a:ext cx="598491" cy="598491"/>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nvGrpSpPr>
          <p:cNvPr id="140" name="组合 139">
            <a:extLst>
              <a:ext uri="{FF2B5EF4-FFF2-40B4-BE49-F238E27FC236}">
                <a16:creationId xmlns:a16="http://schemas.microsoft.com/office/drawing/2014/main" id="{009CC416-D220-425C-9D69-8133C00DF65A}"/>
              </a:ext>
            </a:extLst>
          </p:cNvPr>
          <p:cNvGrpSpPr/>
          <p:nvPr/>
        </p:nvGrpSpPr>
        <p:grpSpPr>
          <a:xfrm>
            <a:off x="4211214" y="3956563"/>
            <a:ext cx="387996" cy="295302"/>
            <a:chOff x="10398398" y="6258995"/>
            <a:chExt cx="289114" cy="220043"/>
          </a:xfrm>
        </p:grpSpPr>
        <p:cxnSp>
          <p:nvCxnSpPr>
            <p:cNvPr id="141" name="直接连接符 140">
              <a:extLst>
                <a:ext uri="{FF2B5EF4-FFF2-40B4-BE49-F238E27FC236}">
                  <a16:creationId xmlns:a16="http://schemas.microsoft.com/office/drawing/2014/main" id="{BB35CB4C-5E07-4BEC-B389-6973C02179D5}"/>
                </a:ext>
              </a:extLst>
            </p:cNvPr>
            <p:cNvCxnSpPr>
              <a:cxnSpLocks/>
            </p:cNvCxnSpPr>
            <p:nvPr/>
          </p:nvCxnSpPr>
          <p:spPr>
            <a:xfrm rot="900000">
              <a:off x="10425138" y="6258995"/>
              <a:ext cx="220043" cy="2200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C1ED7A1B-E610-4907-B92E-0AAB0393B319}"/>
                </a:ext>
              </a:extLst>
            </p:cNvPr>
            <p:cNvCxnSpPr>
              <a:cxnSpLocks/>
            </p:cNvCxnSpPr>
            <p:nvPr/>
          </p:nvCxnSpPr>
          <p:spPr>
            <a:xfrm rot="20700000" flipH="1">
              <a:off x="10431305" y="6258995"/>
              <a:ext cx="220043" cy="2200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AE376551-75A7-42AA-9DAF-65CCBCC3E895}"/>
                </a:ext>
              </a:extLst>
            </p:cNvPr>
            <p:cNvCxnSpPr>
              <a:cxnSpLocks/>
            </p:cNvCxnSpPr>
            <p:nvPr/>
          </p:nvCxnSpPr>
          <p:spPr>
            <a:xfrm flipH="1">
              <a:off x="10398398" y="6373899"/>
              <a:ext cx="2891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4" name="矩形 143">
            <a:extLst>
              <a:ext uri="{FF2B5EF4-FFF2-40B4-BE49-F238E27FC236}">
                <a16:creationId xmlns:a16="http://schemas.microsoft.com/office/drawing/2014/main" id="{EF00B68F-8332-48AA-8082-08123A6D82E8}"/>
              </a:ext>
            </a:extLst>
          </p:cNvPr>
          <p:cNvSpPr/>
          <p:nvPr/>
        </p:nvSpPr>
        <p:spPr>
          <a:xfrm>
            <a:off x="2263913" y="1608200"/>
            <a:ext cx="1345240" cy="33855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Liquid phase</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145" name="矩形 144">
            <a:extLst>
              <a:ext uri="{FF2B5EF4-FFF2-40B4-BE49-F238E27FC236}">
                <a16:creationId xmlns:a16="http://schemas.microsoft.com/office/drawing/2014/main" id="{03221E86-4507-40B4-B6E4-B6B5B74546DB}"/>
              </a:ext>
            </a:extLst>
          </p:cNvPr>
          <p:cNvSpPr/>
          <p:nvPr/>
        </p:nvSpPr>
        <p:spPr>
          <a:xfrm>
            <a:off x="210510" y="3220801"/>
            <a:ext cx="857927" cy="33855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Influent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146" name="矩形 145">
            <a:extLst>
              <a:ext uri="{FF2B5EF4-FFF2-40B4-BE49-F238E27FC236}">
                <a16:creationId xmlns:a16="http://schemas.microsoft.com/office/drawing/2014/main" id="{1144A9A7-971F-4355-8115-7521AA16586B}"/>
              </a:ext>
            </a:extLst>
          </p:cNvPr>
          <p:cNvSpPr/>
          <p:nvPr/>
        </p:nvSpPr>
        <p:spPr>
          <a:xfrm>
            <a:off x="108655" y="4697879"/>
            <a:ext cx="1637532" cy="338554"/>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663300"/>
                </a:solidFill>
                <a:effectLst/>
                <a:uLnTx/>
                <a:uFillTx/>
                <a:latin typeface="Arial" panose="020B0604020202020204" pitchFamily="34" charset="0"/>
                <a:ea typeface="黑体"/>
                <a:cs typeface="Arial" panose="020B0604020202020204" pitchFamily="34" charset="0"/>
              </a:rPr>
              <a:t>Mixed liquor</a:t>
            </a:r>
            <a:endParaRPr kumimoji="0" lang="zh-CN" altLang="en-US" sz="1600" b="0" i="0" u="none" strike="noStrike" kern="1200" cap="none" spc="0" normalizeH="0" baseline="0" noProof="0" dirty="0">
              <a:ln>
                <a:noFill/>
              </a:ln>
              <a:solidFill>
                <a:srgbClr val="663300"/>
              </a:solidFill>
              <a:effectLst/>
              <a:uLnTx/>
              <a:uFillTx/>
              <a:latin typeface="Arial" panose="020B0604020202020204" pitchFamily="34" charset="0"/>
              <a:ea typeface="黑体"/>
              <a:cs typeface="Arial" panose="020B0604020202020204" pitchFamily="34" charset="0"/>
            </a:endParaRPr>
          </a:p>
        </p:txBody>
      </p:sp>
      <p:sp>
        <p:nvSpPr>
          <p:cNvPr id="147" name="椭圆 146">
            <a:extLst>
              <a:ext uri="{FF2B5EF4-FFF2-40B4-BE49-F238E27FC236}">
                <a16:creationId xmlns:a16="http://schemas.microsoft.com/office/drawing/2014/main" id="{25A411C8-3F15-4241-BC3C-3FE5733FDE39}"/>
              </a:ext>
            </a:extLst>
          </p:cNvPr>
          <p:cNvSpPr/>
          <p:nvPr/>
        </p:nvSpPr>
        <p:spPr>
          <a:xfrm>
            <a:off x="5769001" y="3694746"/>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48" name="椭圆 147">
            <a:extLst>
              <a:ext uri="{FF2B5EF4-FFF2-40B4-BE49-F238E27FC236}">
                <a16:creationId xmlns:a16="http://schemas.microsoft.com/office/drawing/2014/main" id="{E0AB4C39-C8D7-4B61-A538-74E2475C8BD8}"/>
              </a:ext>
            </a:extLst>
          </p:cNvPr>
          <p:cNvSpPr/>
          <p:nvPr/>
        </p:nvSpPr>
        <p:spPr>
          <a:xfrm>
            <a:off x="7683616" y="2596107"/>
            <a:ext cx="148553" cy="1485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49" name="椭圆 148">
            <a:extLst>
              <a:ext uri="{FF2B5EF4-FFF2-40B4-BE49-F238E27FC236}">
                <a16:creationId xmlns:a16="http://schemas.microsoft.com/office/drawing/2014/main" id="{009F5193-DD66-423D-9F2B-F809B0F0B808}"/>
              </a:ext>
            </a:extLst>
          </p:cNvPr>
          <p:cNvSpPr/>
          <p:nvPr/>
        </p:nvSpPr>
        <p:spPr>
          <a:xfrm>
            <a:off x="6119042" y="2929996"/>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0" name="椭圆 149">
            <a:extLst>
              <a:ext uri="{FF2B5EF4-FFF2-40B4-BE49-F238E27FC236}">
                <a16:creationId xmlns:a16="http://schemas.microsoft.com/office/drawing/2014/main" id="{FAEBB1C0-A29B-42CC-8E08-4B373AFBE0F3}"/>
              </a:ext>
            </a:extLst>
          </p:cNvPr>
          <p:cNvSpPr/>
          <p:nvPr/>
        </p:nvSpPr>
        <p:spPr>
          <a:xfrm>
            <a:off x="6131607" y="3910207"/>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1" name="椭圆 150">
            <a:extLst>
              <a:ext uri="{FF2B5EF4-FFF2-40B4-BE49-F238E27FC236}">
                <a16:creationId xmlns:a16="http://schemas.microsoft.com/office/drawing/2014/main" id="{C4CC2914-4FFE-4C3C-81B1-A8E56E82C239}"/>
              </a:ext>
            </a:extLst>
          </p:cNvPr>
          <p:cNvSpPr/>
          <p:nvPr/>
        </p:nvSpPr>
        <p:spPr>
          <a:xfrm>
            <a:off x="6305027" y="3284842"/>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2" name="椭圆 151">
            <a:extLst>
              <a:ext uri="{FF2B5EF4-FFF2-40B4-BE49-F238E27FC236}">
                <a16:creationId xmlns:a16="http://schemas.microsoft.com/office/drawing/2014/main" id="{D4A4BF50-3974-4425-B00A-F28FA879B02E}"/>
              </a:ext>
            </a:extLst>
          </p:cNvPr>
          <p:cNvSpPr/>
          <p:nvPr/>
        </p:nvSpPr>
        <p:spPr>
          <a:xfrm>
            <a:off x="6940902" y="4772054"/>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3" name="椭圆 152">
            <a:extLst>
              <a:ext uri="{FF2B5EF4-FFF2-40B4-BE49-F238E27FC236}">
                <a16:creationId xmlns:a16="http://schemas.microsoft.com/office/drawing/2014/main" id="{F613958A-8A10-4404-B137-D0AF17CC482B}"/>
              </a:ext>
            </a:extLst>
          </p:cNvPr>
          <p:cNvSpPr/>
          <p:nvPr/>
        </p:nvSpPr>
        <p:spPr>
          <a:xfrm>
            <a:off x="7901672" y="4431641"/>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4" name="椭圆 153">
            <a:extLst>
              <a:ext uri="{FF2B5EF4-FFF2-40B4-BE49-F238E27FC236}">
                <a16:creationId xmlns:a16="http://schemas.microsoft.com/office/drawing/2014/main" id="{EB846E9B-C294-470B-9FF5-C620F454F609}"/>
              </a:ext>
            </a:extLst>
          </p:cNvPr>
          <p:cNvSpPr/>
          <p:nvPr/>
        </p:nvSpPr>
        <p:spPr>
          <a:xfrm>
            <a:off x="8296733" y="3237548"/>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5" name="椭圆 154">
            <a:extLst>
              <a:ext uri="{FF2B5EF4-FFF2-40B4-BE49-F238E27FC236}">
                <a16:creationId xmlns:a16="http://schemas.microsoft.com/office/drawing/2014/main" id="{2A4E91FF-A0C8-441E-9FB4-0A4CC0772CFD}"/>
              </a:ext>
            </a:extLst>
          </p:cNvPr>
          <p:cNvSpPr/>
          <p:nvPr/>
        </p:nvSpPr>
        <p:spPr>
          <a:xfrm>
            <a:off x="7808003" y="3389948"/>
            <a:ext cx="197072" cy="186432"/>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6" name="椭圆 155">
            <a:extLst>
              <a:ext uri="{FF2B5EF4-FFF2-40B4-BE49-F238E27FC236}">
                <a16:creationId xmlns:a16="http://schemas.microsoft.com/office/drawing/2014/main" id="{D9D40F86-297D-4501-93BF-58F980ED351C}"/>
              </a:ext>
            </a:extLst>
          </p:cNvPr>
          <p:cNvSpPr/>
          <p:nvPr/>
        </p:nvSpPr>
        <p:spPr>
          <a:xfrm>
            <a:off x="7834280" y="2438764"/>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7" name="椭圆 156">
            <a:extLst>
              <a:ext uri="{FF2B5EF4-FFF2-40B4-BE49-F238E27FC236}">
                <a16:creationId xmlns:a16="http://schemas.microsoft.com/office/drawing/2014/main" id="{79C9734A-5C0D-42E2-A660-01A19E56BD2A}"/>
              </a:ext>
            </a:extLst>
          </p:cNvPr>
          <p:cNvSpPr/>
          <p:nvPr/>
        </p:nvSpPr>
        <p:spPr>
          <a:xfrm>
            <a:off x="6659442" y="2442490"/>
            <a:ext cx="173899" cy="17389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8" name="椭圆 157">
            <a:extLst>
              <a:ext uri="{FF2B5EF4-FFF2-40B4-BE49-F238E27FC236}">
                <a16:creationId xmlns:a16="http://schemas.microsoft.com/office/drawing/2014/main" id="{E8938273-734F-4FB3-B67E-14CA8A62BE2A}"/>
              </a:ext>
            </a:extLst>
          </p:cNvPr>
          <p:cNvSpPr/>
          <p:nvPr/>
        </p:nvSpPr>
        <p:spPr>
          <a:xfrm>
            <a:off x="6166339" y="3576380"/>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59" name="椭圆 158">
            <a:extLst>
              <a:ext uri="{FF2B5EF4-FFF2-40B4-BE49-F238E27FC236}">
                <a16:creationId xmlns:a16="http://schemas.microsoft.com/office/drawing/2014/main" id="{A5CBDA0B-FB18-4128-8302-FE7581064F52}"/>
              </a:ext>
            </a:extLst>
          </p:cNvPr>
          <p:cNvSpPr/>
          <p:nvPr/>
        </p:nvSpPr>
        <p:spPr>
          <a:xfrm>
            <a:off x="5772202" y="3182243"/>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0" name="椭圆 159">
            <a:extLst>
              <a:ext uri="{FF2B5EF4-FFF2-40B4-BE49-F238E27FC236}">
                <a16:creationId xmlns:a16="http://schemas.microsoft.com/office/drawing/2014/main" id="{82A86F73-2220-403C-832A-CF4364EAF93F}"/>
              </a:ext>
            </a:extLst>
          </p:cNvPr>
          <p:cNvSpPr/>
          <p:nvPr/>
        </p:nvSpPr>
        <p:spPr>
          <a:xfrm>
            <a:off x="6166339" y="4469759"/>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1" name="椭圆 160">
            <a:extLst>
              <a:ext uri="{FF2B5EF4-FFF2-40B4-BE49-F238E27FC236}">
                <a16:creationId xmlns:a16="http://schemas.microsoft.com/office/drawing/2014/main" id="{206B2898-95D4-43A4-AE01-3429A1290CCA}"/>
              </a:ext>
            </a:extLst>
          </p:cNvPr>
          <p:cNvSpPr/>
          <p:nvPr/>
        </p:nvSpPr>
        <p:spPr>
          <a:xfrm>
            <a:off x="6823234" y="3949498"/>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2" name="椭圆 161">
            <a:extLst>
              <a:ext uri="{FF2B5EF4-FFF2-40B4-BE49-F238E27FC236}">
                <a16:creationId xmlns:a16="http://schemas.microsoft.com/office/drawing/2014/main" id="{E9E93499-5FBE-4D95-93E6-067459B52FF6}"/>
              </a:ext>
            </a:extLst>
          </p:cNvPr>
          <p:cNvSpPr/>
          <p:nvPr/>
        </p:nvSpPr>
        <p:spPr>
          <a:xfrm>
            <a:off x="6975634" y="4101898"/>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3" name="椭圆 162">
            <a:extLst>
              <a:ext uri="{FF2B5EF4-FFF2-40B4-BE49-F238E27FC236}">
                <a16:creationId xmlns:a16="http://schemas.microsoft.com/office/drawing/2014/main" id="{42C7CC55-C923-49CF-87C9-6D0E619F20CC}"/>
              </a:ext>
            </a:extLst>
          </p:cNvPr>
          <p:cNvSpPr/>
          <p:nvPr/>
        </p:nvSpPr>
        <p:spPr>
          <a:xfrm>
            <a:off x="7159564" y="3875927"/>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4" name="椭圆 163">
            <a:extLst>
              <a:ext uri="{FF2B5EF4-FFF2-40B4-BE49-F238E27FC236}">
                <a16:creationId xmlns:a16="http://schemas.microsoft.com/office/drawing/2014/main" id="{F1A0FB4E-607E-4A63-A5C3-E33976A73893}"/>
              </a:ext>
            </a:extLst>
          </p:cNvPr>
          <p:cNvSpPr/>
          <p:nvPr/>
        </p:nvSpPr>
        <p:spPr>
          <a:xfrm>
            <a:off x="7332984" y="4007307"/>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5" name="椭圆 164">
            <a:extLst>
              <a:ext uri="{FF2B5EF4-FFF2-40B4-BE49-F238E27FC236}">
                <a16:creationId xmlns:a16="http://schemas.microsoft.com/office/drawing/2014/main" id="{400354A6-4CF8-4072-8EEC-64234732675E}"/>
              </a:ext>
            </a:extLst>
          </p:cNvPr>
          <p:cNvSpPr/>
          <p:nvPr/>
        </p:nvSpPr>
        <p:spPr>
          <a:xfrm>
            <a:off x="7474874" y="3676232"/>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6" name="椭圆 165">
            <a:extLst>
              <a:ext uri="{FF2B5EF4-FFF2-40B4-BE49-F238E27FC236}">
                <a16:creationId xmlns:a16="http://schemas.microsoft.com/office/drawing/2014/main" id="{AEF9A417-B2C2-4C3D-A100-862B9A0E25CE}"/>
              </a:ext>
            </a:extLst>
          </p:cNvPr>
          <p:cNvSpPr/>
          <p:nvPr/>
        </p:nvSpPr>
        <p:spPr>
          <a:xfrm>
            <a:off x="6975634" y="3786592"/>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7" name="椭圆 166">
            <a:extLst>
              <a:ext uri="{FF2B5EF4-FFF2-40B4-BE49-F238E27FC236}">
                <a16:creationId xmlns:a16="http://schemas.microsoft.com/office/drawing/2014/main" id="{ECEF21DF-D61A-4792-B06E-73A81556CD48}"/>
              </a:ext>
            </a:extLst>
          </p:cNvPr>
          <p:cNvSpPr/>
          <p:nvPr/>
        </p:nvSpPr>
        <p:spPr>
          <a:xfrm>
            <a:off x="7128034" y="3508069"/>
            <a:ext cx="138952" cy="1389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8" name="椭圆 167">
            <a:extLst>
              <a:ext uri="{FF2B5EF4-FFF2-40B4-BE49-F238E27FC236}">
                <a16:creationId xmlns:a16="http://schemas.microsoft.com/office/drawing/2014/main" id="{8AECE4EF-5A3F-4F7F-A5F3-A8344A908210}"/>
              </a:ext>
            </a:extLst>
          </p:cNvPr>
          <p:cNvSpPr/>
          <p:nvPr/>
        </p:nvSpPr>
        <p:spPr>
          <a:xfrm>
            <a:off x="7343496" y="3471282"/>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69" name="椭圆 168">
            <a:extLst>
              <a:ext uri="{FF2B5EF4-FFF2-40B4-BE49-F238E27FC236}">
                <a16:creationId xmlns:a16="http://schemas.microsoft.com/office/drawing/2014/main" id="{EF033FF5-D68A-4DA2-9B1E-194CB1C83709}"/>
              </a:ext>
            </a:extLst>
          </p:cNvPr>
          <p:cNvSpPr/>
          <p:nvPr/>
        </p:nvSpPr>
        <p:spPr>
          <a:xfrm>
            <a:off x="6791704" y="3445005"/>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0" name="椭圆 169">
            <a:extLst>
              <a:ext uri="{FF2B5EF4-FFF2-40B4-BE49-F238E27FC236}">
                <a16:creationId xmlns:a16="http://schemas.microsoft.com/office/drawing/2014/main" id="{2D44E2D4-10A3-4B34-B82F-D4C9676A4498}"/>
              </a:ext>
            </a:extLst>
          </p:cNvPr>
          <p:cNvSpPr/>
          <p:nvPr/>
        </p:nvSpPr>
        <p:spPr>
          <a:xfrm>
            <a:off x="6944104" y="3092911"/>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1" name="椭圆 170">
            <a:extLst>
              <a:ext uri="{FF2B5EF4-FFF2-40B4-BE49-F238E27FC236}">
                <a16:creationId xmlns:a16="http://schemas.microsoft.com/office/drawing/2014/main" id="{605201A7-6B30-4C52-992A-F88479ECD334}"/>
              </a:ext>
            </a:extLst>
          </p:cNvPr>
          <p:cNvSpPr/>
          <p:nvPr/>
        </p:nvSpPr>
        <p:spPr>
          <a:xfrm>
            <a:off x="7233138" y="2919492"/>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2" name="椭圆 171">
            <a:extLst>
              <a:ext uri="{FF2B5EF4-FFF2-40B4-BE49-F238E27FC236}">
                <a16:creationId xmlns:a16="http://schemas.microsoft.com/office/drawing/2014/main" id="{2AE0D27F-9836-457A-8582-E9FE0E44D17E}"/>
              </a:ext>
            </a:extLst>
          </p:cNvPr>
          <p:cNvSpPr/>
          <p:nvPr/>
        </p:nvSpPr>
        <p:spPr>
          <a:xfrm>
            <a:off x="7007167" y="2809133"/>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3" name="椭圆 172">
            <a:extLst>
              <a:ext uri="{FF2B5EF4-FFF2-40B4-BE49-F238E27FC236}">
                <a16:creationId xmlns:a16="http://schemas.microsoft.com/office/drawing/2014/main" id="{E06643C9-9A32-47D4-8E33-BABA4EA24434}"/>
              </a:ext>
            </a:extLst>
          </p:cNvPr>
          <p:cNvSpPr/>
          <p:nvPr/>
        </p:nvSpPr>
        <p:spPr>
          <a:xfrm>
            <a:off x="6802214" y="4453995"/>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4" name="椭圆 173">
            <a:extLst>
              <a:ext uri="{FF2B5EF4-FFF2-40B4-BE49-F238E27FC236}">
                <a16:creationId xmlns:a16="http://schemas.microsoft.com/office/drawing/2014/main" id="{5D752D42-83E6-4518-A504-F7E7002926D5}"/>
              </a:ext>
            </a:extLst>
          </p:cNvPr>
          <p:cNvSpPr/>
          <p:nvPr/>
        </p:nvSpPr>
        <p:spPr>
          <a:xfrm>
            <a:off x="7280433" y="4406699"/>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5" name="椭圆 174">
            <a:extLst>
              <a:ext uri="{FF2B5EF4-FFF2-40B4-BE49-F238E27FC236}">
                <a16:creationId xmlns:a16="http://schemas.microsoft.com/office/drawing/2014/main" id="{94EDA8C6-E83E-4A22-B82F-F72C402FAD41}"/>
              </a:ext>
            </a:extLst>
          </p:cNvPr>
          <p:cNvSpPr/>
          <p:nvPr/>
        </p:nvSpPr>
        <p:spPr>
          <a:xfrm>
            <a:off x="7474873" y="4800836"/>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nvGrpSpPr>
          <p:cNvPr id="176" name="组合 175">
            <a:extLst>
              <a:ext uri="{FF2B5EF4-FFF2-40B4-BE49-F238E27FC236}">
                <a16:creationId xmlns:a16="http://schemas.microsoft.com/office/drawing/2014/main" id="{BF8C9B15-8968-49E1-BC5C-A8E737D583B7}"/>
              </a:ext>
            </a:extLst>
          </p:cNvPr>
          <p:cNvGrpSpPr/>
          <p:nvPr/>
        </p:nvGrpSpPr>
        <p:grpSpPr>
          <a:xfrm>
            <a:off x="5658903" y="5550062"/>
            <a:ext cx="3138051" cy="619454"/>
            <a:chOff x="7529174" y="6133458"/>
            <a:chExt cx="3138051" cy="619454"/>
          </a:xfrm>
        </p:grpSpPr>
        <p:sp>
          <p:nvSpPr>
            <p:cNvPr id="177" name="椭圆 176">
              <a:extLst>
                <a:ext uri="{FF2B5EF4-FFF2-40B4-BE49-F238E27FC236}">
                  <a16:creationId xmlns:a16="http://schemas.microsoft.com/office/drawing/2014/main" id="{D7771511-BF09-47EC-A710-D3F8E2F02957}"/>
                </a:ext>
              </a:extLst>
            </p:cNvPr>
            <p:cNvSpPr/>
            <p:nvPr/>
          </p:nvSpPr>
          <p:spPr>
            <a:xfrm>
              <a:off x="7529174" y="6249938"/>
              <a:ext cx="138953" cy="138953"/>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8" name="椭圆 177">
              <a:extLst>
                <a:ext uri="{FF2B5EF4-FFF2-40B4-BE49-F238E27FC236}">
                  <a16:creationId xmlns:a16="http://schemas.microsoft.com/office/drawing/2014/main" id="{B3DE1571-3389-4C71-84BC-B969D62F6631}"/>
                </a:ext>
              </a:extLst>
            </p:cNvPr>
            <p:cNvSpPr/>
            <p:nvPr/>
          </p:nvSpPr>
          <p:spPr>
            <a:xfrm>
              <a:off x="7532375" y="6505692"/>
              <a:ext cx="135752" cy="1389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79" name="矩形 178">
              <a:extLst>
                <a:ext uri="{FF2B5EF4-FFF2-40B4-BE49-F238E27FC236}">
                  <a16:creationId xmlns:a16="http://schemas.microsoft.com/office/drawing/2014/main" id="{ED5BFE84-8CBE-4826-9631-21255D8AA383}"/>
                </a:ext>
              </a:extLst>
            </p:cNvPr>
            <p:cNvSpPr/>
            <p:nvPr/>
          </p:nvSpPr>
          <p:spPr>
            <a:xfrm>
              <a:off x="7712570" y="6133458"/>
              <a:ext cx="295465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particles and macromolecules </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180" name="矩形 179">
              <a:extLst>
                <a:ext uri="{FF2B5EF4-FFF2-40B4-BE49-F238E27FC236}">
                  <a16:creationId xmlns:a16="http://schemas.microsoft.com/office/drawing/2014/main" id="{544E1C41-2749-4641-B497-41AABEF29AD3}"/>
                </a:ext>
              </a:extLst>
            </p:cNvPr>
            <p:cNvSpPr/>
            <p:nvPr/>
          </p:nvSpPr>
          <p:spPr>
            <a:xfrm>
              <a:off x="7712570" y="6414358"/>
              <a:ext cx="2600392"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water and small molecules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grpSp>
      <p:sp>
        <p:nvSpPr>
          <p:cNvPr id="181" name="椭圆 180">
            <a:extLst>
              <a:ext uri="{FF2B5EF4-FFF2-40B4-BE49-F238E27FC236}">
                <a16:creationId xmlns:a16="http://schemas.microsoft.com/office/drawing/2014/main" id="{9547DE7F-36C9-4E83-A991-ADE3034F808C}"/>
              </a:ext>
            </a:extLst>
          </p:cNvPr>
          <p:cNvSpPr/>
          <p:nvPr/>
        </p:nvSpPr>
        <p:spPr>
          <a:xfrm>
            <a:off x="7899569" y="3731533"/>
            <a:ext cx="121272" cy="119409"/>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2" name="椭圆 181">
            <a:extLst>
              <a:ext uri="{FF2B5EF4-FFF2-40B4-BE49-F238E27FC236}">
                <a16:creationId xmlns:a16="http://schemas.microsoft.com/office/drawing/2014/main" id="{8B15F09C-DA5F-479E-9F63-B420C886FB83}"/>
              </a:ext>
            </a:extLst>
          </p:cNvPr>
          <p:cNvSpPr/>
          <p:nvPr/>
        </p:nvSpPr>
        <p:spPr>
          <a:xfrm>
            <a:off x="8060251" y="3862913"/>
            <a:ext cx="197072" cy="186432"/>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3" name="椭圆 182">
            <a:extLst>
              <a:ext uri="{FF2B5EF4-FFF2-40B4-BE49-F238E27FC236}">
                <a16:creationId xmlns:a16="http://schemas.microsoft.com/office/drawing/2014/main" id="{43981124-F08D-4D39-AB30-514B43BBAE9D}"/>
              </a:ext>
            </a:extLst>
          </p:cNvPr>
          <p:cNvSpPr/>
          <p:nvPr/>
        </p:nvSpPr>
        <p:spPr>
          <a:xfrm>
            <a:off x="6373344" y="3584388"/>
            <a:ext cx="197072" cy="186432"/>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4" name="椭圆 183">
            <a:extLst>
              <a:ext uri="{FF2B5EF4-FFF2-40B4-BE49-F238E27FC236}">
                <a16:creationId xmlns:a16="http://schemas.microsoft.com/office/drawing/2014/main" id="{126E5876-17CD-4899-9ECA-FC4616C6C909}"/>
              </a:ext>
            </a:extLst>
          </p:cNvPr>
          <p:cNvSpPr/>
          <p:nvPr/>
        </p:nvSpPr>
        <p:spPr>
          <a:xfrm>
            <a:off x="6241966" y="4167710"/>
            <a:ext cx="197072" cy="186432"/>
          </a:xfrm>
          <a:prstGeom prst="ellipse">
            <a:avLst/>
          </a:prstGeom>
          <a:solidFill>
            <a:srgbClr val="CC9900"/>
          </a:solidFill>
          <a:ln>
            <a:noFill/>
          </a:ln>
          <a:effectLst>
            <a:glow rad="101600">
              <a:srgbClr val="CCCC0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5" name="椭圆 184">
            <a:extLst>
              <a:ext uri="{FF2B5EF4-FFF2-40B4-BE49-F238E27FC236}">
                <a16:creationId xmlns:a16="http://schemas.microsoft.com/office/drawing/2014/main" id="{8A746CC9-898B-4AA6-BF09-BB124E027257}"/>
              </a:ext>
            </a:extLst>
          </p:cNvPr>
          <p:cNvSpPr/>
          <p:nvPr/>
        </p:nvSpPr>
        <p:spPr>
          <a:xfrm>
            <a:off x="7953094" y="3082396"/>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6" name="椭圆 185">
            <a:extLst>
              <a:ext uri="{FF2B5EF4-FFF2-40B4-BE49-F238E27FC236}">
                <a16:creationId xmlns:a16="http://schemas.microsoft.com/office/drawing/2014/main" id="{9BF5F8F4-0F8F-4773-8697-924910197134}"/>
              </a:ext>
            </a:extLst>
          </p:cNvPr>
          <p:cNvSpPr/>
          <p:nvPr/>
        </p:nvSpPr>
        <p:spPr>
          <a:xfrm>
            <a:off x="8105494" y="3571126"/>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7" name="椭圆 186">
            <a:extLst>
              <a:ext uri="{FF2B5EF4-FFF2-40B4-BE49-F238E27FC236}">
                <a16:creationId xmlns:a16="http://schemas.microsoft.com/office/drawing/2014/main" id="{2FD93E42-0684-423A-AAE6-7AE1A821CE37}"/>
              </a:ext>
            </a:extLst>
          </p:cNvPr>
          <p:cNvSpPr/>
          <p:nvPr/>
        </p:nvSpPr>
        <p:spPr>
          <a:xfrm>
            <a:off x="8394528" y="3723526"/>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88" name="椭圆 187">
            <a:extLst>
              <a:ext uri="{FF2B5EF4-FFF2-40B4-BE49-F238E27FC236}">
                <a16:creationId xmlns:a16="http://schemas.microsoft.com/office/drawing/2014/main" id="{5737BAE6-2478-493E-AD9B-7D13C8A3192C}"/>
              </a:ext>
            </a:extLst>
          </p:cNvPr>
          <p:cNvSpPr/>
          <p:nvPr/>
        </p:nvSpPr>
        <p:spPr>
          <a:xfrm>
            <a:off x="7800695" y="4769303"/>
            <a:ext cx="138952" cy="1389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nvGrpSpPr>
          <p:cNvPr id="189" name="组合 188">
            <a:extLst>
              <a:ext uri="{FF2B5EF4-FFF2-40B4-BE49-F238E27FC236}">
                <a16:creationId xmlns:a16="http://schemas.microsoft.com/office/drawing/2014/main" id="{0A9192BE-1F56-4341-902C-36AD53AA9A2D}"/>
              </a:ext>
            </a:extLst>
          </p:cNvPr>
          <p:cNvGrpSpPr/>
          <p:nvPr/>
        </p:nvGrpSpPr>
        <p:grpSpPr>
          <a:xfrm>
            <a:off x="5698312" y="3060460"/>
            <a:ext cx="982687" cy="997728"/>
            <a:chOff x="7507240" y="4160256"/>
            <a:chExt cx="982687" cy="997728"/>
          </a:xfrm>
          <a:solidFill>
            <a:srgbClr val="00B0F0"/>
          </a:solidFill>
        </p:grpSpPr>
        <p:sp>
          <p:nvSpPr>
            <p:cNvPr id="190" name="箭头: 下 189">
              <a:extLst>
                <a:ext uri="{FF2B5EF4-FFF2-40B4-BE49-F238E27FC236}">
                  <a16:creationId xmlns:a16="http://schemas.microsoft.com/office/drawing/2014/main" id="{503A11DE-2E3D-4891-9E78-FF7BACE4A420}"/>
                </a:ext>
              </a:extLst>
            </p:cNvPr>
            <p:cNvSpPr/>
            <p:nvPr/>
          </p:nvSpPr>
          <p:spPr>
            <a:xfrm rot="16200000" flipH="1">
              <a:off x="7866143" y="3801353"/>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91" name="箭头: 下 190">
              <a:extLst>
                <a:ext uri="{FF2B5EF4-FFF2-40B4-BE49-F238E27FC236}">
                  <a16:creationId xmlns:a16="http://schemas.microsoft.com/office/drawing/2014/main" id="{9F36A8A7-FABA-477D-91E1-83E4F59234A6}"/>
                </a:ext>
              </a:extLst>
            </p:cNvPr>
            <p:cNvSpPr/>
            <p:nvPr/>
          </p:nvSpPr>
          <p:spPr>
            <a:xfrm rot="16200000" flipH="1">
              <a:off x="7866144" y="4163450"/>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92" name="箭头: 下 191">
              <a:extLst>
                <a:ext uri="{FF2B5EF4-FFF2-40B4-BE49-F238E27FC236}">
                  <a16:creationId xmlns:a16="http://schemas.microsoft.com/office/drawing/2014/main" id="{20468396-152E-48F7-A5D4-452B3F3DEF94}"/>
                </a:ext>
              </a:extLst>
            </p:cNvPr>
            <p:cNvSpPr/>
            <p:nvPr/>
          </p:nvSpPr>
          <p:spPr>
            <a:xfrm rot="16200000" flipH="1">
              <a:off x="7886262" y="4554320"/>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grpSp>
        <p:nvGrpSpPr>
          <p:cNvPr id="193" name="组合 192">
            <a:extLst>
              <a:ext uri="{FF2B5EF4-FFF2-40B4-BE49-F238E27FC236}">
                <a16:creationId xmlns:a16="http://schemas.microsoft.com/office/drawing/2014/main" id="{955E66A6-75D5-4F1F-83DD-5A5347D7C967}"/>
              </a:ext>
            </a:extLst>
          </p:cNvPr>
          <p:cNvGrpSpPr/>
          <p:nvPr/>
        </p:nvGrpSpPr>
        <p:grpSpPr>
          <a:xfrm>
            <a:off x="7725374" y="3093336"/>
            <a:ext cx="982687" cy="997728"/>
            <a:chOff x="9355308" y="4207360"/>
            <a:chExt cx="982687" cy="997728"/>
          </a:xfrm>
          <a:solidFill>
            <a:srgbClr val="00B0F0"/>
          </a:solidFill>
        </p:grpSpPr>
        <p:sp>
          <p:nvSpPr>
            <p:cNvPr id="194" name="箭头: 下 193">
              <a:extLst>
                <a:ext uri="{FF2B5EF4-FFF2-40B4-BE49-F238E27FC236}">
                  <a16:creationId xmlns:a16="http://schemas.microsoft.com/office/drawing/2014/main" id="{11844C5A-C7CC-45F5-8D18-7B9C2F90B582}"/>
                </a:ext>
              </a:extLst>
            </p:cNvPr>
            <p:cNvSpPr/>
            <p:nvPr/>
          </p:nvSpPr>
          <p:spPr>
            <a:xfrm rot="5400000">
              <a:off x="9714211" y="3848457"/>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95" name="箭头: 下 194">
              <a:extLst>
                <a:ext uri="{FF2B5EF4-FFF2-40B4-BE49-F238E27FC236}">
                  <a16:creationId xmlns:a16="http://schemas.microsoft.com/office/drawing/2014/main" id="{679FE8E4-8852-447A-892E-BD0C63B8D71F}"/>
                </a:ext>
              </a:extLst>
            </p:cNvPr>
            <p:cNvSpPr/>
            <p:nvPr/>
          </p:nvSpPr>
          <p:spPr>
            <a:xfrm rot="5400000">
              <a:off x="9714212" y="4235954"/>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196" name="箭头: 下 195">
              <a:extLst>
                <a:ext uri="{FF2B5EF4-FFF2-40B4-BE49-F238E27FC236}">
                  <a16:creationId xmlns:a16="http://schemas.microsoft.com/office/drawing/2014/main" id="{8551E21F-8447-42F4-B048-6D4FE97F1610}"/>
                </a:ext>
              </a:extLst>
            </p:cNvPr>
            <p:cNvSpPr/>
            <p:nvPr/>
          </p:nvSpPr>
          <p:spPr>
            <a:xfrm rot="5400000">
              <a:off x="9734330" y="4601424"/>
              <a:ext cx="244761" cy="962568"/>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cxnSp>
        <p:nvCxnSpPr>
          <p:cNvPr id="197" name="直接连接符 196">
            <a:extLst>
              <a:ext uri="{FF2B5EF4-FFF2-40B4-BE49-F238E27FC236}">
                <a16:creationId xmlns:a16="http://schemas.microsoft.com/office/drawing/2014/main" id="{DE5134EB-9460-4B47-B528-9B553B14E2F3}"/>
              </a:ext>
            </a:extLst>
          </p:cNvPr>
          <p:cNvCxnSpPr>
            <a:stCxn id="146" idx="0"/>
          </p:cNvCxnSpPr>
          <p:nvPr/>
        </p:nvCxnSpPr>
        <p:spPr>
          <a:xfrm flipV="1">
            <a:off x="927421" y="4119511"/>
            <a:ext cx="638164" cy="578368"/>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04" name="矩形 203">
            <a:extLst>
              <a:ext uri="{FF2B5EF4-FFF2-40B4-BE49-F238E27FC236}">
                <a16:creationId xmlns:a16="http://schemas.microsoft.com/office/drawing/2014/main" id="{78205764-45B7-4481-AD68-3D39CCC396C0}"/>
              </a:ext>
            </a:extLst>
          </p:cNvPr>
          <p:cNvSpPr/>
          <p:nvPr/>
        </p:nvSpPr>
        <p:spPr>
          <a:xfrm>
            <a:off x="4433187" y="2539567"/>
            <a:ext cx="876650" cy="33855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Effluent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grpSp>
        <p:nvGrpSpPr>
          <p:cNvPr id="205" name="组合 204">
            <a:extLst>
              <a:ext uri="{FF2B5EF4-FFF2-40B4-BE49-F238E27FC236}">
                <a16:creationId xmlns:a16="http://schemas.microsoft.com/office/drawing/2014/main" id="{02E8B842-CB60-4A7B-B4BA-BB075FFFB467}"/>
              </a:ext>
            </a:extLst>
          </p:cNvPr>
          <p:cNvGrpSpPr/>
          <p:nvPr/>
        </p:nvGrpSpPr>
        <p:grpSpPr>
          <a:xfrm>
            <a:off x="2250645" y="2763645"/>
            <a:ext cx="2680630" cy="1358548"/>
            <a:chOff x="3192037" y="4199745"/>
            <a:chExt cx="2680630" cy="1358548"/>
          </a:xfrm>
        </p:grpSpPr>
        <p:cxnSp>
          <p:nvCxnSpPr>
            <p:cNvPr id="206" name="连接符: 肘形 205">
              <a:extLst>
                <a:ext uri="{FF2B5EF4-FFF2-40B4-BE49-F238E27FC236}">
                  <a16:creationId xmlns:a16="http://schemas.microsoft.com/office/drawing/2014/main" id="{D1F938E5-CED1-453E-BC94-2DB2890F285D}"/>
                </a:ext>
              </a:extLst>
            </p:cNvPr>
            <p:cNvCxnSpPr>
              <a:cxnSpLocks/>
            </p:cNvCxnSpPr>
            <p:nvPr/>
          </p:nvCxnSpPr>
          <p:spPr>
            <a:xfrm rot="16200000" flipH="1">
              <a:off x="3435407" y="3956375"/>
              <a:ext cx="1342596" cy="1829335"/>
            </a:xfrm>
            <a:prstGeom prst="bentConnector4">
              <a:avLst>
                <a:gd name="adj1" fmla="val -54098"/>
                <a:gd name="adj2" fmla="val 87482"/>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207" name="连接符: 肘形 206">
              <a:extLst>
                <a:ext uri="{FF2B5EF4-FFF2-40B4-BE49-F238E27FC236}">
                  <a16:creationId xmlns:a16="http://schemas.microsoft.com/office/drawing/2014/main" id="{74063D06-D655-46FD-9FE9-BFAF13D53E48}"/>
                </a:ext>
              </a:extLst>
            </p:cNvPr>
            <p:cNvCxnSpPr>
              <a:cxnSpLocks/>
            </p:cNvCxnSpPr>
            <p:nvPr/>
          </p:nvCxnSpPr>
          <p:spPr>
            <a:xfrm flipV="1">
              <a:off x="5674127" y="4302205"/>
              <a:ext cx="198540" cy="1256088"/>
            </a:xfrm>
            <a:prstGeom prst="bentConnector2">
              <a:avLst/>
            </a:prstGeom>
            <a:ln w="38100">
              <a:solidFill>
                <a:srgbClr val="0070C0"/>
              </a:solidFill>
              <a:tailEnd type="triangle"/>
            </a:ln>
          </p:spPr>
          <p:style>
            <a:lnRef idx="1">
              <a:schemeClr val="dk1"/>
            </a:lnRef>
            <a:fillRef idx="0">
              <a:schemeClr val="dk1"/>
            </a:fillRef>
            <a:effectRef idx="0">
              <a:schemeClr val="dk1"/>
            </a:effectRef>
            <a:fontRef idx="minor">
              <a:schemeClr val="tx1"/>
            </a:fontRef>
          </p:style>
        </p:cxnSp>
      </p:grpSp>
      <p:grpSp>
        <p:nvGrpSpPr>
          <p:cNvPr id="208" name="组合 207">
            <a:extLst>
              <a:ext uri="{FF2B5EF4-FFF2-40B4-BE49-F238E27FC236}">
                <a16:creationId xmlns:a16="http://schemas.microsoft.com/office/drawing/2014/main" id="{913A9CAA-E8EA-4F25-98C8-7A5F47B08E1F}"/>
              </a:ext>
            </a:extLst>
          </p:cNvPr>
          <p:cNvGrpSpPr/>
          <p:nvPr/>
        </p:nvGrpSpPr>
        <p:grpSpPr>
          <a:xfrm>
            <a:off x="6969548" y="1988982"/>
            <a:ext cx="420884" cy="2919273"/>
            <a:chOff x="8626381" y="2951621"/>
            <a:chExt cx="420884" cy="2919273"/>
          </a:xfrm>
          <a:solidFill>
            <a:srgbClr val="00FFFF"/>
          </a:solidFill>
        </p:grpSpPr>
        <p:sp>
          <p:nvSpPr>
            <p:cNvPr id="209" name="箭头: 下 208">
              <a:extLst>
                <a:ext uri="{FF2B5EF4-FFF2-40B4-BE49-F238E27FC236}">
                  <a16:creationId xmlns:a16="http://schemas.microsoft.com/office/drawing/2014/main" id="{DD3E4613-95C0-482E-83CC-4A539FDB62C6}"/>
                </a:ext>
              </a:extLst>
            </p:cNvPr>
            <p:cNvSpPr/>
            <p:nvPr/>
          </p:nvSpPr>
          <p:spPr>
            <a:xfrm rot="10800000" flipH="1">
              <a:off x="8637039" y="2951621"/>
              <a:ext cx="410226" cy="577016"/>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10" name="箭头: 下 209">
              <a:extLst>
                <a:ext uri="{FF2B5EF4-FFF2-40B4-BE49-F238E27FC236}">
                  <a16:creationId xmlns:a16="http://schemas.microsoft.com/office/drawing/2014/main" id="{C2D0FCE4-8142-4672-BEB9-E5BF52281779}"/>
                </a:ext>
              </a:extLst>
            </p:cNvPr>
            <p:cNvSpPr/>
            <p:nvPr/>
          </p:nvSpPr>
          <p:spPr>
            <a:xfrm rot="10800000" flipH="1">
              <a:off x="8630188" y="4175002"/>
              <a:ext cx="410226" cy="577016"/>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sp>
          <p:nvSpPr>
            <p:cNvPr id="211" name="箭头: 下 210">
              <a:extLst>
                <a:ext uri="{FF2B5EF4-FFF2-40B4-BE49-F238E27FC236}">
                  <a16:creationId xmlns:a16="http://schemas.microsoft.com/office/drawing/2014/main" id="{A2D4D90E-2B21-4D65-B629-A86B39CAA488}"/>
                </a:ext>
              </a:extLst>
            </p:cNvPr>
            <p:cNvSpPr/>
            <p:nvPr/>
          </p:nvSpPr>
          <p:spPr>
            <a:xfrm rot="10800000" flipH="1">
              <a:off x="8626381" y="5293878"/>
              <a:ext cx="410226" cy="577016"/>
            </a:xfrm>
            <a:prstGeom prst="downArrow">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黑体"/>
                <a:cs typeface="Arial" panose="020B0604020202020204" pitchFamily="34" charset="0"/>
              </a:endParaRPr>
            </a:p>
          </p:txBody>
        </p:sp>
      </p:grpSp>
      <p:sp>
        <p:nvSpPr>
          <p:cNvPr id="212" name="矩形 211">
            <a:extLst>
              <a:ext uri="{FF2B5EF4-FFF2-40B4-BE49-F238E27FC236}">
                <a16:creationId xmlns:a16="http://schemas.microsoft.com/office/drawing/2014/main" id="{E1C6CD7F-8704-4223-ABC1-AA4BDA4B990F}"/>
              </a:ext>
            </a:extLst>
          </p:cNvPr>
          <p:cNvSpPr/>
          <p:nvPr/>
        </p:nvSpPr>
        <p:spPr>
          <a:xfrm>
            <a:off x="3479026" y="4462578"/>
            <a:ext cx="1438214" cy="33855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Suction pump</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13" name="矩形 212">
            <a:extLst>
              <a:ext uri="{FF2B5EF4-FFF2-40B4-BE49-F238E27FC236}">
                <a16:creationId xmlns:a16="http://schemas.microsoft.com/office/drawing/2014/main" id="{E60069CE-6CB5-4D7D-A714-086AE8B72DA7}"/>
              </a:ext>
            </a:extLst>
          </p:cNvPr>
          <p:cNvSpPr/>
          <p:nvPr/>
        </p:nvSpPr>
        <p:spPr>
          <a:xfrm>
            <a:off x="1737515" y="4534337"/>
            <a:ext cx="1637532" cy="584775"/>
          </a:xfrm>
          <a:prstGeom prst="rect">
            <a:avLst/>
          </a:prstGeom>
          <a:solidFill>
            <a:srgbClr val="FFFFFF">
              <a:alpha val="5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 module</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214" name="直接连接符 213">
            <a:extLst>
              <a:ext uri="{FF2B5EF4-FFF2-40B4-BE49-F238E27FC236}">
                <a16:creationId xmlns:a16="http://schemas.microsoft.com/office/drawing/2014/main" id="{144D0A31-FADA-4467-A183-DF5FB8F6DC05}"/>
              </a:ext>
            </a:extLst>
          </p:cNvPr>
          <p:cNvCxnSpPr>
            <a:cxnSpLocks/>
          </p:cNvCxnSpPr>
          <p:nvPr/>
        </p:nvCxnSpPr>
        <p:spPr>
          <a:xfrm>
            <a:off x="2313178" y="3611739"/>
            <a:ext cx="415559" cy="9797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5" name="组合 214">
            <a:extLst>
              <a:ext uri="{FF2B5EF4-FFF2-40B4-BE49-F238E27FC236}">
                <a16:creationId xmlns:a16="http://schemas.microsoft.com/office/drawing/2014/main" id="{C9B5F753-DDD1-4E03-85F9-EEAA4D6DD911}"/>
              </a:ext>
            </a:extLst>
          </p:cNvPr>
          <p:cNvGrpSpPr/>
          <p:nvPr/>
        </p:nvGrpSpPr>
        <p:grpSpPr>
          <a:xfrm>
            <a:off x="5018049" y="1117908"/>
            <a:ext cx="2282493" cy="1888835"/>
            <a:chOff x="5209443" y="1277403"/>
            <a:chExt cx="2282493" cy="1888835"/>
          </a:xfrm>
        </p:grpSpPr>
        <p:cxnSp>
          <p:nvCxnSpPr>
            <p:cNvPr id="216" name="直接连接符 215">
              <a:extLst>
                <a:ext uri="{FF2B5EF4-FFF2-40B4-BE49-F238E27FC236}">
                  <a16:creationId xmlns:a16="http://schemas.microsoft.com/office/drawing/2014/main" id="{1F0CB5C4-9479-4F0D-8D0B-FF1BAD507647}"/>
                </a:ext>
              </a:extLst>
            </p:cNvPr>
            <p:cNvCxnSpPr>
              <a:cxnSpLocks/>
            </p:cNvCxnSpPr>
            <p:nvPr/>
          </p:nvCxnSpPr>
          <p:spPr>
            <a:xfrm flipV="1">
              <a:off x="6722254" y="1722477"/>
              <a:ext cx="0" cy="1422495"/>
            </a:xfrm>
            <a:prstGeom prst="line">
              <a:avLst/>
            </a:prstGeom>
            <a:ln w="2857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454D1EAB-6552-4FAC-8D4F-D4220ABD0C0A}"/>
                </a:ext>
              </a:extLst>
            </p:cNvPr>
            <p:cNvCxnSpPr/>
            <p:nvPr/>
          </p:nvCxnSpPr>
          <p:spPr>
            <a:xfrm flipV="1">
              <a:off x="6948418" y="1743743"/>
              <a:ext cx="0" cy="1422495"/>
            </a:xfrm>
            <a:prstGeom prst="line">
              <a:avLst/>
            </a:prstGeom>
            <a:ln w="28575">
              <a:solidFill>
                <a:schemeClr val="accent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8" name="直接箭头连接符 217">
              <a:extLst>
                <a:ext uri="{FF2B5EF4-FFF2-40B4-BE49-F238E27FC236}">
                  <a16:creationId xmlns:a16="http://schemas.microsoft.com/office/drawing/2014/main" id="{88B03381-0506-4DF4-9849-1481B122C6AD}"/>
                </a:ext>
              </a:extLst>
            </p:cNvPr>
            <p:cNvCxnSpPr>
              <a:cxnSpLocks/>
            </p:cNvCxnSpPr>
            <p:nvPr/>
          </p:nvCxnSpPr>
          <p:spPr>
            <a:xfrm>
              <a:off x="6399318" y="1931382"/>
              <a:ext cx="301671"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9" name="直接箭头连接符 218">
              <a:extLst>
                <a:ext uri="{FF2B5EF4-FFF2-40B4-BE49-F238E27FC236}">
                  <a16:creationId xmlns:a16="http://schemas.microsoft.com/office/drawing/2014/main" id="{61922C74-4BFD-40B8-85D8-EDB18B330E20}"/>
                </a:ext>
              </a:extLst>
            </p:cNvPr>
            <p:cNvCxnSpPr>
              <a:cxnSpLocks/>
            </p:cNvCxnSpPr>
            <p:nvPr/>
          </p:nvCxnSpPr>
          <p:spPr>
            <a:xfrm flipH="1">
              <a:off x="6972205" y="1931382"/>
              <a:ext cx="306832" cy="0"/>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0" name="矩形 219">
              <a:extLst>
                <a:ext uri="{FF2B5EF4-FFF2-40B4-BE49-F238E27FC236}">
                  <a16:creationId xmlns:a16="http://schemas.microsoft.com/office/drawing/2014/main" id="{A56B7BA2-537C-491F-867C-B0BCE24C6133}"/>
                </a:ext>
              </a:extLst>
            </p:cNvPr>
            <p:cNvSpPr/>
            <p:nvPr/>
          </p:nvSpPr>
          <p:spPr>
            <a:xfrm>
              <a:off x="5209443" y="1277403"/>
              <a:ext cx="22824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Pressure difference</a:t>
              </a:r>
              <a:r>
                <a:rPr kumimoji="0" lang="en-US" altLang="zh-CN" sz="1600" b="0" i="1"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1" u="none" strike="noStrike" kern="1200" cap="none" spc="0" normalizeH="0" baseline="0" noProof="0" dirty="0">
                  <a:ln>
                    <a:noFill/>
                  </a:ln>
                  <a:solidFill>
                    <a:srgbClr val="C00000"/>
                  </a:solidFill>
                  <a:effectLst/>
                  <a:uLnTx/>
                  <a:uFillTx/>
                  <a:latin typeface="Arial" panose="020B0604020202020204" pitchFamily="34" charset="0"/>
                  <a:ea typeface="黑体"/>
                  <a:cs typeface="Arial" panose="020B0604020202020204" pitchFamily="34" charset="0"/>
                </a:rPr>
                <a:t>∆</a:t>
              </a:r>
              <a:r>
                <a:rPr kumimoji="0" lang="en-US" altLang="zh-CN" sz="1600" b="1" i="1" u="none" strike="noStrike" kern="1200" cap="none" spc="0" normalizeH="0" baseline="0" noProof="0" dirty="0">
                  <a:ln>
                    <a:noFill/>
                  </a:ln>
                  <a:solidFill>
                    <a:srgbClr val="C00000"/>
                  </a:solidFill>
                  <a:effectLst/>
                  <a:uLnTx/>
                  <a:uFillTx/>
                  <a:latin typeface="Arial" panose="020B0604020202020204" pitchFamily="34" charset="0"/>
                  <a:ea typeface="黑体"/>
                  <a:cs typeface="Arial" panose="020B0604020202020204" pitchFamily="34" charset="0"/>
                </a:rPr>
                <a:t>p&gt;</a:t>
              </a:r>
              <a:r>
                <a:rPr kumimoji="0" lang="en-US" altLang="zh-CN" sz="1600" b="1" i="0" u="none" strike="noStrike" kern="1200" cap="none" spc="0" normalizeH="0" baseline="0" noProof="0" dirty="0">
                  <a:ln>
                    <a:noFill/>
                  </a:ln>
                  <a:solidFill>
                    <a:srgbClr val="C00000"/>
                  </a:solidFill>
                  <a:effectLst/>
                  <a:uLnTx/>
                  <a:uFillTx/>
                  <a:latin typeface="Arial" panose="020B0604020202020204" pitchFamily="34" charset="0"/>
                  <a:ea typeface="黑体"/>
                  <a:cs typeface="Arial" panose="020B0604020202020204" pitchFamily="34" charset="0"/>
                </a:rPr>
                <a:t>0</a:t>
              </a:r>
              <a:endPar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黑体"/>
                <a:cs typeface="Arial" panose="020B0604020202020204" pitchFamily="34" charset="0"/>
              </a:endParaRPr>
            </a:p>
          </p:txBody>
        </p:sp>
      </p:grpSp>
      <p:sp>
        <p:nvSpPr>
          <p:cNvPr id="221" name="矩形 220">
            <a:extLst>
              <a:ext uri="{FF2B5EF4-FFF2-40B4-BE49-F238E27FC236}">
                <a16:creationId xmlns:a16="http://schemas.microsoft.com/office/drawing/2014/main" id="{CE12BEED-4271-46F1-A8A8-E15A78F3F4E2}"/>
              </a:ext>
            </a:extLst>
          </p:cNvPr>
          <p:cNvSpPr/>
          <p:nvPr/>
        </p:nvSpPr>
        <p:spPr>
          <a:xfrm>
            <a:off x="5678896" y="5225576"/>
            <a:ext cx="3054591" cy="369332"/>
          </a:xfrm>
          <a:prstGeom prst="rect">
            <a:avLst/>
          </a:prstGeom>
          <a:solidFill>
            <a:srgbClr val="FFFFFF">
              <a:alpha val="3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Hollow fiber membrane</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222" name="矩形 221">
            <a:extLst>
              <a:ext uri="{FF2B5EF4-FFF2-40B4-BE49-F238E27FC236}">
                <a16:creationId xmlns:a16="http://schemas.microsoft.com/office/drawing/2014/main" id="{29BE96BB-AE1E-46F6-AAAF-96073A797C61}"/>
              </a:ext>
            </a:extLst>
          </p:cNvPr>
          <p:cNvSpPr/>
          <p:nvPr/>
        </p:nvSpPr>
        <p:spPr>
          <a:xfrm>
            <a:off x="927421" y="5196680"/>
            <a:ext cx="3054591" cy="369332"/>
          </a:xfrm>
          <a:prstGeom prst="rect">
            <a:avLst/>
          </a:prstGeom>
          <a:solidFill>
            <a:srgbClr val="FFFFFF">
              <a:alpha val="30196"/>
            </a:srgb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rPr>
              <a:t>Membrane tank</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黑体"/>
              <a:cs typeface="Arial" panose="020B0604020202020204" pitchFamily="34" charset="0"/>
            </a:endParaRPr>
          </a:p>
        </p:txBody>
      </p:sp>
      <p:sp>
        <p:nvSpPr>
          <p:cNvPr id="9" name="文本占位符 8">
            <a:extLst>
              <a:ext uri="{FF2B5EF4-FFF2-40B4-BE49-F238E27FC236}">
                <a16:creationId xmlns:a16="http://schemas.microsoft.com/office/drawing/2014/main" id="{F127553B-8817-10F3-5BBD-D00240D1385C}"/>
              </a:ext>
            </a:extLst>
          </p:cNvPr>
          <p:cNvSpPr>
            <a:spLocks noGrp="1"/>
          </p:cNvSpPr>
          <p:nvPr>
            <p:ph type="body" sz="quarter" idx="16"/>
          </p:nvPr>
        </p:nvSpPr>
        <p:spPr/>
        <p:txBody>
          <a:bodyPr/>
          <a:lstStyle/>
          <a:p>
            <a:pPr algn="l"/>
            <a:endParaRPr lang="zh-CN" altLang="en-US" dirty="0"/>
          </a:p>
        </p:txBody>
      </p:sp>
      <p:sp>
        <p:nvSpPr>
          <p:cNvPr id="6" name="标题 2">
            <a:extLst>
              <a:ext uri="{FF2B5EF4-FFF2-40B4-BE49-F238E27FC236}">
                <a16:creationId xmlns:a16="http://schemas.microsoft.com/office/drawing/2014/main" id="{5D43E34A-AF8D-4425-A16E-7CC60D2AF91C}"/>
              </a:ext>
            </a:extLst>
          </p:cNvPr>
          <p:cNvSpPr txBox="1">
            <a:spLocks/>
          </p:cNvSpPr>
          <p:nvPr/>
        </p:nvSpPr>
        <p:spPr>
          <a:xfrm>
            <a:off x="489102" y="361540"/>
            <a:ext cx="6797201" cy="522000"/>
          </a:xfrm>
          <a:prstGeom prst="rect">
            <a:avLst/>
          </a:prstGeom>
          <a:solidFill>
            <a:schemeClr val="bg1"/>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800" b="1" dirty="0">
                <a:solidFill>
                  <a:srgbClr val="323F50"/>
                </a:solidFill>
                <a:latin typeface="Arial" panose="020B0604020202020204" pitchFamily="34" charset="0"/>
                <a:cs typeface="Arial" panose="020B0604020202020204" pitchFamily="34" charset="0"/>
              </a:rPr>
              <a:t>How</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does</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the</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MBR</a:t>
            </a:r>
            <a:r>
              <a:rPr lang="zh-CN" altLang="en-US" sz="3800" b="1" dirty="0">
                <a:solidFill>
                  <a:srgbClr val="323F50"/>
                </a:solidFill>
                <a:latin typeface="Arial" panose="020B0604020202020204" pitchFamily="34" charset="0"/>
                <a:cs typeface="Arial" panose="020B0604020202020204" pitchFamily="34" charset="0"/>
              </a:rPr>
              <a:t> </a:t>
            </a:r>
            <a:r>
              <a:rPr lang="en-US" altLang="zh-CN" sz="3800" b="1" dirty="0">
                <a:solidFill>
                  <a:srgbClr val="323F50"/>
                </a:solidFill>
                <a:latin typeface="Arial" panose="020B0604020202020204" pitchFamily="34" charset="0"/>
                <a:cs typeface="Arial" panose="020B0604020202020204" pitchFamily="34" charset="0"/>
              </a:rPr>
              <a:t>work?</a:t>
            </a:r>
            <a:endParaRPr lang="zh-CN" altLang="en-US" sz="3800" b="1" dirty="0">
              <a:solidFill>
                <a:srgbClr val="323F50"/>
              </a:solidFill>
              <a:latin typeface="Arial" panose="020B0604020202020204" pitchFamily="34" charset="0"/>
              <a:cs typeface="Arial" panose="020B0604020202020204" pitchFamily="34" charset="0"/>
            </a:endParaRPr>
          </a:p>
        </p:txBody>
      </p:sp>
      <p:grpSp>
        <p:nvGrpSpPr>
          <p:cNvPr id="7" name="Group 15">
            <a:extLst>
              <a:ext uri="{FF2B5EF4-FFF2-40B4-BE49-F238E27FC236}">
                <a16:creationId xmlns:a16="http://schemas.microsoft.com/office/drawing/2014/main" id="{B2F9996A-E0FD-3B0B-C2CB-F373AD4888D5}"/>
              </a:ext>
            </a:extLst>
          </p:cNvPr>
          <p:cNvGrpSpPr/>
          <p:nvPr/>
        </p:nvGrpSpPr>
        <p:grpSpPr>
          <a:xfrm>
            <a:off x="8972536" y="417967"/>
            <a:ext cx="3121806" cy="447110"/>
            <a:chOff x="8844309" y="358006"/>
            <a:chExt cx="3121806" cy="447110"/>
          </a:xfrm>
        </p:grpSpPr>
        <p:grpSp>
          <p:nvGrpSpPr>
            <p:cNvPr id="14" name="组合 2">
              <a:extLst>
                <a:ext uri="{FF2B5EF4-FFF2-40B4-BE49-F238E27FC236}">
                  <a16:creationId xmlns:a16="http://schemas.microsoft.com/office/drawing/2014/main" id="{343FD7A7-BA5D-DFE6-CF58-8D6D259FC882}"/>
                </a:ext>
              </a:extLst>
            </p:cNvPr>
            <p:cNvGrpSpPr/>
            <p:nvPr/>
          </p:nvGrpSpPr>
          <p:grpSpPr>
            <a:xfrm>
              <a:off x="9715178" y="358006"/>
              <a:ext cx="2250937" cy="447110"/>
              <a:chOff x="9729466" y="157976"/>
              <a:chExt cx="2250937" cy="447110"/>
            </a:xfrm>
          </p:grpSpPr>
          <p:sp>
            <p:nvSpPr>
              <p:cNvPr id="19" name="TextBox 15">
                <a:extLst>
                  <a:ext uri="{FF2B5EF4-FFF2-40B4-BE49-F238E27FC236}">
                    <a16:creationId xmlns:a16="http://schemas.microsoft.com/office/drawing/2014/main" id="{C36FF78C-A3E0-36F8-6B0A-BBF627D946AD}"/>
                  </a:ext>
                </a:extLst>
              </p:cNvPr>
              <p:cNvSpPr txBox="1"/>
              <p:nvPr/>
            </p:nvSpPr>
            <p:spPr>
              <a:xfrm>
                <a:off x="9729466" y="157976"/>
                <a:ext cx="2250937" cy="447110"/>
              </a:xfrm>
              <a:prstGeom prst="rect">
                <a:avLst/>
              </a:prstGeom>
              <a:noFill/>
            </p:spPr>
            <p:txBody>
              <a:bodyPr wrap="none" rtlCol="0">
                <a:spAutoFit/>
              </a:bodyPr>
              <a:lstStyle/>
              <a:p>
                <a:pPr>
                  <a:lnSpc>
                    <a:spcPct val="120000"/>
                  </a:lnSpc>
                </a:pPr>
                <a:r>
                  <a:rPr lang="en-US" altLang="zh-CN" sz="1000" dirty="0">
                    <a:solidFill>
                      <a:schemeClr val="accent2"/>
                    </a:solidFill>
                    <a:latin typeface="Roboto Slab" pitchFamily="2" charset="0"/>
                    <a:ea typeface="Roboto Slab" pitchFamily="2" charset="0"/>
                  </a:rPr>
                  <a:t>Biological</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Wastewater</a:t>
                </a:r>
                <a:r>
                  <a:rPr lang="zh-CN" altLang="en-US" sz="1000" dirty="0">
                    <a:solidFill>
                      <a:schemeClr val="accent2"/>
                    </a:solidFill>
                    <a:latin typeface="Roboto Slab" pitchFamily="2" charset="0"/>
                    <a:ea typeface="Roboto Slab" pitchFamily="2" charset="0"/>
                  </a:rPr>
                  <a:t> </a:t>
                </a:r>
                <a:r>
                  <a:rPr lang="en-US" altLang="zh-CN" sz="1000" dirty="0">
                    <a:solidFill>
                      <a:schemeClr val="accent2"/>
                    </a:solidFill>
                    <a:latin typeface="Roboto Slab" pitchFamily="2" charset="0"/>
                    <a:ea typeface="Roboto Slab" pitchFamily="2" charset="0"/>
                  </a:rPr>
                  <a:t>Treatment</a:t>
                </a:r>
                <a:r>
                  <a:rPr lang="zh-CN" altLang="en-US" sz="1000" dirty="0">
                    <a:solidFill>
                      <a:schemeClr val="accent2"/>
                    </a:solidFill>
                    <a:latin typeface="Roboto Slab" pitchFamily="2" charset="0"/>
                    <a:ea typeface="Roboto Slab" pitchFamily="2" charset="0"/>
                  </a:rPr>
                  <a:t> </a:t>
                </a:r>
                <a:endParaRPr lang="en-US" altLang="zh-CN" sz="1000" dirty="0">
                  <a:solidFill>
                    <a:schemeClr val="accent2"/>
                  </a:solidFill>
                  <a:latin typeface="Roboto Slab" pitchFamily="2" charset="0"/>
                  <a:ea typeface="Roboto Slab" pitchFamily="2" charset="0"/>
                </a:endParaRPr>
              </a:p>
              <a:p>
                <a:pPr>
                  <a:lnSpc>
                    <a:spcPct val="120000"/>
                  </a:lnSpc>
                </a:pPr>
                <a:r>
                  <a:rPr lang="en-US" altLang="zh-CN" sz="1000" dirty="0">
                    <a:latin typeface="Roboto Slab" pitchFamily="2" charset="0"/>
                    <a:ea typeface="Roboto Slab" pitchFamily="2" charset="0"/>
                  </a:rPr>
                  <a:t>Online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Course</a:t>
                </a:r>
                <a:r>
                  <a:rPr lang="zh-CN" altLang="en-US" sz="1000" dirty="0">
                    <a:latin typeface="Roboto Slab" pitchFamily="2" charset="0"/>
                    <a:ea typeface="Roboto Slab" pitchFamily="2" charset="0"/>
                  </a:rPr>
                  <a:t> </a:t>
                </a:r>
                <a:r>
                  <a:rPr lang="en-US" altLang="zh-CN" sz="1000" dirty="0">
                    <a:latin typeface="Roboto Slab" pitchFamily="2" charset="0"/>
                    <a:ea typeface="Roboto Slab" pitchFamily="2" charset="0"/>
                  </a:rPr>
                  <a:t>Series</a:t>
                </a:r>
                <a:endParaRPr lang="en-GB" sz="1000" dirty="0">
                  <a:latin typeface="Roboto Slab" pitchFamily="2" charset="0"/>
                  <a:ea typeface="Roboto Slab" pitchFamily="2" charset="0"/>
                </a:endParaRPr>
              </a:p>
            </p:txBody>
          </p:sp>
          <p:cxnSp>
            <p:nvCxnSpPr>
              <p:cNvPr id="20" name="直线连接符 9">
                <a:extLst>
                  <a:ext uri="{FF2B5EF4-FFF2-40B4-BE49-F238E27FC236}">
                    <a16:creationId xmlns:a16="http://schemas.microsoft.com/office/drawing/2014/main" id="{7E85AC4C-1F79-007E-429F-2C349CEEFE0E}"/>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5" name="Picture 17">
              <a:extLst>
                <a:ext uri="{FF2B5EF4-FFF2-40B4-BE49-F238E27FC236}">
                  <a16:creationId xmlns:a16="http://schemas.microsoft.com/office/drawing/2014/main" id="{B6981187-9AC3-B8C4-4470-68D7893104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2331020683"/>
      </p:ext>
    </p:extLst>
  </p:cSld>
  <p:clrMapOvr>
    <a:masterClrMapping/>
  </p:clrMapOvr>
  <mc:AlternateContent xmlns:mc="http://schemas.openxmlformats.org/markup-compatibility/2006" xmlns:p14="http://schemas.microsoft.com/office/powerpoint/2010/main">
    <mc:Choice Requires="p14">
      <p:transition spd="med" p14:dur="700" advTm="18217">
        <p:fade/>
      </p:transition>
    </mc:Choice>
    <mc:Fallback xmlns="">
      <p:transition spd="med" advTm="182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indefinite"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wipe(down)">
                                      <p:cBhvr>
                                        <p:cTn id="7" dur="1000"/>
                                        <p:tgtEl>
                                          <p:spTgt spid="97"/>
                                        </p:tgtEl>
                                      </p:cBhvr>
                                    </p:animEffect>
                                  </p:childTnLst>
                                </p:cTn>
                              </p:par>
                              <p:par>
                                <p:cTn id="8" presetID="8" presetClass="emph" presetSubtype="0" repeatCount="indefinite" fill="hold" nodeType="withEffect">
                                  <p:stCondLst>
                                    <p:cond delay="0"/>
                                  </p:stCondLst>
                                  <p:childTnLst>
                                    <p:animRot by="21600000">
                                      <p:cBhvr>
                                        <p:cTn id="9" dur="1000" fill="hold"/>
                                        <p:tgtEl>
                                          <p:spTgt spid="140"/>
                                        </p:tgtEl>
                                        <p:attrNameLst>
                                          <p:attrName>r</p:attrName>
                                        </p:attrNameLst>
                                      </p:cBhvr>
                                    </p:animRot>
                                  </p:childTnLst>
                                </p:cTn>
                              </p:par>
                              <p:par>
                                <p:cTn id="10" presetID="22" presetClass="entr" presetSubtype="4" fill="hold" nodeType="withEffect">
                                  <p:stCondLst>
                                    <p:cond delay="0"/>
                                  </p:stCondLst>
                                  <p:childTnLst>
                                    <p:set>
                                      <p:cBhvr>
                                        <p:cTn id="11" dur="1" fill="hold">
                                          <p:stCondLst>
                                            <p:cond delay="0"/>
                                          </p:stCondLst>
                                        </p:cTn>
                                        <p:tgtEl>
                                          <p:spTgt spid="215"/>
                                        </p:tgtEl>
                                        <p:attrNameLst>
                                          <p:attrName>style.visibility</p:attrName>
                                        </p:attrNameLst>
                                      </p:cBhvr>
                                      <p:to>
                                        <p:strVal val="visible"/>
                                      </p:to>
                                    </p:set>
                                    <p:animEffect transition="in" filter="wipe(down)">
                                      <p:cBhvr>
                                        <p:cTn id="12" dur="500"/>
                                        <p:tgtEl>
                                          <p:spTgt spid="215"/>
                                        </p:tgtEl>
                                      </p:cBhvr>
                                    </p:animEffect>
                                  </p:childTnLst>
                                </p:cTn>
                              </p:par>
                              <p:par>
                                <p:cTn id="13" presetID="22" presetClass="entr" presetSubtype="8" repeatCount="indefinite" fill="hold" nodeType="withEffect">
                                  <p:stCondLst>
                                    <p:cond delay="0"/>
                                  </p:stCondLst>
                                  <p:childTnLst>
                                    <p:set>
                                      <p:cBhvr>
                                        <p:cTn id="14" dur="1" fill="hold">
                                          <p:stCondLst>
                                            <p:cond delay="0"/>
                                          </p:stCondLst>
                                        </p:cTn>
                                        <p:tgtEl>
                                          <p:spTgt spid="189"/>
                                        </p:tgtEl>
                                        <p:attrNameLst>
                                          <p:attrName>style.visibility</p:attrName>
                                        </p:attrNameLst>
                                      </p:cBhvr>
                                      <p:to>
                                        <p:strVal val="visible"/>
                                      </p:to>
                                    </p:set>
                                    <p:animEffect transition="in" filter="wipe(left)">
                                      <p:cBhvr>
                                        <p:cTn id="15" dur="1000"/>
                                        <p:tgtEl>
                                          <p:spTgt spid="189"/>
                                        </p:tgtEl>
                                      </p:cBhvr>
                                    </p:animEffect>
                                  </p:childTnLst>
                                </p:cTn>
                              </p:par>
                              <p:par>
                                <p:cTn id="16" presetID="22" presetClass="entr" presetSubtype="2" repeatCount="indefinite" fill="hold" nodeType="withEffect">
                                  <p:stCondLst>
                                    <p:cond delay="0"/>
                                  </p:stCondLst>
                                  <p:childTnLst>
                                    <p:set>
                                      <p:cBhvr>
                                        <p:cTn id="17" dur="1" fill="hold">
                                          <p:stCondLst>
                                            <p:cond delay="0"/>
                                          </p:stCondLst>
                                        </p:cTn>
                                        <p:tgtEl>
                                          <p:spTgt spid="193"/>
                                        </p:tgtEl>
                                        <p:attrNameLst>
                                          <p:attrName>style.visibility</p:attrName>
                                        </p:attrNameLst>
                                      </p:cBhvr>
                                      <p:to>
                                        <p:strVal val="visible"/>
                                      </p:to>
                                    </p:set>
                                    <p:animEffect transition="in" filter="wipe(right)">
                                      <p:cBhvr>
                                        <p:cTn id="18" dur="1000"/>
                                        <p:tgtEl>
                                          <p:spTgt spid="193"/>
                                        </p:tgtEl>
                                      </p:cBhvr>
                                    </p:animEffect>
                                  </p:childTnLst>
                                </p:cTn>
                              </p:par>
                              <p:par>
                                <p:cTn id="19" presetID="22" presetClass="entr" presetSubtype="4" repeatCount="indefinite" fill="hold" nodeType="withEffect">
                                  <p:stCondLst>
                                    <p:cond delay="0"/>
                                  </p:stCondLst>
                                  <p:childTnLst>
                                    <p:set>
                                      <p:cBhvr>
                                        <p:cTn id="20" dur="1" fill="hold">
                                          <p:stCondLst>
                                            <p:cond delay="0"/>
                                          </p:stCondLst>
                                        </p:cTn>
                                        <p:tgtEl>
                                          <p:spTgt spid="208"/>
                                        </p:tgtEl>
                                        <p:attrNameLst>
                                          <p:attrName>style.visibility</p:attrName>
                                        </p:attrNameLst>
                                      </p:cBhvr>
                                      <p:to>
                                        <p:strVal val="visible"/>
                                      </p:to>
                                    </p:set>
                                    <p:animEffect transition="in" filter="wipe(down)">
                                      <p:cBhvr>
                                        <p:cTn id="21" dur="1000"/>
                                        <p:tgtEl>
                                          <p:spTgt spid="20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500"/>
                                        <p:tgtEl>
                                          <p:spTgt spid="3">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500"/>
                                        <p:tgtEl>
                                          <p:spTgt spid="3">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2.1|5.4|5.7|8.5"/>
</p:tagLst>
</file>

<file path=ppt/tags/tag2.xml><?xml version="1.0" encoding="utf-8"?>
<p:tagLst xmlns:a="http://schemas.openxmlformats.org/drawingml/2006/main" xmlns:r="http://schemas.openxmlformats.org/officeDocument/2006/relationships" xmlns:p="http://schemas.openxmlformats.org/presentationml/2006/main">
  <p:tag name="TIMING" val="|2.4"/>
</p:tagLst>
</file>

<file path=ppt/tags/tag3.xml><?xml version="1.0" encoding="utf-8"?>
<p:tagLst xmlns:a="http://schemas.openxmlformats.org/drawingml/2006/main" xmlns:r="http://schemas.openxmlformats.org/officeDocument/2006/relationships" xmlns:p="http://schemas.openxmlformats.org/presentationml/2006/main">
  <p:tag name="TIMING" val="|41|7.7|12.3|2.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2729</TotalTime>
  <Words>888</Words>
  <Application>Microsoft Office PowerPoint</Application>
  <PresentationFormat>Widescreen</PresentationFormat>
  <Paragraphs>117</Paragraphs>
  <Slides>6</Slides>
  <Notes>6</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6</vt:i4>
      </vt:variant>
    </vt:vector>
  </HeadingPairs>
  <TitlesOfParts>
    <vt:vector size="21" baseType="lpstr">
      <vt:lpstr>等线</vt:lpstr>
      <vt:lpstr>等线</vt:lpstr>
      <vt:lpstr>等线 Light</vt:lpstr>
      <vt:lpstr>黑体</vt:lpstr>
      <vt:lpstr>Arial</vt:lpstr>
      <vt:lpstr>Calibri</vt:lpstr>
      <vt:lpstr>Calibri Light</vt:lpstr>
      <vt:lpstr>Roboto Slab</vt:lpstr>
      <vt:lpstr>Symbol</vt:lpstr>
      <vt:lpstr>Times New Roman</vt:lpstr>
      <vt:lpstr>Wingdings</vt:lpstr>
      <vt:lpstr>Office 主题​​</vt:lpstr>
      <vt:lpstr>Office Theme</vt:lpstr>
      <vt:lpstr>1_Office 主题​​</vt:lpstr>
      <vt:lpstr>1_Office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Yufang Li</dc:creator>
  <cp:lastModifiedBy>Damir Brdanovic</cp:lastModifiedBy>
  <cp:revision>142</cp:revision>
  <dcterms:created xsi:type="dcterms:W3CDTF">2023-07-31T07:03:35Z</dcterms:created>
  <dcterms:modified xsi:type="dcterms:W3CDTF">2024-01-11T19:57:57Z</dcterms:modified>
</cp:coreProperties>
</file>