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4" r:id="rId2"/>
    <p:sldMasterId id="2147483688" r:id="rId3"/>
  </p:sldMasterIdLst>
  <p:notesMasterIdLst>
    <p:notesMasterId r:id="rId28"/>
  </p:notesMasterIdLst>
  <p:sldIdLst>
    <p:sldId id="782" r:id="rId4"/>
    <p:sldId id="739" r:id="rId5"/>
    <p:sldId id="725" r:id="rId6"/>
    <p:sldId id="747" r:id="rId7"/>
    <p:sldId id="753" r:id="rId8"/>
    <p:sldId id="760" r:id="rId9"/>
    <p:sldId id="769" r:id="rId10"/>
    <p:sldId id="754" r:id="rId11"/>
    <p:sldId id="773" r:id="rId12"/>
    <p:sldId id="772" r:id="rId13"/>
    <p:sldId id="778" r:id="rId14"/>
    <p:sldId id="764" r:id="rId15"/>
    <p:sldId id="748" r:id="rId16"/>
    <p:sldId id="756" r:id="rId17"/>
    <p:sldId id="765" r:id="rId18"/>
    <p:sldId id="766" r:id="rId19"/>
    <p:sldId id="755" r:id="rId20"/>
    <p:sldId id="770" r:id="rId21"/>
    <p:sldId id="763" r:id="rId22"/>
    <p:sldId id="771" r:id="rId23"/>
    <p:sldId id="768" r:id="rId24"/>
    <p:sldId id="762" r:id="rId25"/>
    <p:sldId id="749" r:id="rId26"/>
    <p:sldId id="761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gment4 - FgMeng (13.4-II)" id="{57911346-19F4-4146-87E9-CD868A64D86A}">
          <p14:sldIdLst>
            <p14:sldId id="782"/>
            <p14:sldId id="739"/>
            <p14:sldId id="725"/>
            <p14:sldId id="747"/>
            <p14:sldId id="753"/>
            <p14:sldId id="760"/>
            <p14:sldId id="769"/>
            <p14:sldId id="754"/>
            <p14:sldId id="773"/>
            <p14:sldId id="772"/>
            <p14:sldId id="778"/>
            <p14:sldId id="764"/>
            <p14:sldId id="748"/>
            <p14:sldId id="756"/>
            <p14:sldId id="765"/>
            <p14:sldId id="766"/>
            <p14:sldId id="755"/>
            <p14:sldId id="770"/>
            <p14:sldId id="763"/>
            <p14:sldId id="771"/>
            <p14:sldId id="768"/>
            <p14:sldId id="762"/>
            <p14:sldId id="749"/>
            <p14:sldId id="76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ufang Li" initials="YL" lastIdx="70" clrIdx="0">
    <p:extLst>
      <p:ext uri="{19B8F6BF-5375-455C-9EA6-DF929625EA0E}">
        <p15:presenceInfo xmlns:p15="http://schemas.microsoft.com/office/powerpoint/2012/main" userId="606fb74dae41beb8" providerId="Windows Live"/>
      </p:ext>
    </p:extLst>
  </p:cmAuthor>
  <p:cmAuthor id="2" name="Yu-Xi Huang" initials="YH" lastIdx="34" clrIdx="1">
    <p:extLst>
      <p:ext uri="{19B8F6BF-5375-455C-9EA6-DF929625EA0E}">
        <p15:presenceInfo xmlns:p15="http://schemas.microsoft.com/office/powerpoint/2012/main" userId="c6268a2bab6cc9d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BF9"/>
    <a:srgbClr val="CCF4FC"/>
    <a:srgbClr val="FC7874"/>
    <a:srgbClr val="FFE4C5"/>
    <a:srgbClr val="F3F3F3"/>
    <a:srgbClr val="9B4ABC"/>
    <a:srgbClr val="FF9391"/>
    <a:srgbClr val="F4E6E6"/>
    <a:srgbClr val="FFE1C3"/>
    <a:srgbClr val="FEE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36" autoAdjust="0"/>
    <p:restoredTop sz="93388" autoAdjust="0"/>
  </p:normalViewPr>
  <p:slideViewPr>
    <p:cSldViewPr snapToGrid="0">
      <p:cViewPr varScale="1">
        <p:scale>
          <a:sx n="152" d="100"/>
          <a:sy n="152" d="100"/>
        </p:scale>
        <p:origin x="342" y="144"/>
      </p:cViewPr>
      <p:guideLst/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presProps" Target="presProps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FFD1C6-EFED-466A-B0DD-22BFF5570BBE}" type="datetimeFigureOut">
              <a:rPr lang="zh-CN" altLang="en-US" smtClean="0"/>
              <a:t>2024/2/2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339AA4-E6B8-4E67-BBC9-26CE49324C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5682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F7ED0EF-A9F2-4B45-A06F-1BF405E4DA6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02250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339AA4-E6B8-4E67-BBC9-26CE49324CB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9693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339AA4-E6B8-4E67-BBC9-26CE49324CB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7907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339AA4-E6B8-4E67-BBC9-26CE49324CB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1926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339AA4-E6B8-4E67-BBC9-26CE49324CB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6649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339AA4-E6B8-4E67-BBC9-26CE49324CB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060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339AA4-E6B8-4E67-BBC9-26CE49324CB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588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339AA4-E6B8-4E67-BBC9-26CE49324CB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7219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339AA4-E6B8-4E67-BBC9-26CE49324CB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96743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4EE1C3-4D92-460D-A04B-E4DA6E65BD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FE2F84F-08CD-4FE2-9169-0E0C27B530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8DAA2B-5B00-459D-BC3C-C8D9487C9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02/02/2024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B97C6E-4340-4E9F-B3F5-DA1BB2E19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E6BF8-9B8C-402A-9DD3-004317B8CA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82208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E73F8F-65F8-4D04-9CEE-CAFBC6C002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4B226C-F710-431C-B48C-CAC2D41E10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3AEAA7-D40A-47EF-99EE-B39D6053E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02/02/2024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B109A3-3AED-4F60-97C4-531823FF87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25569-2A0F-4148-9C1D-495298A12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51292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FDD4939-3063-454D-97C7-99A4A66EAB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2DCD71-DFCE-4E88-9A32-6D1A91A4B2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4D5C62-12EC-4611-BB85-909ACE953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02/02/2024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0BD584-5E3C-4596-B076-35D17D5133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F842F0-70DC-44EE-A2AE-55477D2D1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76062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 Line Title, Subtitle &amp; Content - Flow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White overlay"/>
          <p:cNvSpPr/>
          <p:nvPr userDrawn="1"/>
        </p:nvSpPr>
        <p:spPr>
          <a:xfrm>
            <a:off x="0" y="2996952"/>
            <a:ext cx="12192000" cy="3861048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ttributions"/>
          <p:cNvSpPr>
            <a:spLocks noGrp="1"/>
          </p:cNvSpPr>
          <p:nvPr>
            <p:ph type="body" sz="quarter" idx="16" hasCustomPrompt="1"/>
          </p:nvPr>
        </p:nvSpPr>
        <p:spPr>
          <a:xfrm>
            <a:off x="695327" y="6487200"/>
            <a:ext cx="10801274" cy="271185"/>
          </a:xfrm>
        </p:spPr>
        <p:txBody>
          <a:bodyPr anchor="ctr">
            <a:noAutofit/>
          </a:bodyPr>
          <a:lstStyle>
            <a:lvl1pPr algn="r">
              <a:defRPr sz="800"/>
            </a:lvl1pPr>
          </a:lstStyle>
          <a:p>
            <a:pPr lvl="0"/>
            <a:r>
              <a:rPr lang="en-US" dirty="0"/>
              <a:t>Attribution #, Reference #</a:t>
            </a:r>
          </a:p>
        </p:txBody>
      </p:sp>
      <p:sp>
        <p:nvSpPr>
          <p:cNvPr id="8" name="Content"/>
          <p:cNvSpPr>
            <a:spLocks noGrp="1"/>
          </p:cNvSpPr>
          <p:nvPr>
            <p:ph sz="quarter" idx="10"/>
          </p:nvPr>
        </p:nvSpPr>
        <p:spPr>
          <a:xfrm>
            <a:off x="695326" y="2470052"/>
            <a:ext cx="10801350" cy="3834456"/>
          </a:xfrm>
          <a:prstGeom prst="rect">
            <a:avLst/>
          </a:prstGeom>
        </p:spPr>
        <p:txBody>
          <a:bodyPr/>
          <a:lstStyle>
            <a:lvl1pPr>
              <a:defRPr lang="en-US" dirty="0">
                <a:solidFill>
                  <a:schemeClr val="tx1"/>
                </a:solidFill>
              </a:defRPr>
            </a:lvl1pPr>
            <a:lvl2pPr>
              <a:defRPr lang="en-US" dirty="0">
                <a:solidFill>
                  <a:schemeClr val="tx1"/>
                </a:solidFill>
              </a:defRPr>
            </a:lvl2pPr>
            <a:lvl3pPr>
              <a:defRPr lang="en-US" dirty="0">
                <a:solidFill>
                  <a:schemeClr val="tx1"/>
                </a:solidFill>
              </a:defRPr>
            </a:lvl3pPr>
            <a:lvl4pPr>
              <a:defRPr lang="en-US" dirty="0">
                <a:solidFill>
                  <a:schemeClr val="tx1"/>
                </a:solidFill>
              </a:defRPr>
            </a:lvl4pPr>
            <a:lvl5pPr>
              <a:spcBef>
                <a:spcPts val="1200"/>
              </a:spcBef>
              <a:defRPr lang="en-AU" dirty="0"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11" name="Subtitle"/>
          <p:cNvSpPr>
            <a:spLocks noGrp="1"/>
          </p:cNvSpPr>
          <p:nvPr>
            <p:ph type="body" sz="quarter" idx="14" hasCustomPrompt="1"/>
          </p:nvPr>
        </p:nvSpPr>
        <p:spPr>
          <a:xfrm>
            <a:off x="695324" y="1896223"/>
            <a:ext cx="10801350" cy="504825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tx1"/>
                </a:solidFill>
              </a:defRPr>
            </a:lvl1pPr>
            <a:lvl2pPr marL="635" indent="0">
              <a:buNone/>
              <a:defRPr/>
            </a:lvl2pPr>
          </a:lstStyle>
          <a:p>
            <a:pPr lvl="0"/>
            <a:r>
              <a:rPr lang="en-US" dirty="0"/>
              <a:t>[Subtitle]</a:t>
            </a:r>
          </a:p>
        </p:txBody>
      </p:sp>
      <p:sp>
        <p:nvSpPr>
          <p:cNvPr id="16" name="Title"/>
          <p:cNvSpPr>
            <a:spLocks noGrp="1"/>
          </p:cNvSpPr>
          <p:nvPr>
            <p:ph type="title" hasCustomPrompt="1"/>
          </p:nvPr>
        </p:nvSpPr>
        <p:spPr>
          <a:xfrm>
            <a:off x="694800" y="766800"/>
            <a:ext cx="10801350" cy="469056"/>
          </a:xfrm>
        </p:spPr>
        <p:txBody>
          <a:bodyPr/>
          <a:lstStyle>
            <a:lvl1pPr>
              <a:defRPr/>
            </a:lvl1pPr>
          </a:lstStyle>
          <a:p>
            <a:r>
              <a:rPr lang="en-AU" dirty="0"/>
              <a:t>Click to add title</a:t>
            </a:r>
            <a:br>
              <a:rPr lang="en-AU" dirty="0"/>
            </a:br>
            <a:r>
              <a:rPr lang="en-AU" dirty="0"/>
              <a:t>Line 2</a:t>
            </a:r>
          </a:p>
        </p:txBody>
      </p:sp>
    </p:spTree>
    <p:extLst>
      <p:ext uri="{BB962C8B-B14F-4D97-AF65-F5344CB8AC3E}">
        <p14:creationId xmlns:p14="http://schemas.microsoft.com/office/powerpoint/2010/main" val="11845253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8B66B4-3D0F-DED5-E46F-886B73FCD5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C3CE34-3CDC-CFCD-69F9-6ECE981404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E3B0590-9D3C-1233-DDE8-638AE45719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69E74-14E2-A14E-9811-9634AF5B1F3E}" type="datetimeFigureOut">
              <a:rPr kumimoji="1" lang="zh-CN" altLang="en-US" smtClean="0"/>
              <a:t>2024/2/2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C584D2E-EAC1-2203-AD0B-D99462E88A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7A2D3C2-76FA-8BDD-8CF1-4F46DE6266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10788-CC5D-E74F-911C-A9A1E27E042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089310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A99126-1C7A-EF39-D6B3-3FA68F200D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BD744F0-8975-8ACF-B128-47D318D5E7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9C36AF2-26DB-9012-E072-BE71C95252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69E74-14E2-A14E-9811-9634AF5B1F3E}" type="datetimeFigureOut">
              <a:rPr kumimoji="1" lang="zh-CN" altLang="en-US" smtClean="0"/>
              <a:t>2024/2/2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47EEE7F-CAA7-23C0-DC9F-8860F89D2E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DBF0711-9257-952C-2B76-54B49F11E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10788-CC5D-E74F-911C-A9A1E27E042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57595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CE00D50-4371-7C31-5D4C-971F0A9E8B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F008116-3A39-8B1A-48CF-A296050FF1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F6AA98A-2C5A-B660-7804-C9FA27748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69E74-14E2-A14E-9811-9634AF5B1F3E}" type="datetimeFigureOut">
              <a:rPr kumimoji="1" lang="zh-CN" altLang="en-US" smtClean="0"/>
              <a:t>2024/2/2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2FB00D7-C6D2-075A-956A-A87C0F31E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A8D9664-5EAD-77CC-8EBA-69D95A3D5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10788-CC5D-E74F-911C-A9A1E27E042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172678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F90EB53-B3B3-A798-5E7C-3A899C0019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7D32FE8-7C23-C80B-5EFB-55D7640C90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DB65846-7E50-5CBE-2F56-91E24A46E5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DE631FC-3220-B244-C537-E39F4E2C43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69E74-14E2-A14E-9811-9634AF5B1F3E}" type="datetimeFigureOut">
              <a:rPr kumimoji="1" lang="zh-CN" altLang="en-US" smtClean="0"/>
              <a:t>2024/2/2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2D24872-2EB3-E66F-6A5B-84FD6BA74D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45BD5FA-382D-4655-8EF1-7188A2335E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10788-CC5D-E74F-911C-A9A1E27E042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64080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D24AA6-B2DC-C6ED-EAE7-B72E8BF99A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19B8C62-DE43-17CE-4DF8-9F45671DBD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1F36C39-AA97-22AA-997F-74D218E0AB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0B3A252-C2E5-0113-3F80-1F9E3E65474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A1BCA82-C517-D6D0-E010-438081899F8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93EBD62C-F8C2-0582-82B8-3E23463B4F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69E74-14E2-A14E-9811-9634AF5B1F3E}" type="datetimeFigureOut">
              <a:rPr kumimoji="1" lang="zh-CN" altLang="en-US" smtClean="0"/>
              <a:t>2024/2/2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3EDB8A80-2ABE-70B2-28B5-E47EE5D600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54EBD4F9-FD2B-214A-38E7-C63DCA21F1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10788-CC5D-E74F-911C-A9A1E27E042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105527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C3D13A9-CEB3-7BC8-1E55-BFA3214044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40F5CE9-096E-2100-E8ED-7AC88F045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69E74-14E2-A14E-9811-9634AF5B1F3E}" type="datetimeFigureOut">
              <a:rPr kumimoji="1" lang="zh-CN" altLang="en-US" smtClean="0"/>
              <a:t>2024/2/2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0669E3B-B4C9-4932-E909-588192369B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2F56F38-EF4B-BB73-DEA6-848081272C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10788-CC5D-E74F-911C-A9A1E27E042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052975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42DB8B3-A528-2CD5-8B33-9623209789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69E74-14E2-A14E-9811-9634AF5B1F3E}" type="datetimeFigureOut">
              <a:rPr kumimoji="1" lang="zh-CN" altLang="en-US" smtClean="0"/>
              <a:t>2024/2/2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8D69A14-2BEA-7728-F093-D53330B6F2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0A902E3-6C9F-CE07-60DC-073B5C423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10788-CC5D-E74F-911C-A9A1E27E042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14363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495405-3CC4-42D1-9070-AC1E55FED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F7BAB3-7D4A-46B4-AE8A-F187351AD9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12CDCD-9622-4D34-A639-14E0E988FE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02/02/2024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013A46-79B9-422E-940C-BF1C497B52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9250E6-F645-4732-B61A-868AF7F99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6811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779BBA7-A155-E4CA-7503-E40CB3EE58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8052523-08FC-4925-F564-F0867C3AB2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C309E82-4254-CE7D-252F-EE30724481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B12DEA1-DDF4-DBF5-59E7-82A5C61BB3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69E74-14E2-A14E-9811-9634AF5B1F3E}" type="datetimeFigureOut">
              <a:rPr kumimoji="1" lang="zh-CN" altLang="en-US" smtClean="0"/>
              <a:t>2024/2/2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8DFA301-68CC-F6A9-C986-D2DE8F97E8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73B7C16-1D7E-E76D-7E87-D1679C3D1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10788-CC5D-E74F-911C-A9A1E27E042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325556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3BB33E4-3CCF-0434-C048-0785EB1A0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8FFA61AD-1C97-C30C-A3EF-0596AC4BDD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6966C25-D5C4-1363-6676-D3C7392E41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459B934-0F70-AE31-65AC-702FA0DF44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69E74-14E2-A14E-9811-9634AF5B1F3E}" type="datetimeFigureOut">
              <a:rPr kumimoji="1" lang="zh-CN" altLang="en-US" smtClean="0"/>
              <a:t>2024/2/2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FE8466F-F247-5080-FDAC-2D0C7558F4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AD051D4-0F08-FE8D-0927-FFEECFC071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10788-CC5D-E74F-911C-A9A1E27E042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488171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8C80EA-2E7A-EFB3-E128-74818864FA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D25CB76-8F8C-369C-0B22-06D9F6EF59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11B446-1B4C-DA81-3E15-2C8DBBC9A2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69E74-14E2-A14E-9811-9634AF5B1F3E}" type="datetimeFigureOut">
              <a:rPr kumimoji="1" lang="zh-CN" altLang="en-US" smtClean="0"/>
              <a:t>2024/2/2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3FDF8DC-5E03-531B-D089-5835BA187D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9944709-4AF1-59EF-B31D-F66E10E51D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10788-CC5D-E74F-911C-A9A1E27E042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6201066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977CCDA-D956-7BFF-E61B-C7554F07D98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C0FC2F3-9ADB-6D3E-F3E9-ABD4AF157F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0BA9DBC-0D84-9EF8-0BAD-767A07ACB8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69E74-14E2-A14E-9811-9634AF5B1F3E}" type="datetimeFigureOut">
              <a:rPr kumimoji="1" lang="zh-CN" altLang="en-US" smtClean="0"/>
              <a:t>2024/2/2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6607B6C-DEB8-F3D1-FDDE-28A6B17E35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0E750A0-4CCF-8C9F-05A6-FE9CB2B66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10788-CC5D-E74F-911C-A9A1E27E042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3145541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 Line Title, Subtitle &amp; Content - Flow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White overlay"/>
          <p:cNvSpPr/>
          <p:nvPr userDrawn="1"/>
        </p:nvSpPr>
        <p:spPr>
          <a:xfrm>
            <a:off x="0" y="2996952"/>
            <a:ext cx="12192000" cy="3861048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ttributions"/>
          <p:cNvSpPr>
            <a:spLocks noGrp="1"/>
          </p:cNvSpPr>
          <p:nvPr>
            <p:ph type="body" sz="quarter" idx="16" hasCustomPrompt="1"/>
          </p:nvPr>
        </p:nvSpPr>
        <p:spPr>
          <a:xfrm>
            <a:off x="695327" y="6487200"/>
            <a:ext cx="10801274" cy="271185"/>
          </a:xfrm>
        </p:spPr>
        <p:txBody>
          <a:bodyPr anchor="ctr">
            <a:noAutofit/>
          </a:bodyPr>
          <a:lstStyle>
            <a:lvl1pPr algn="r">
              <a:defRPr sz="800"/>
            </a:lvl1pPr>
          </a:lstStyle>
          <a:p>
            <a:pPr lvl="0"/>
            <a:r>
              <a:rPr lang="en-US" dirty="0"/>
              <a:t>Attribution #, Reference #</a:t>
            </a:r>
          </a:p>
        </p:txBody>
      </p:sp>
      <p:sp>
        <p:nvSpPr>
          <p:cNvPr id="8" name="Content"/>
          <p:cNvSpPr>
            <a:spLocks noGrp="1"/>
          </p:cNvSpPr>
          <p:nvPr>
            <p:ph sz="quarter" idx="10"/>
          </p:nvPr>
        </p:nvSpPr>
        <p:spPr>
          <a:xfrm>
            <a:off x="695326" y="2470052"/>
            <a:ext cx="10801350" cy="3834456"/>
          </a:xfrm>
          <a:prstGeom prst="rect">
            <a:avLst/>
          </a:prstGeom>
        </p:spPr>
        <p:txBody>
          <a:bodyPr/>
          <a:lstStyle>
            <a:lvl1pPr>
              <a:defRPr lang="en-US" dirty="0">
                <a:solidFill>
                  <a:schemeClr val="tx1"/>
                </a:solidFill>
              </a:defRPr>
            </a:lvl1pPr>
            <a:lvl2pPr>
              <a:defRPr lang="en-US" dirty="0">
                <a:solidFill>
                  <a:schemeClr val="tx1"/>
                </a:solidFill>
              </a:defRPr>
            </a:lvl2pPr>
            <a:lvl3pPr>
              <a:defRPr lang="en-US" dirty="0">
                <a:solidFill>
                  <a:schemeClr val="tx1"/>
                </a:solidFill>
              </a:defRPr>
            </a:lvl3pPr>
            <a:lvl4pPr>
              <a:defRPr lang="en-US" dirty="0">
                <a:solidFill>
                  <a:schemeClr val="tx1"/>
                </a:solidFill>
              </a:defRPr>
            </a:lvl4pPr>
            <a:lvl5pPr>
              <a:spcBef>
                <a:spcPts val="1200"/>
              </a:spcBef>
              <a:defRPr lang="en-AU" dirty="0"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11" name="Subtitle"/>
          <p:cNvSpPr>
            <a:spLocks noGrp="1"/>
          </p:cNvSpPr>
          <p:nvPr>
            <p:ph type="body" sz="quarter" idx="14" hasCustomPrompt="1"/>
          </p:nvPr>
        </p:nvSpPr>
        <p:spPr>
          <a:xfrm>
            <a:off x="695324" y="1896223"/>
            <a:ext cx="10801350" cy="504825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tx1"/>
                </a:solidFill>
              </a:defRPr>
            </a:lvl1pPr>
            <a:lvl2pPr marL="635" indent="0">
              <a:buNone/>
              <a:defRPr/>
            </a:lvl2pPr>
          </a:lstStyle>
          <a:p>
            <a:pPr lvl="0"/>
            <a:r>
              <a:rPr lang="en-US" dirty="0"/>
              <a:t>[Subtitle]</a:t>
            </a:r>
          </a:p>
        </p:txBody>
      </p:sp>
      <p:sp>
        <p:nvSpPr>
          <p:cNvPr id="16" name="Title"/>
          <p:cNvSpPr>
            <a:spLocks noGrp="1"/>
          </p:cNvSpPr>
          <p:nvPr>
            <p:ph type="title" hasCustomPrompt="1"/>
          </p:nvPr>
        </p:nvSpPr>
        <p:spPr>
          <a:xfrm>
            <a:off x="694800" y="766800"/>
            <a:ext cx="10801350" cy="469056"/>
          </a:xfrm>
        </p:spPr>
        <p:txBody>
          <a:bodyPr/>
          <a:lstStyle>
            <a:lvl1pPr>
              <a:defRPr/>
            </a:lvl1pPr>
          </a:lstStyle>
          <a:p>
            <a:r>
              <a:rPr lang="en-AU" dirty="0"/>
              <a:t>Click to add title</a:t>
            </a:r>
            <a:br>
              <a:rPr lang="en-AU" dirty="0"/>
            </a:br>
            <a:r>
              <a:rPr lang="en-AU" dirty="0"/>
              <a:t>Line 2</a:t>
            </a:r>
          </a:p>
        </p:txBody>
      </p:sp>
    </p:spTree>
    <p:extLst>
      <p:ext uri="{BB962C8B-B14F-4D97-AF65-F5344CB8AC3E}">
        <p14:creationId xmlns:p14="http://schemas.microsoft.com/office/powerpoint/2010/main" val="240634143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, Subtitle &amp; Content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White overlay"/>
          <p:cNvSpPr/>
          <p:nvPr userDrawn="1"/>
        </p:nvSpPr>
        <p:spPr>
          <a:xfrm>
            <a:off x="0" y="2996952"/>
            <a:ext cx="12192000" cy="3861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ttributions"/>
          <p:cNvSpPr>
            <a:spLocks noGrp="1"/>
          </p:cNvSpPr>
          <p:nvPr>
            <p:ph type="body" sz="quarter" idx="16" hasCustomPrompt="1"/>
          </p:nvPr>
        </p:nvSpPr>
        <p:spPr>
          <a:xfrm>
            <a:off x="695327" y="6487200"/>
            <a:ext cx="10801274" cy="271185"/>
          </a:xfrm>
        </p:spPr>
        <p:txBody>
          <a:bodyPr anchor="ctr">
            <a:noAutofit/>
          </a:bodyPr>
          <a:lstStyle>
            <a:lvl1pPr algn="r">
              <a:defRPr sz="800"/>
            </a:lvl1pPr>
          </a:lstStyle>
          <a:p>
            <a:pPr lvl="0"/>
            <a:r>
              <a:rPr lang="en-US" dirty="0"/>
              <a:t>Attribution #, Reference #</a:t>
            </a:r>
          </a:p>
        </p:txBody>
      </p:sp>
      <p:sp>
        <p:nvSpPr>
          <p:cNvPr id="12" name="Content"/>
          <p:cNvSpPr>
            <a:spLocks noGrp="1"/>
          </p:cNvSpPr>
          <p:nvPr>
            <p:ph sz="quarter" idx="10"/>
          </p:nvPr>
        </p:nvSpPr>
        <p:spPr>
          <a:xfrm>
            <a:off x="695326" y="1995889"/>
            <a:ext cx="10801350" cy="4308619"/>
          </a:xfrm>
          <a:prstGeom prst="rect">
            <a:avLst/>
          </a:prstGeom>
        </p:spPr>
        <p:txBody>
          <a:bodyPr/>
          <a:lstStyle>
            <a:lvl1pPr>
              <a:defRPr lang="en-US" dirty="0">
                <a:solidFill>
                  <a:schemeClr val="tx1"/>
                </a:solidFill>
              </a:defRPr>
            </a:lvl1pPr>
            <a:lvl2pPr>
              <a:defRPr lang="en-US" dirty="0">
                <a:solidFill>
                  <a:schemeClr val="tx1"/>
                </a:solidFill>
              </a:defRPr>
            </a:lvl2pPr>
            <a:lvl3pPr>
              <a:defRPr lang="en-US" dirty="0">
                <a:solidFill>
                  <a:schemeClr val="tx1"/>
                </a:solidFill>
              </a:defRPr>
            </a:lvl3pPr>
            <a:lvl4pPr>
              <a:defRPr lang="en-US" dirty="0">
                <a:solidFill>
                  <a:schemeClr val="tx1"/>
                </a:solidFill>
              </a:defRPr>
            </a:lvl4pPr>
            <a:lvl5pPr>
              <a:spcBef>
                <a:spcPts val="1200"/>
              </a:spcBef>
              <a:defRPr lang="en-AU" dirty="0"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6" name="Subtitle"/>
          <p:cNvSpPr>
            <a:spLocks noGrp="1"/>
          </p:cNvSpPr>
          <p:nvPr>
            <p:ph type="body" sz="quarter" idx="14" hasCustomPrompt="1"/>
          </p:nvPr>
        </p:nvSpPr>
        <p:spPr>
          <a:xfrm>
            <a:off x="695325" y="1419825"/>
            <a:ext cx="10801350" cy="504825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tx1"/>
                </a:solidFill>
              </a:defRPr>
            </a:lvl1pPr>
            <a:lvl2pPr marL="635" indent="0">
              <a:buNone/>
              <a:defRPr/>
            </a:lvl2pPr>
          </a:lstStyle>
          <a:p>
            <a:pPr lvl="0"/>
            <a:r>
              <a:rPr lang="en-US" dirty="0"/>
              <a:t>[Subtitle]</a:t>
            </a:r>
          </a:p>
        </p:txBody>
      </p:sp>
      <p:sp>
        <p:nvSpPr>
          <p:cNvPr id="3" name="Title"/>
          <p:cNvSpPr>
            <a:spLocks noGrp="1"/>
          </p:cNvSpPr>
          <p:nvPr>
            <p:ph type="title"/>
          </p:nvPr>
        </p:nvSpPr>
        <p:spPr>
          <a:xfrm>
            <a:off x="695326" y="766800"/>
            <a:ext cx="10801350" cy="504056"/>
          </a:xfrm>
        </p:spPr>
        <p:txBody>
          <a:bodyPr/>
          <a:lstStyle>
            <a:lvl1pPr>
              <a:defRPr/>
            </a:lvl1pPr>
          </a:lstStyle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3129617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4EE1C3-4D92-460D-A04B-E4DA6E65BD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FE2F84F-08CD-4FE2-9169-0E0C27B530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8DAA2B-5B00-459D-BC3C-C8D9487C9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B97C6E-4340-4E9F-B3F5-DA1BB2E19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E6BF8-9B8C-402A-9DD3-004317B8CA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513963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495405-3CC4-42D1-9070-AC1E55FED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F7BAB3-7D4A-46B4-AE8A-F187351AD9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12CDCD-9622-4D34-A639-14E0E988FE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013A46-79B9-422E-940C-BF1C497B52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9250E6-F645-4732-B61A-868AF7F99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875719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3875DB-AA62-4A76-9758-087C92BA90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5BE83A-995E-4D9C-B091-58F51ACA99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396D53-9A72-4444-AC64-DD87A05761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45E3BF-1F7C-4829-955E-493EA3EC9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1580A2-EF67-4CFF-AA88-C9E94207A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989649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DDECC4-86B7-486E-9B31-9E89AE7A91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F64F64-38A8-47F4-95D6-007A8E59B5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7D9682-F19F-4904-9E57-E47EC7B5CE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1BBCC8-906B-44DC-AE4A-DDE17F641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D2FFAD-68EB-43C5-A6F3-7F600D2593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349E3D-8B37-420D-83E6-5789D64031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9399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3875DB-AA62-4A76-9758-087C92BA90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5BE83A-995E-4D9C-B091-58F51ACA99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396D53-9A72-4444-AC64-DD87A05761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02/02/2024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45E3BF-1F7C-4829-955E-493EA3EC9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1580A2-EF67-4CFF-AA88-C9E94207A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842981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DF2AA-6CBE-4223-AABB-35EF8C4E98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624F28-8F13-4CF5-BF81-8BA57A76A4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F27BAD-C186-4833-B786-D22FF293DF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7E4BBF-84A7-451D-AE9F-EF9C9765E6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3C52D30-B1C0-4C67-97AD-7A0CBF1F974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2E58205-4C72-4ECE-9E2E-6F80BE4948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C00DFD0-7D9E-4F40-968F-98ED681438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EE6A27-4373-47DC-9FA2-882954879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533375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06F3B6-2E0A-4934-9E5C-D8CD30C29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E14741D-9811-4271-8CE3-3A82A934E4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DFB011-3DF2-43DF-80F0-51F36936E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471F5DE-5A96-4A27-B4A8-7DB46F70C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655492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D42D4E-EC37-4BB5-8B2E-9628FB31C0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BE90598-27B1-458A-A1D5-1404F7C88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B0D081-2A8E-4B96-B282-C07AA284FD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035286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DF2793-FF0B-4C3B-B78D-E41226C6B6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F3BA8C-C620-4295-88B6-670691CA87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1D2AB8-94B8-4680-B0CB-3062BC4582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96C0BB-F812-42E4-B1CE-25BA162A2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ABC48D-69A3-4980-9003-272D11334A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A91EA1-779A-4E46-9552-242093703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798780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50ADAA-3E84-4AF2-9C24-1A63C357B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607CED-F060-4356-A00D-1569C44304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FCFB9B-AC40-488B-87E9-620C063C35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DDF08B-9915-4442-9497-D8EB631A6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EFA330-277B-4AB7-8047-1D9307E43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6B1864-0EC9-4400-87CA-3471C50C7D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049187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E73F8F-65F8-4D04-9CEE-CAFBC6C002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4B226C-F710-431C-B48C-CAC2D41E10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3AEAA7-D40A-47EF-99EE-B39D6053E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B109A3-3AED-4F60-97C4-531823FF87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25569-2A0F-4148-9C1D-495298A12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799300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FDD4939-3063-454D-97C7-99A4A66EAB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2DCD71-DFCE-4E88-9A32-6D1A91A4B2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4D5C62-12EC-4611-BB85-909ACE953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0BD584-5E3C-4596-B076-35D17D5133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F842F0-70DC-44EE-A2AE-55477D2D1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6496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DDECC4-86B7-486E-9B31-9E89AE7A91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F64F64-38A8-47F4-95D6-007A8E59B5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7D9682-F19F-4904-9E57-E47EC7B5CE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1BBCC8-906B-44DC-AE4A-DDE17F641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02/02/2024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D2FFAD-68EB-43C5-A6F3-7F600D2593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349E3D-8B37-420D-83E6-5789D64031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6582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DF2AA-6CBE-4223-AABB-35EF8C4E98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624F28-8F13-4CF5-BF81-8BA57A76A4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F27BAD-C186-4833-B786-D22FF293DF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7E4BBF-84A7-451D-AE9F-EF9C9765E6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3C52D30-B1C0-4C67-97AD-7A0CBF1F974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2E58205-4C72-4ECE-9E2E-6F80BE4948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02/02/2024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C00DFD0-7D9E-4F40-968F-98ED681438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EE6A27-4373-47DC-9FA2-882954879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2347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06F3B6-2E0A-4934-9E5C-D8CD30C29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E14741D-9811-4271-8CE3-3A82A934E4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02/02/2024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DFB011-3DF2-43DF-80F0-51F36936E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471F5DE-5A96-4A27-B4A8-7DB46F70C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45245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D42D4E-EC37-4BB5-8B2E-9628FB31C0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02/02/2024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BE90598-27B1-458A-A1D5-1404F7C88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B0D081-2A8E-4B96-B282-C07AA284FD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18256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DF2793-FF0B-4C3B-B78D-E41226C6B6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F3BA8C-C620-4295-88B6-670691CA87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1D2AB8-94B8-4680-B0CB-3062BC4582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96C0BB-F812-42E4-B1CE-25BA162A2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02/02/2024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ABC48D-69A3-4980-9003-272D11334A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A91EA1-779A-4E46-9552-242093703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75110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50ADAA-3E84-4AF2-9C24-1A63C357B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607CED-F060-4356-A00D-1569C44304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FCFB9B-AC40-488B-87E9-620C063C35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DDF08B-9915-4442-9497-D8EB631A6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02/02/2024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EFA330-277B-4AB7-8047-1D9307E43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6B1864-0EC9-4400-87CA-3471C50C7D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3650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E80FD12-FA8C-4380-89C3-2B8074413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AC3CA6-9501-4132-97B1-2F1DF4C39A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5ED3E6-1EE3-4ACA-8D6A-1FA1D49C3E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D28B5D-3818-41C4-8DDF-CE07A0D667B7}" type="datetimeFigureOut">
              <a:rPr lang="en-GB" smtClean="0"/>
              <a:t>02/02/2024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44F560-6EDF-4A80-BDD3-15D67C0553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9084A6-7522-4B60-8FA8-FA00A30B4B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6184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BE3671D-FF55-0F92-1A5C-EF88130B7B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6D3A64D-AE86-1459-3F3D-DA648993CA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1CEA944-DF44-F6A9-F7D7-03C44F5399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769E74-14E2-A14E-9811-9634AF5B1F3E}" type="datetimeFigureOut">
              <a:rPr kumimoji="1" lang="zh-CN" altLang="en-US" smtClean="0"/>
              <a:t>2024/2/2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BDDAA5C-4E77-0110-B636-C12AB14CD0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1BEF2D0-39B6-4EC2-FA42-1D9A1B459F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910788-CC5D-E74F-911C-A9A1E27E042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47204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E80FD12-FA8C-4380-89C3-2B8074413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AC3CA6-9501-4132-97B1-2F1DF4C39A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5ED3E6-1EE3-4ACA-8D6A-1FA1D49C3E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44F560-6EDF-4A80-BDD3-15D67C0553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9084A6-7522-4B60-8FA8-FA00A30B4B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7009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3.png"/><Relationship Id="rId4" Type="http://schemas.openxmlformats.org/officeDocument/2006/relationships/image" Target="../media/image19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3.png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3.png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3.png"/><Relationship Id="rId4" Type="http://schemas.microsoft.com/office/2007/relationships/hdphoto" Target="../media/hdphoto2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3.png"/><Relationship Id="rId4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3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3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1ACFF7CD-44A2-43D3-A1F5-5A2BFEAA7F46}"/>
              </a:ext>
            </a:extLst>
          </p:cNvPr>
          <p:cNvSpPr txBox="1"/>
          <p:nvPr/>
        </p:nvSpPr>
        <p:spPr>
          <a:xfrm>
            <a:off x="5659471" y="857250"/>
            <a:ext cx="6532529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Course on Membrane Bioreactors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Membrane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 </a:t>
            </a:r>
            <a:r>
              <a:rPr lang="en-US" altLang="zh-CN" sz="3600" dirty="0">
                <a:solidFill>
                  <a:prstClr val="black"/>
                </a:solidFill>
                <a:latin typeface="Roboto Slab" pitchFamily="2" charset="0"/>
                <a:ea typeface="Roboto Slab" pitchFamily="2" charset="0"/>
              </a:rPr>
              <a:t>F</a:t>
            </a:r>
            <a:r>
              <a:rPr kumimoji="0" lang="en-US" altLang="zh-CN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ouling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600" dirty="0">
                <a:solidFill>
                  <a:prstClr val="black"/>
                </a:solidFill>
                <a:latin typeface="Roboto Slab" pitchFamily="2" charset="0"/>
                <a:ea typeface="Roboto Slab" pitchFamily="2" charset="0"/>
              </a:rPr>
              <a:t>C</a:t>
            </a:r>
            <a:r>
              <a:rPr kumimoji="0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ontrol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Fangang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Meng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Y</a:t>
            </a:r>
            <a:r>
              <a:rPr lang="en-US" altLang="zh-CN" sz="2800" dirty="0">
                <a:solidFill>
                  <a:prstClr val="black"/>
                </a:solidFill>
                <a:latin typeface="Roboto Slab" pitchFamily="2" charset="0"/>
                <a:ea typeface="Roboto Slab" pitchFamily="2" charset="0"/>
              </a:rPr>
              <a:t>u-Xi</a:t>
            </a:r>
            <a:r>
              <a:rPr lang="zh-CN" altLang="en-US" sz="2800" dirty="0">
                <a:solidFill>
                  <a:prstClr val="black"/>
                </a:solidFill>
                <a:latin typeface="Roboto Slab" pitchFamily="2" charset="0"/>
                <a:ea typeface="Roboto Slab" pitchFamily="2" charset="0"/>
              </a:rPr>
              <a:t> </a:t>
            </a:r>
            <a:r>
              <a:rPr lang="en-US" altLang="zh-CN" sz="2800" dirty="0">
                <a:solidFill>
                  <a:prstClr val="black"/>
                </a:solidFill>
                <a:latin typeface="Roboto Slab" pitchFamily="2" charset="0"/>
                <a:ea typeface="Roboto Slab" pitchFamily="2" charset="0"/>
              </a:rPr>
              <a:t>Huang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D37AF02F-57E1-B0F7-9EB5-C3730280DC5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hq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47" t="28812" r="3547" b="30544"/>
          <a:stretch/>
        </p:blipFill>
        <p:spPr bwMode="auto">
          <a:xfrm>
            <a:off x="5659471" y="5829794"/>
            <a:ext cx="2736646" cy="8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8356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142"/>
    </mc:Choice>
    <mc:Fallback xmlns="">
      <p:transition spd="slow" advTm="15142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2">
            <a:extLst>
              <a:ext uri="{FF2B5EF4-FFF2-40B4-BE49-F238E27FC236}">
                <a16:creationId xmlns:a16="http://schemas.microsoft.com/office/drawing/2014/main" id="{84C98856-E420-F617-012F-908D00590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967" y="369512"/>
            <a:ext cx="8620193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cleaning</a:t>
            </a:r>
          </a:p>
        </p:txBody>
      </p:sp>
      <p:sp>
        <p:nvSpPr>
          <p:cNvPr id="22" name="文本占位符 3">
            <a:extLst>
              <a:ext uri="{FF2B5EF4-FFF2-40B4-BE49-F238E27FC236}">
                <a16:creationId xmlns:a16="http://schemas.microsoft.com/office/drawing/2014/main" id="{FC23E3C1-E14E-F5BA-28D2-0B4834083EB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5363" y="6492051"/>
            <a:ext cx="10801274" cy="271185"/>
          </a:xfrm>
        </p:spPr>
        <p:txBody>
          <a:bodyPr/>
          <a:lstStyle/>
          <a:p>
            <a:pPr marL="0" indent="0" algn="l">
              <a:buNone/>
            </a:pPr>
            <a:r>
              <a:rPr lang="en-US" altLang="zh-CN" dirty="0"/>
              <a:t>Source:</a:t>
            </a:r>
            <a:r>
              <a:rPr lang="zh-CN" altLang="en-US" dirty="0"/>
              <a:t> </a:t>
            </a:r>
            <a:r>
              <a:rPr lang="en-US" altLang="zh-CN" dirty="0"/>
              <a:t>Wang, et al., </a:t>
            </a:r>
            <a:r>
              <a:rPr lang="en-US" altLang="zh-CN" i="1" dirty="0"/>
              <a:t>Journal of membrane science</a:t>
            </a:r>
            <a:r>
              <a:rPr lang="en-US" altLang="zh-CN" dirty="0"/>
              <a:t>, 2014, 468: 276-307.</a:t>
            </a:r>
            <a:endParaRPr lang="zh-CN" altLang="en-US" dirty="0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1A0F14A5-6C73-0782-039C-97E989C8AEA7}"/>
              </a:ext>
            </a:extLst>
          </p:cNvPr>
          <p:cNvSpPr/>
          <p:nvPr/>
        </p:nvSpPr>
        <p:spPr>
          <a:xfrm>
            <a:off x="6389673" y="2213360"/>
            <a:ext cx="4666584" cy="2685351"/>
          </a:xfrm>
          <a:prstGeom prst="rect">
            <a:avLst/>
          </a:prstGeom>
          <a:ln w="28575"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marL="360363" lvl="1">
              <a:lnSpc>
                <a:spcPct val="120000"/>
              </a:lnSpc>
              <a:spcBef>
                <a:spcPts val="800"/>
              </a:spcBef>
              <a:buClr>
                <a:srgbClr val="C6801B"/>
              </a:buClr>
            </a:pP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0363" lvl="1">
              <a:lnSpc>
                <a:spcPct val="120000"/>
              </a:lnSpc>
              <a:spcBef>
                <a:spcPts val="800"/>
              </a:spcBef>
              <a:buClr>
                <a:srgbClr val="C6801B"/>
              </a:buClr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A variety of backwashing frequencies and durations are used in MBRs. </a:t>
            </a:r>
          </a:p>
          <a:p>
            <a:pPr marL="646113" lvl="1" indent="-285750">
              <a:lnSpc>
                <a:spcPct val="120000"/>
              </a:lnSpc>
              <a:buClr>
                <a:srgbClr val="C6801B"/>
              </a:buClr>
              <a:buFont typeface="Wingdings" panose="05000000000000000000" pitchFamily="2" charset="2"/>
              <a:buChar char="ü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less frequent and longer backwashing (7-16 min filtration/30-60 s backwashing)</a:t>
            </a:r>
          </a:p>
          <a:p>
            <a:pPr marL="646113" lvl="1" indent="-285750">
              <a:lnSpc>
                <a:spcPct val="120000"/>
              </a:lnSpc>
              <a:spcBef>
                <a:spcPts val="600"/>
              </a:spcBef>
              <a:buClr>
                <a:srgbClr val="C6801B"/>
              </a:buClr>
              <a:buFont typeface="Wingdings" panose="05000000000000000000" pitchFamily="2" charset="2"/>
              <a:buChar char="ü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more frequent and shorter backwashing (5-12 min filtration/5-20 s backwashing).</a:t>
            </a:r>
          </a:p>
          <a:p>
            <a:pPr marL="646113" lvl="1" indent="-285750">
              <a:lnSpc>
                <a:spcPct val="120000"/>
              </a:lnSpc>
              <a:spcBef>
                <a:spcPts val="600"/>
              </a:spcBef>
              <a:buClr>
                <a:srgbClr val="C6801B"/>
              </a:buClr>
              <a:buFont typeface="Wingdings" panose="05000000000000000000" pitchFamily="2" charset="2"/>
              <a:buChar char="ü"/>
            </a:pP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78BB874E-602F-5121-09FF-C2AE58BB31F2}"/>
              </a:ext>
            </a:extLst>
          </p:cNvPr>
          <p:cNvGrpSpPr/>
          <p:nvPr/>
        </p:nvGrpSpPr>
        <p:grpSpPr>
          <a:xfrm>
            <a:off x="622108" y="1660622"/>
            <a:ext cx="5930445" cy="4478924"/>
            <a:chOff x="287612" y="2505318"/>
            <a:chExt cx="3630087" cy="2741596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9F00C97E-8F77-2CA7-F2AC-2C9FE263A1EF}"/>
                </a:ext>
              </a:extLst>
            </p:cNvPr>
            <p:cNvGrpSpPr/>
            <p:nvPr/>
          </p:nvGrpSpPr>
          <p:grpSpPr>
            <a:xfrm>
              <a:off x="287612" y="2505318"/>
              <a:ext cx="1795188" cy="2652271"/>
              <a:chOff x="1071845" y="2221123"/>
              <a:chExt cx="2626096" cy="3619314"/>
            </a:xfrm>
          </p:grpSpPr>
          <p:pic>
            <p:nvPicPr>
              <p:cNvPr id="11" name="图片 10">
                <a:extLst>
                  <a:ext uri="{FF2B5EF4-FFF2-40B4-BE49-F238E27FC236}">
                    <a16:creationId xmlns:a16="http://schemas.microsoft.com/office/drawing/2014/main" id="{26F77FD2-A70B-CAEA-7672-15E9C56538D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10" t="27016" r="70567" b="42101"/>
              <a:stretch/>
            </p:blipFill>
            <p:spPr>
              <a:xfrm>
                <a:off x="1071845" y="2221123"/>
                <a:ext cx="2511796" cy="3619314"/>
              </a:xfrm>
              <a:prstGeom prst="rect">
                <a:avLst/>
              </a:prstGeom>
            </p:spPr>
          </p:pic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ACA2CB38-C1CC-3E6B-E80C-309842FA8D67}"/>
                  </a:ext>
                </a:extLst>
              </p:cNvPr>
              <p:cNvSpPr txBox="1"/>
              <p:nvPr/>
            </p:nvSpPr>
            <p:spPr>
              <a:xfrm>
                <a:off x="2998694" y="5056094"/>
                <a:ext cx="699247" cy="43928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endParaRPr lang="zh-CN" altLang="en-US" dirty="0"/>
              </a:p>
            </p:txBody>
          </p:sp>
        </p:grpSp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id="{CB734ECF-A8AC-8C17-C209-0D9A06BF59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587" t="-2120" b="71675"/>
            <a:stretch/>
          </p:blipFill>
          <p:spPr>
            <a:xfrm>
              <a:off x="2041379" y="2714171"/>
              <a:ext cx="1769955" cy="2532743"/>
            </a:xfrm>
            <a:prstGeom prst="rect">
              <a:avLst/>
            </a:prstGeom>
          </p:spPr>
        </p:pic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B0A92B2A-14B5-FD78-73C7-33A8BF0B8861}"/>
                </a:ext>
              </a:extLst>
            </p:cNvPr>
            <p:cNvSpPr txBox="1"/>
            <p:nvPr/>
          </p:nvSpPr>
          <p:spPr>
            <a:xfrm>
              <a:off x="2428863" y="4904257"/>
              <a:ext cx="1488836" cy="27945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b="1" dirty="0">
                  <a:latin typeface="Arial" panose="020B0604020202020204" pitchFamily="34" charset="0"/>
                  <a:cs typeface="Arial" panose="020B0604020202020204" pitchFamily="34" charset="0"/>
                </a:rPr>
                <a:t>Vibration</a:t>
              </a:r>
              <a:endParaRPr lang="zh-CN" alt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BD30CE-52E4-E4C4-A089-8545C9EF7574}"/>
              </a:ext>
            </a:extLst>
          </p:cNvPr>
          <p:cNvSpPr txBox="1"/>
          <p:nvPr/>
        </p:nvSpPr>
        <p:spPr>
          <a:xfrm>
            <a:off x="579528" y="1185002"/>
            <a:ext cx="10391000" cy="473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5000"/>
              </a:lnSpc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</a:pPr>
            <a:r>
              <a:rPr lang="en-US" altLang="zh-CN" sz="2200" b="1" dirty="0">
                <a:latin typeface="Arial" panose="020B0604020202020204" pitchFamily="34" charset="0"/>
                <a:cs typeface="Arial" panose="020B0604020202020204" pitchFamily="34" charset="0"/>
              </a:rPr>
              <a:t>Physical cleaning</a:t>
            </a:r>
            <a:r>
              <a:rPr lang="zh-CN" alt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200" b="1" dirty="0">
                <a:latin typeface="Arial" panose="020B0604020202020204" pitchFamily="34" charset="0"/>
                <a:cs typeface="Arial" panose="020B0604020202020204" pitchFamily="34" charset="0"/>
              </a:rPr>
              <a:t>—</a:t>
            </a:r>
            <a:r>
              <a:rPr lang="zh-CN" alt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200" b="1" dirty="0">
                <a:latin typeface="Arial" panose="020B0604020202020204" pitchFamily="34" charset="0"/>
                <a:cs typeface="Arial" panose="020B0604020202020204" pitchFamily="34" charset="0"/>
              </a:rPr>
              <a:t>Backwashing, relaxation </a:t>
            </a:r>
            <a:endParaRPr lang="zh-CN" altLang="en-US" sz="2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同侧圆角矩形 4">
            <a:extLst>
              <a:ext uri="{FF2B5EF4-FFF2-40B4-BE49-F238E27FC236}">
                <a16:creationId xmlns:a16="http://schemas.microsoft.com/office/drawing/2014/main" id="{F6D95454-F12A-4116-F00B-AB7069191E89}"/>
              </a:ext>
            </a:extLst>
          </p:cNvPr>
          <p:cNvSpPr/>
          <p:nvPr/>
        </p:nvSpPr>
        <p:spPr>
          <a:xfrm flipV="1">
            <a:off x="6378786" y="1773337"/>
            <a:ext cx="3385497" cy="490654"/>
          </a:xfrm>
          <a:prstGeom prst="round2SameRect">
            <a:avLst>
              <a:gd name="adj1" fmla="val 16667"/>
              <a:gd name="adj2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F43BDA3-B024-A104-FA0A-6FDCFD8ACEB4}"/>
              </a:ext>
            </a:extLst>
          </p:cNvPr>
          <p:cNvSpPr txBox="1"/>
          <p:nvPr/>
        </p:nvSpPr>
        <p:spPr>
          <a:xfrm>
            <a:off x="7010555" y="1844310"/>
            <a:ext cx="2121957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Backwashing</a:t>
            </a:r>
            <a:endParaRPr lang="zh-CN" altLang="en-US" dirty="0">
              <a:solidFill>
                <a:schemeClr val="accent4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Group 15">
            <a:extLst>
              <a:ext uri="{FF2B5EF4-FFF2-40B4-BE49-F238E27FC236}">
                <a16:creationId xmlns:a16="http://schemas.microsoft.com/office/drawing/2014/main" id="{796932B2-7145-3ABF-6712-645220F91A9B}"/>
              </a:ext>
            </a:extLst>
          </p:cNvPr>
          <p:cNvGrpSpPr/>
          <p:nvPr/>
        </p:nvGrpSpPr>
        <p:grpSpPr>
          <a:xfrm>
            <a:off x="8972536" y="403679"/>
            <a:ext cx="3121806" cy="447110"/>
            <a:chOff x="8844309" y="358006"/>
            <a:chExt cx="3121806" cy="447110"/>
          </a:xfrm>
        </p:grpSpPr>
        <p:grpSp>
          <p:nvGrpSpPr>
            <p:cNvPr id="10" name="组合 2">
              <a:extLst>
                <a:ext uri="{FF2B5EF4-FFF2-40B4-BE49-F238E27FC236}">
                  <a16:creationId xmlns:a16="http://schemas.microsoft.com/office/drawing/2014/main" id="{538EE3F4-159A-96FF-44BE-C93BB5400AF0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19" name="TextBox 15">
                <a:extLst>
                  <a:ext uri="{FF2B5EF4-FFF2-40B4-BE49-F238E27FC236}">
                    <a16:creationId xmlns:a16="http://schemas.microsoft.com/office/drawing/2014/main" id="{43D75ECC-AF24-36B2-6DC9-14963C1827B6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1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1000" dirty="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23" name="直线连接符 22">
                <a:extLst>
                  <a:ext uri="{FF2B5EF4-FFF2-40B4-BE49-F238E27FC236}">
                    <a16:creationId xmlns:a16="http://schemas.microsoft.com/office/drawing/2014/main" id="{74E00835-527A-03F2-32C8-C95C478DCFE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5" name="Picture 17">
              <a:extLst>
                <a:ext uri="{FF2B5EF4-FFF2-40B4-BE49-F238E27FC236}">
                  <a16:creationId xmlns:a16="http://schemas.microsoft.com/office/drawing/2014/main" id="{788E2F65-4844-67A6-E909-747F787A45A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id="{D35FEE81-513F-BC9B-40A7-A1B9411387C1}"/>
              </a:ext>
            </a:extLst>
          </p:cNvPr>
          <p:cNvSpPr/>
          <p:nvPr/>
        </p:nvSpPr>
        <p:spPr>
          <a:xfrm>
            <a:off x="3322" y="984705"/>
            <a:ext cx="12200400" cy="54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4750127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2">
            <a:extLst>
              <a:ext uri="{FF2B5EF4-FFF2-40B4-BE49-F238E27FC236}">
                <a16:creationId xmlns:a16="http://schemas.microsoft.com/office/drawing/2014/main" id="{84C98856-E420-F617-012F-908D00590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967" y="369512"/>
            <a:ext cx="8620193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cleaning</a:t>
            </a:r>
          </a:p>
        </p:txBody>
      </p:sp>
      <p:sp>
        <p:nvSpPr>
          <p:cNvPr id="22" name="文本占位符 3">
            <a:extLst>
              <a:ext uri="{FF2B5EF4-FFF2-40B4-BE49-F238E27FC236}">
                <a16:creationId xmlns:a16="http://schemas.microsoft.com/office/drawing/2014/main" id="{FC23E3C1-E14E-F5BA-28D2-0B4834083EB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5363" y="6492051"/>
            <a:ext cx="10801274" cy="271185"/>
          </a:xfrm>
        </p:spPr>
        <p:txBody>
          <a:bodyPr/>
          <a:lstStyle/>
          <a:p>
            <a:pPr marL="0" indent="0" algn="l">
              <a:buNone/>
            </a:pPr>
            <a:r>
              <a:rPr lang="en-US" altLang="zh-CN" dirty="0"/>
              <a:t>Source:</a:t>
            </a:r>
            <a:r>
              <a:rPr lang="zh-CN" altLang="en-US" dirty="0"/>
              <a:t> </a:t>
            </a:r>
            <a:r>
              <a:rPr lang="en-US" altLang="zh-CN" dirty="0"/>
              <a:t>Wang, et al., </a:t>
            </a:r>
            <a:r>
              <a:rPr lang="en-US" altLang="zh-CN" i="1" dirty="0"/>
              <a:t>Journal of membrane science</a:t>
            </a:r>
            <a:r>
              <a:rPr lang="en-US" altLang="zh-CN" dirty="0"/>
              <a:t>, 2014, 468: 276-307.</a:t>
            </a:r>
            <a:endParaRPr lang="zh-CN" altLang="en-US" dirty="0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1A0F14A5-6C73-0782-039C-97E989C8AEA7}"/>
              </a:ext>
            </a:extLst>
          </p:cNvPr>
          <p:cNvSpPr/>
          <p:nvPr/>
        </p:nvSpPr>
        <p:spPr>
          <a:xfrm>
            <a:off x="6449652" y="2183845"/>
            <a:ext cx="4479605" cy="2685351"/>
          </a:xfrm>
          <a:prstGeom prst="rect">
            <a:avLst/>
          </a:prstGeom>
          <a:ln w="28575"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marL="360363" lvl="1">
              <a:lnSpc>
                <a:spcPct val="120000"/>
              </a:lnSpc>
              <a:spcBef>
                <a:spcPts val="800"/>
              </a:spcBef>
              <a:buClr>
                <a:srgbClr val="C6801B"/>
              </a:buClr>
            </a:pP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0363" lvl="1">
              <a:lnSpc>
                <a:spcPct val="120000"/>
              </a:lnSpc>
              <a:spcBef>
                <a:spcPts val="800"/>
              </a:spcBef>
              <a:buClr>
                <a:srgbClr val="C6801B"/>
              </a:buClr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Relaxation allows </a:t>
            </a:r>
            <a:r>
              <a:rPr lang="en-US" altLang="zh-CN" sz="16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diffusive back transport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of foulants away from membrane surfaces driven by a concentration gradient, and is often carried out </a:t>
            </a:r>
            <a:r>
              <a:rPr lang="en-US" altLang="zh-CN" sz="16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conjunction with aeration scouring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to enhance the diffusion</a:t>
            </a:r>
            <a:endParaRPr lang="zh-CN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6113" lvl="1" indent="-285750">
              <a:lnSpc>
                <a:spcPct val="120000"/>
              </a:lnSpc>
              <a:spcBef>
                <a:spcPts val="600"/>
              </a:spcBef>
              <a:buClr>
                <a:srgbClr val="C6801B"/>
              </a:buClr>
              <a:buFont typeface="Wingdings" panose="05000000000000000000" pitchFamily="2" charset="2"/>
              <a:buChar char="ü"/>
            </a:pP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6113" lvl="1" indent="-285750">
              <a:lnSpc>
                <a:spcPct val="120000"/>
              </a:lnSpc>
              <a:spcBef>
                <a:spcPts val="600"/>
              </a:spcBef>
              <a:buClr>
                <a:srgbClr val="C6801B"/>
              </a:buClr>
              <a:buFont typeface="Wingdings" panose="05000000000000000000" pitchFamily="2" charset="2"/>
              <a:buChar char="ü"/>
            </a:pP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同侧圆角矩形 4">
            <a:extLst>
              <a:ext uri="{FF2B5EF4-FFF2-40B4-BE49-F238E27FC236}">
                <a16:creationId xmlns:a16="http://schemas.microsoft.com/office/drawing/2014/main" id="{F6D95454-F12A-4116-F00B-AB7069191E89}"/>
              </a:ext>
            </a:extLst>
          </p:cNvPr>
          <p:cNvSpPr/>
          <p:nvPr/>
        </p:nvSpPr>
        <p:spPr>
          <a:xfrm flipV="1">
            <a:off x="6438766" y="1743822"/>
            <a:ext cx="3385497" cy="490654"/>
          </a:xfrm>
          <a:prstGeom prst="round2SameRect">
            <a:avLst>
              <a:gd name="adj1" fmla="val 16667"/>
              <a:gd name="adj2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F43BDA3-B024-A104-FA0A-6FDCFD8ACEB4}"/>
              </a:ext>
            </a:extLst>
          </p:cNvPr>
          <p:cNvSpPr txBox="1"/>
          <p:nvPr/>
        </p:nvSpPr>
        <p:spPr>
          <a:xfrm>
            <a:off x="7070535" y="1810713"/>
            <a:ext cx="2121957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Relaxation</a:t>
            </a:r>
            <a:endParaRPr lang="zh-CN" altLang="en-US" sz="2000" dirty="0">
              <a:solidFill>
                <a:schemeClr val="accent4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DFC7AFB-2D45-38D9-9CE0-9245D8C3E301}"/>
              </a:ext>
            </a:extLst>
          </p:cNvPr>
          <p:cNvGrpSpPr/>
          <p:nvPr/>
        </p:nvGrpSpPr>
        <p:grpSpPr>
          <a:xfrm>
            <a:off x="622108" y="1660622"/>
            <a:ext cx="5930445" cy="4478924"/>
            <a:chOff x="287612" y="2505318"/>
            <a:chExt cx="3630087" cy="2741596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55A8BB8D-6EFF-DC02-E6EF-574ADB128061}"/>
                </a:ext>
              </a:extLst>
            </p:cNvPr>
            <p:cNvGrpSpPr/>
            <p:nvPr/>
          </p:nvGrpSpPr>
          <p:grpSpPr>
            <a:xfrm>
              <a:off x="287612" y="2505318"/>
              <a:ext cx="1795188" cy="2652271"/>
              <a:chOff x="1071845" y="2221123"/>
              <a:chExt cx="2626096" cy="3619314"/>
            </a:xfrm>
          </p:grpSpPr>
          <p:pic>
            <p:nvPicPr>
              <p:cNvPr id="23" name="图片 22">
                <a:extLst>
                  <a:ext uri="{FF2B5EF4-FFF2-40B4-BE49-F238E27FC236}">
                    <a16:creationId xmlns:a16="http://schemas.microsoft.com/office/drawing/2014/main" id="{83BA5E49-75B8-6A31-AC70-CC5F02BB983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10" t="27016" r="70567" b="42101"/>
              <a:stretch/>
            </p:blipFill>
            <p:spPr>
              <a:xfrm>
                <a:off x="1071845" y="2221123"/>
                <a:ext cx="2511796" cy="3619314"/>
              </a:xfrm>
              <a:prstGeom prst="rect">
                <a:avLst/>
              </a:prstGeom>
            </p:spPr>
          </p:pic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08635C05-9E71-37F4-C17B-B4EA66E6CDA4}"/>
                  </a:ext>
                </a:extLst>
              </p:cNvPr>
              <p:cNvSpPr txBox="1"/>
              <p:nvPr/>
            </p:nvSpPr>
            <p:spPr>
              <a:xfrm>
                <a:off x="2998694" y="5056094"/>
                <a:ext cx="699247" cy="43928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endParaRPr lang="zh-CN" altLang="en-US" dirty="0"/>
              </a:p>
            </p:txBody>
          </p:sp>
        </p:grpSp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C5083F89-F58C-E60A-28E8-B38BE953DA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587" t="-2120" b="71675"/>
            <a:stretch/>
          </p:blipFill>
          <p:spPr>
            <a:xfrm>
              <a:off x="2041379" y="2714171"/>
              <a:ext cx="1769955" cy="2532743"/>
            </a:xfrm>
            <a:prstGeom prst="rect">
              <a:avLst/>
            </a:prstGeom>
          </p:spPr>
        </p:pic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DBE13B7-6B0D-7E09-B92D-8D72D3A12CAB}"/>
                </a:ext>
              </a:extLst>
            </p:cNvPr>
            <p:cNvSpPr txBox="1"/>
            <p:nvPr/>
          </p:nvSpPr>
          <p:spPr>
            <a:xfrm>
              <a:off x="2428863" y="4887835"/>
              <a:ext cx="1488836" cy="27945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b="1" dirty="0">
                  <a:latin typeface="Arial" panose="020B0604020202020204" pitchFamily="34" charset="0"/>
                  <a:cs typeface="Arial" panose="020B0604020202020204" pitchFamily="34" charset="0"/>
                </a:rPr>
                <a:t>Vibration</a:t>
              </a:r>
              <a:endParaRPr lang="zh-CN" alt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4B348F56-85C1-01E4-A21D-F485F06629AB}"/>
              </a:ext>
            </a:extLst>
          </p:cNvPr>
          <p:cNvSpPr txBox="1"/>
          <p:nvPr/>
        </p:nvSpPr>
        <p:spPr>
          <a:xfrm>
            <a:off x="579528" y="1185002"/>
            <a:ext cx="10391000" cy="473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5000"/>
              </a:lnSpc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</a:pPr>
            <a:r>
              <a:rPr lang="en-US" altLang="zh-CN" sz="2200" b="1" dirty="0">
                <a:latin typeface="Arial" panose="020B0604020202020204" pitchFamily="34" charset="0"/>
                <a:cs typeface="Arial" panose="020B0604020202020204" pitchFamily="34" charset="0"/>
              </a:rPr>
              <a:t>Physical cleaning</a:t>
            </a:r>
            <a:r>
              <a:rPr lang="zh-CN" alt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200" b="1" dirty="0">
                <a:latin typeface="Arial" panose="020B0604020202020204" pitchFamily="34" charset="0"/>
                <a:cs typeface="Arial" panose="020B0604020202020204" pitchFamily="34" charset="0"/>
              </a:rPr>
              <a:t>—</a:t>
            </a:r>
            <a:r>
              <a:rPr lang="zh-CN" alt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200" b="1" dirty="0">
                <a:latin typeface="Arial" panose="020B0604020202020204" pitchFamily="34" charset="0"/>
                <a:cs typeface="Arial" panose="020B0604020202020204" pitchFamily="34" charset="0"/>
              </a:rPr>
              <a:t>Backwashing, relaxation </a:t>
            </a:r>
            <a:endParaRPr lang="zh-CN" altLang="en-US" sz="2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CA0E2F1-A361-3DF3-A81A-AD6B75B98DA3}"/>
              </a:ext>
            </a:extLst>
          </p:cNvPr>
          <p:cNvSpPr/>
          <p:nvPr/>
        </p:nvSpPr>
        <p:spPr>
          <a:xfrm>
            <a:off x="3322" y="984705"/>
            <a:ext cx="12200400" cy="54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0" name="Group 15">
            <a:extLst>
              <a:ext uri="{FF2B5EF4-FFF2-40B4-BE49-F238E27FC236}">
                <a16:creationId xmlns:a16="http://schemas.microsoft.com/office/drawing/2014/main" id="{E27EFBF4-B3FB-8854-2841-8823084C961D}"/>
              </a:ext>
            </a:extLst>
          </p:cNvPr>
          <p:cNvGrpSpPr/>
          <p:nvPr/>
        </p:nvGrpSpPr>
        <p:grpSpPr>
          <a:xfrm>
            <a:off x="8972536" y="403679"/>
            <a:ext cx="3121806" cy="447110"/>
            <a:chOff x="8844309" y="358006"/>
            <a:chExt cx="3121806" cy="447110"/>
          </a:xfrm>
        </p:grpSpPr>
        <p:grpSp>
          <p:nvGrpSpPr>
            <p:cNvPr id="21" name="组合 2">
              <a:extLst>
                <a:ext uri="{FF2B5EF4-FFF2-40B4-BE49-F238E27FC236}">
                  <a16:creationId xmlns:a16="http://schemas.microsoft.com/office/drawing/2014/main" id="{056B335C-601B-9A00-853F-E93600BF2A00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27" name="TextBox 15">
                <a:extLst>
                  <a:ext uri="{FF2B5EF4-FFF2-40B4-BE49-F238E27FC236}">
                    <a16:creationId xmlns:a16="http://schemas.microsoft.com/office/drawing/2014/main" id="{CB22F6F4-ED0A-00F2-4F67-5FD1C3C565AE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1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1000" dirty="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28" name="直线连接符 27">
                <a:extLst>
                  <a:ext uri="{FF2B5EF4-FFF2-40B4-BE49-F238E27FC236}">
                    <a16:creationId xmlns:a16="http://schemas.microsoft.com/office/drawing/2014/main" id="{D16532E2-5411-38A6-036D-3F7CD73773A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5" name="Picture 17">
              <a:extLst>
                <a:ext uri="{FF2B5EF4-FFF2-40B4-BE49-F238E27FC236}">
                  <a16:creationId xmlns:a16="http://schemas.microsoft.com/office/drawing/2014/main" id="{8C0503F3-5BFD-D45D-0BA8-105EAF652E3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75564385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A5421A2-6ACE-7ED2-E4E2-072D4261676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l">
              <a:buNone/>
            </a:pPr>
            <a:r>
              <a:rPr lang="en-US" altLang="zh-CN" b="0" i="0" dirty="0">
                <a:solidFill>
                  <a:srgbClr val="222222"/>
                </a:solidFill>
                <a:effectLst/>
              </a:rPr>
              <a:t>Source:</a:t>
            </a:r>
            <a:r>
              <a:rPr lang="zh-CN" altLang="en-US" b="0" i="0" dirty="0">
                <a:solidFill>
                  <a:srgbClr val="222222"/>
                </a:solidFill>
                <a:effectLst/>
              </a:rPr>
              <a:t> </a:t>
            </a:r>
            <a:r>
              <a:rPr lang="en-US" altLang="zh-CN" b="0" i="0" dirty="0">
                <a:solidFill>
                  <a:srgbClr val="222222"/>
                </a:solidFill>
                <a:effectLst/>
              </a:rPr>
              <a:t>Zhang, et al., </a:t>
            </a:r>
            <a:r>
              <a:rPr lang="en-US" altLang="zh-CN" b="0" i="1" dirty="0">
                <a:solidFill>
                  <a:srgbClr val="222222"/>
                </a:solidFill>
                <a:effectLst/>
              </a:rPr>
              <a:t>Journal of Membrane Science</a:t>
            </a:r>
            <a:r>
              <a:rPr lang="en-US" altLang="zh-CN" b="0" i="0" dirty="0">
                <a:solidFill>
                  <a:srgbClr val="222222"/>
                </a:solidFill>
                <a:effectLst/>
              </a:rPr>
              <a:t>, 2021, 639: 119751.</a:t>
            </a:r>
            <a:endParaRPr lang="zh-CN" altLang="en-US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B4DC5C8-466B-4521-3B71-B1C49C53E38C}"/>
              </a:ext>
            </a:extLst>
          </p:cNvPr>
          <p:cNvSpPr/>
          <p:nvPr/>
        </p:nvSpPr>
        <p:spPr>
          <a:xfrm>
            <a:off x="3322" y="984705"/>
            <a:ext cx="12200400" cy="54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标题 2">
            <a:extLst>
              <a:ext uri="{FF2B5EF4-FFF2-40B4-BE49-F238E27FC236}">
                <a16:creationId xmlns:a16="http://schemas.microsoft.com/office/drawing/2014/main" id="{84C98856-E420-F617-012F-908D00590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967" y="369512"/>
            <a:ext cx="8620193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cleaning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338CBAE5-1A86-F420-7E55-A8CF62D97E7F}"/>
              </a:ext>
            </a:extLst>
          </p:cNvPr>
          <p:cNvGrpSpPr/>
          <p:nvPr/>
        </p:nvGrpSpPr>
        <p:grpSpPr>
          <a:xfrm>
            <a:off x="335271" y="1781403"/>
            <a:ext cx="5689042" cy="4625668"/>
            <a:chOff x="234418" y="1831953"/>
            <a:chExt cx="5689042" cy="4625668"/>
          </a:xfrm>
        </p:grpSpPr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7648DF04-75D8-BE67-BB93-0CAF76C4EA4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47446"/>
            <a:stretch/>
          </p:blipFill>
          <p:spPr>
            <a:xfrm>
              <a:off x="1470296" y="4093855"/>
              <a:ext cx="3036620" cy="2363766"/>
            </a:xfrm>
            <a:prstGeom prst="rect">
              <a:avLst/>
            </a:prstGeom>
          </p:spPr>
        </p:pic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4AAFC0B9-614A-63CF-8856-290E485DECB9}"/>
                </a:ext>
              </a:extLst>
            </p:cNvPr>
            <p:cNvGrpSpPr/>
            <p:nvPr/>
          </p:nvGrpSpPr>
          <p:grpSpPr>
            <a:xfrm>
              <a:off x="234418" y="1831953"/>
              <a:ext cx="5689042" cy="2054248"/>
              <a:chOff x="4689776" y="1899249"/>
              <a:chExt cx="6826205" cy="2368091"/>
            </a:xfrm>
          </p:grpSpPr>
          <p:pic>
            <p:nvPicPr>
              <p:cNvPr id="29" name="图片 28">
                <a:extLst>
                  <a:ext uri="{FF2B5EF4-FFF2-40B4-BE49-F238E27FC236}">
                    <a16:creationId xmlns:a16="http://schemas.microsoft.com/office/drawing/2014/main" id="{B9299A1D-EDCB-45AF-C822-7C9EF61362F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1614"/>
              <a:stretch/>
            </p:blipFill>
            <p:spPr>
              <a:xfrm>
                <a:off x="5275580" y="1969375"/>
                <a:ext cx="5730240" cy="2238703"/>
              </a:xfrm>
              <a:prstGeom prst="rect">
                <a:avLst/>
              </a:prstGeom>
            </p:spPr>
          </p:pic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EA63F09F-3E29-36E0-D8CC-4D8534854673}"/>
                  </a:ext>
                </a:extLst>
              </p:cNvPr>
              <p:cNvSpPr txBox="1"/>
              <p:nvPr/>
            </p:nvSpPr>
            <p:spPr>
              <a:xfrm>
                <a:off x="5826450" y="3990341"/>
                <a:ext cx="1926900" cy="27699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Ultrasonic transducer</a:t>
                </a:r>
                <a:endParaRPr lang="zh-CN" altLang="en-US" sz="1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6F709C29-2E42-921E-C6C8-7444207F12E7}"/>
                  </a:ext>
                </a:extLst>
              </p:cNvPr>
              <p:cNvSpPr txBox="1"/>
              <p:nvPr/>
            </p:nvSpPr>
            <p:spPr>
              <a:xfrm>
                <a:off x="7685548" y="3990341"/>
                <a:ext cx="1926900" cy="27699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Ultrasonic transducer</a:t>
                </a:r>
                <a:endParaRPr lang="zh-CN" altLang="en-US" sz="1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4DAD9E9C-31C2-2468-E903-0C1037E9A56A}"/>
                  </a:ext>
                </a:extLst>
              </p:cNvPr>
              <p:cNvSpPr txBox="1"/>
              <p:nvPr/>
            </p:nvSpPr>
            <p:spPr>
              <a:xfrm>
                <a:off x="6492410" y="2091317"/>
                <a:ext cx="1007628" cy="31163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Reactor </a:t>
                </a:r>
                <a:endParaRPr lang="zh-CN" altLang="en-US" sz="1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261DF23C-37B0-04CE-DA5B-DF27A3345E83}"/>
                  </a:ext>
                </a:extLst>
              </p:cNvPr>
              <p:cNvSpPr txBox="1"/>
              <p:nvPr/>
            </p:nvSpPr>
            <p:spPr>
              <a:xfrm>
                <a:off x="7709240" y="2174115"/>
                <a:ext cx="1007628" cy="31163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Reactor </a:t>
                </a:r>
                <a:endParaRPr lang="zh-CN" altLang="en-US" sz="1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4E919663-ED09-6C0A-2D64-E585D987176E}"/>
                  </a:ext>
                </a:extLst>
              </p:cNvPr>
              <p:cNvSpPr txBox="1"/>
              <p:nvPr/>
            </p:nvSpPr>
            <p:spPr>
              <a:xfrm>
                <a:off x="8870572" y="1899249"/>
                <a:ext cx="2186483" cy="31163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Ultrasonic transducer</a:t>
                </a:r>
                <a:endParaRPr lang="zh-CN" altLang="en-US" sz="1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558F533F-2273-4D57-2EB6-C391CF1EE26A}"/>
                  </a:ext>
                </a:extLst>
              </p:cNvPr>
              <p:cNvSpPr txBox="1"/>
              <p:nvPr/>
            </p:nvSpPr>
            <p:spPr>
              <a:xfrm>
                <a:off x="10525920" y="2729416"/>
                <a:ext cx="990061" cy="31163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Reactor </a:t>
                </a:r>
                <a:endParaRPr lang="zh-CN" altLang="en-US" sz="1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2A5EAFE7-7842-F192-C46B-D9827779CD96}"/>
                  </a:ext>
                </a:extLst>
              </p:cNvPr>
              <p:cNvSpPr txBox="1"/>
              <p:nvPr/>
            </p:nvSpPr>
            <p:spPr>
              <a:xfrm>
                <a:off x="9963813" y="2347251"/>
                <a:ext cx="841050" cy="27699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Horn</a:t>
                </a:r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82B27CA5-8328-5851-F67D-0336A3A03E45}"/>
                  </a:ext>
                </a:extLst>
              </p:cNvPr>
              <p:cNvSpPr txBox="1"/>
              <p:nvPr/>
            </p:nvSpPr>
            <p:spPr>
              <a:xfrm>
                <a:off x="4689776" y="2414772"/>
                <a:ext cx="1802634" cy="304241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altLang="zh-CN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Intermediate liquid</a:t>
                </a:r>
                <a:endParaRPr lang="zh-CN" altLang="en-US" sz="1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40" name="矩形 39">
            <a:extLst>
              <a:ext uri="{FF2B5EF4-FFF2-40B4-BE49-F238E27FC236}">
                <a16:creationId xmlns:a16="http://schemas.microsoft.com/office/drawing/2014/main" id="{C21D46BB-E4D9-C0A3-7219-D91C107E1609}"/>
              </a:ext>
            </a:extLst>
          </p:cNvPr>
          <p:cNvSpPr/>
          <p:nvPr/>
        </p:nvSpPr>
        <p:spPr>
          <a:xfrm>
            <a:off x="5923460" y="2480214"/>
            <a:ext cx="550245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363" lvl="1" algn="just">
              <a:spcBef>
                <a:spcPts val="800"/>
              </a:spcBef>
              <a:buClr>
                <a:srgbClr val="C6801B"/>
              </a:buClr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Ultrasonic cleaning is effective in alleviating the </a:t>
            </a:r>
            <a:r>
              <a:rPr lang="en-US" altLang="zh-CN" b="1" dirty="0">
                <a:solidFill>
                  <a:srgbClr val="C55A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concentration polarization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altLang="zh-CN" b="1" dirty="0">
                <a:solidFill>
                  <a:srgbClr val="C55A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removing the cake layers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on the membrane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B8414A85-AA2B-D38D-433E-73B05FC45505}"/>
              </a:ext>
            </a:extLst>
          </p:cNvPr>
          <p:cNvSpPr/>
          <p:nvPr/>
        </p:nvSpPr>
        <p:spPr>
          <a:xfrm>
            <a:off x="4416440" y="4065108"/>
            <a:ext cx="5588365" cy="21390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363" lvl="1">
              <a:spcBef>
                <a:spcPts val="800"/>
              </a:spcBef>
              <a:buClr>
                <a:srgbClr val="C6801B"/>
              </a:buClr>
            </a:pPr>
            <a:r>
              <a:rPr lang="en-US" altLang="zh-CN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Advantage</a:t>
            </a:r>
          </a:p>
          <a:p>
            <a:pPr marL="703263" lvl="1" indent="-342900">
              <a:spcBef>
                <a:spcPts val="500"/>
              </a:spcBef>
              <a:buClr>
                <a:srgbClr val="C6801B"/>
              </a:buClr>
              <a:buFont typeface="Wingdings" panose="05000000000000000000" pitchFamily="2" charset="2"/>
              <a:buChar char="ü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No chemical reagents</a:t>
            </a:r>
          </a:p>
          <a:p>
            <a:pPr marL="703263" lvl="1" indent="-342900">
              <a:spcBef>
                <a:spcPts val="500"/>
              </a:spcBef>
              <a:buClr>
                <a:srgbClr val="C6801B"/>
              </a:buClr>
              <a:buFont typeface="Wingdings" panose="05000000000000000000" pitchFamily="2" charset="2"/>
              <a:buChar char="ü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Not interrupting the filtration process</a:t>
            </a:r>
          </a:p>
          <a:p>
            <a:pPr marL="360363" lvl="1">
              <a:spcBef>
                <a:spcPts val="1000"/>
              </a:spcBef>
              <a:buClr>
                <a:srgbClr val="C6801B"/>
              </a:buClr>
            </a:pPr>
            <a:r>
              <a:rPr lang="en-US" altLang="zh-CN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parameters</a:t>
            </a:r>
          </a:p>
          <a:p>
            <a:pPr marL="703263" lvl="1" indent="-342900">
              <a:spcBef>
                <a:spcPts val="500"/>
              </a:spcBef>
              <a:buClr>
                <a:srgbClr val="C6801B"/>
              </a:buClr>
              <a:buFont typeface="Wingdings" panose="05000000000000000000" pitchFamily="2" charset="2"/>
              <a:buChar char="ü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Ultrasonic frequency</a:t>
            </a:r>
          </a:p>
          <a:p>
            <a:pPr marL="703263" lvl="1" indent="-342900">
              <a:spcBef>
                <a:spcPts val="500"/>
              </a:spcBef>
              <a:buClr>
                <a:srgbClr val="C6801B"/>
              </a:buClr>
              <a:buFont typeface="Wingdings" panose="05000000000000000000" pitchFamily="2" charset="2"/>
              <a:buChar char="ü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Power density, and duration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63743CB-A813-6108-9099-2BA3783E8860}"/>
              </a:ext>
            </a:extLst>
          </p:cNvPr>
          <p:cNvSpPr txBox="1"/>
          <p:nvPr/>
        </p:nvSpPr>
        <p:spPr>
          <a:xfrm>
            <a:off x="565240" y="1185002"/>
            <a:ext cx="10391000" cy="473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5000"/>
              </a:lnSpc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</a:pPr>
            <a:r>
              <a:rPr lang="en-US" altLang="zh-CN" sz="2200" b="1" dirty="0">
                <a:latin typeface="Arial" panose="020B0604020202020204" pitchFamily="34" charset="0"/>
                <a:cs typeface="Arial" panose="020B0604020202020204" pitchFamily="34" charset="0"/>
              </a:rPr>
              <a:t>Physical cleaning</a:t>
            </a:r>
            <a:r>
              <a:rPr lang="zh-CN" alt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200" b="1" dirty="0">
                <a:latin typeface="Arial" panose="020B0604020202020204" pitchFamily="34" charset="0"/>
                <a:cs typeface="Arial" panose="020B0604020202020204" pitchFamily="34" charset="0"/>
              </a:rPr>
              <a:t>—</a:t>
            </a:r>
            <a:r>
              <a:rPr lang="zh-CN" alt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200" b="1" dirty="0">
                <a:latin typeface="Arial" panose="020B0604020202020204" pitchFamily="34" charset="0"/>
                <a:cs typeface="Arial" panose="020B0604020202020204" pitchFamily="34" charset="0"/>
              </a:rPr>
              <a:t>Ultrasonic</a:t>
            </a:r>
            <a:r>
              <a:rPr lang="zh-CN" alt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200" b="1" dirty="0">
                <a:latin typeface="Arial" panose="020B0604020202020204" pitchFamily="34" charset="0"/>
                <a:cs typeface="Arial" panose="020B0604020202020204" pitchFamily="34" charset="0"/>
              </a:rPr>
              <a:t>cleaning</a:t>
            </a:r>
            <a:endParaRPr lang="zh-CN" altLang="en-US" sz="2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0" name="Group 15">
            <a:extLst>
              <a:ext uri="{FF2B5EF4-FFF2-40B4-BE49-F238E27FC236}">
                <a16:creationId xmlns:a16="http://schemas.microsoft.com/office/drawing/2014/main" id="{B3263F6B-2E37-400D-692B-AABDB83AD1BD}"/>
              </a:ext>
            </a:extLst>
          </p:cNvPr>
          <p:cNvGrpSpPr/>
          <p:nvPr/>
        </p:nvGrpSpPr>
        <p:grpSpPr>
          <a:xfrm>
            <a:off x="8972536" y="403679"/>
            <a:ext cx="3121806" cy="447110"/>
            <a:chOff x="8844309" y="358006"/>
            <a:chExt cx="3121806" cy="447110"/>
          </a:xfrm>
        </p:grpSpPr>
        <p:grpSp>
          <p:nvGrpSpPr>
            <p:cNvPr id="21" name="组合 2">
              <a:extLst>
                <a:ext uri="{FF2B5EF4-FFF2-40B4-BE49-F238E27FC236}">
                  <a16:creationId xmlns:a16="http://schemas.microsoft.com/office/drawing/2014/main" id="{00DE2BE3-92E3-A79A-014D-3E7B849098A7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23" name="TextBox 15">
                <a:extLst>
                  <a:ext uri="{FF2B5EF4-FFF2-40B4-BE49-F238E27FC236}">
                    <a16:creationId xmlns:a16="http://schemas.microsoft.com/office/drawing/2014/main" id="{35A43F8C-4B89-3AC6-DC68-253C624DB751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1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1000" dirty="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24" name="直线连接符 23">
                <a:extLst>
                  <a:ext uri="{FF2B5EF4-FFF2-40B4-BE49-F238E27FC236}">
                    <a16:creationId xmlns:a16="http://schemas.microsoft.com/office/drawing/2014/main" id="{8ED0E5D7-D6D3-8926-7967-87FEC18BAD7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2" name="Picture 17">
              <a:extLst>
                <a:ext uri="{FF2B5EF4-FFF2-40B4-BE49-F238E27FC236}">
                  <a16:creationId xmlns:a16="http://schemas.microsoft.com/office/drawing/2014/main" id="{8B627314-94DF-46CE-F5A5-59269E87758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692660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标注 2">
            <a:extLst>
              <a:ext uri="{FF2B5EF4-FFF2-40B4-BE49-F238E27FC236}">
                <a16:creationId xmlns:a16="http://schemas.microsoft.com/office/drawing/2014/main" id="{DF5EF014-AE38-7FE3-B2A9-97A10032DC32}"/>
              </a:ext>
            </a:extLst>
          </p:cNvPr>
          <p:cNvSpPr/>
          <p:nvPr/>
        </p:nvSpPr>
        <p:spPr>
          <a:xfrm>
            <a:off x="5398262" y="2170185"/>
            <a:ext cx="4959941" cy="1603420"/>
          </a:xfrm>
          <a:prstGeom prst="wedgeRectCallout">
            <a:avLst>
              <a:gd name="adj1" fmla="val -54984"/>
              <a:gd name="adj2" fmla="val 79328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6665DE71-F5CA-EBF3-6002-3284CA634F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587" y="1261204"/>
            <a:ext cx="4677467" cy="5024802"/>
          </a:xfrm>
          <a:prstGeom prst="rect">
            <a:avLst/>
          </a:prstGeom>
        </p:spPr>
      </p:pic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A5421A2-6ACE-7ED2-E4E2-072D4261676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algn="l"/>
            <a:endParaRPr lang="zh-CN" altLang="en-US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B4DC5C8-466B-4521-3B71-B1C49C53E38C}"/>
              </a:ext>
            </a:extLst>
          </p:cNvPr>
          <p:cNvSpPr/>
          <p:nvPr/>
        </p:nvSpPr>
        <p:spPr>
          <a:xfrm>
            <a:off x="3322" y="984705"/>
            <a:ext cx="12200400" cy="54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标题 2">
            <a:extLst>
              <a:ext uri="{FF2B5EF4-FFF2-40B4-BE49-F238E27FC236}">
                <a16:creationId xmlns:a16="http://schemas.microsoft.com/office/drawing/2014/main" id="{84C98856-E420-F617-012F-908D00590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967" y="369512"/>
            <a:ext cx="8620193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cleaning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C503B1D-E51B-7A4D-D848-14833928EB6B}"/>
              </a:ext>
            </a:extLst>
          </p:cNvPr>
          <p:cNvSpPr txBox="1"/>
          <p:nvPr/>
        </p:nvSpPr>
        <p:spPr>
          <a:xfrm>
            <a:off x="5398262" y="1440202"/>
            <a:ext cx="5690652" cy="439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5000"/>
              </a:lnSpc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</a:pP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Physical cleaning</a:t>
            </a:r>
            <a:r>
              <a: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—</a:t>
            </a:r>
            <a:r>
              <a: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Vibration</a:t>
            </a:r>
            <a:r>
              <a:rPr lang="zh-CN" altLang="en-US" sz="20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zh-CN" altLang="en-US" sz="20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Rotation</a:t>
            </a: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970A9A3-F884-F6B7-DA70-67E9E221D5CC}"/>
              </a:ext>
            </a:extLst>
          </p:cNvPr>
          <p:cNvSpPr txBox="1"/>
          <p:nvPr/>
        </p:nvSpPr>
        <p:spPr>
          <a:xfrm>
            <a:off x="5574552" y="2312291"/>
            <a:ext cx="4607359" cy="1319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700" dirty="0">
                <a:latin typeface="Arial" panose="020B0604020202020204" pitchFamily="34" charset="0"/>
                <a:cs typeface="Arial" panose="020B0604020202020204" pitchFamily="34" charset="0"/>
              </a:rPr>
              <a:t>Vibration and rotation of membranes can normally generate </a:t>
            </a:r>
            <a:r>
              <a:rPr lang="en-US" altLang="zh-CN" sz="1700" u="sng" dirty="0">
                <a:latin typeface="Arial" panose="020B0604020202020204" pitchFamily="34" charset="0"/>
                <a:cs typeface="Arial" panose="020B0604020202020204" pitchFamily="34" charset="0"/>
              </a:rPr>
              <a:t>high shear or turbulence</a:t>
            </a:r>
            <a:r>
              <a:rPr lang="en-US" altLang="zh-CN" sz="1700" dirty="0">
                <a:latin typeface="Arial" panose="020B0604020202020204" pitchFamily="34" charset="0"/>
                <a:cs typeface="Arial" panose="020B0604020202020204" pitchFamily="34" charset="0"/>
              </a:rPr>
              <a:t> at the membrane surface, which can enable </a:t>
            </a:r>
            <a:r>
              <a:rPr lang="en-US" altLang="zh-CN" sz="1700" u="sng" dirty="0">
                <a:latin typeface="Arial" panose="020B0604020202020204" pitchFamily="34" charset="0"/>
                <a:cs typeface="Arial" panose="020B0604020202020204" pitchFamily="34" charset="0"/>
              </a:rPr>
              <a:t>online cleaning</a:t>
            </a:r>
            <a:r>
              <a:rPr lang="en-US" altLang="zh-CN" sz="1700" dirty="0">
                <a:latin typeface="Arial" panose="020B0604020202020204" pitchFamily="34" charset="0"/>
                <a:cs typeface="Arial" panose="020B0604020202020204" pitchFamily="34" charset="0"/>
              </a:rPr>
              <a:t> of fouled membranes.</a:t>
            </a:r>
            <a:endParaRPr lang="zh-CN" altLang="en-US" sz="1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Group 15">
            <a:extLst>
              <a:ext uri="{FF2B5EF4-FFF2-40B4-BE49-F238E27FC236}">
                <a16:creationId xmlns:a16="http://schemas.microsoft.com/office/drawing/2014/main" id="{365DFE4D-663E-334A-075A-E4AA300D3212}"/>
              </a:ext>
            </a:extLst>
          </p:cNvPr>
          <p:cNvGrpSpPr/>
          <p:nvPr/>
        </p:nvGrpSpPr>
        <p:grpSpPr>
          <a:xfrm>
            <a:off x="8972536" y="403679"/>
            <a:ext cx="3121806" cy="447110"/>
            <a:chOff x="8844309" y="358006"/>
            <a:chExt cx="3121806" cy="447110"/>
          </a:xfrm>
        </p:grpSpPr>
        <p:grpSp>
          <p:nvGrpSpPr>
            <p:cNvPr id="10" name="组合 2">
              <a:extLst>
                <a:ext uri="{FF2B5EF4-FFF2-40B4-BE49-F238E27FC236}">
                  <a16:creationId xmlns:a16="http://schemas.microsoft.com/office/drawing/2014/main" id="{B13D1A19-32A9-44EB-78F6-035E3C008116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20" name="TextBox 15">
                <a:extLst>
                  <a:ext uri="{FF2B5EF4-FFF2-40B4-BE49-F238E27FC236}">
                    <a16:creationId xmlns:a16="http://schemas.microsoft.com/office/drawing/2014/main" id="{5B808291-02E8-0346-9D5D-1A1E766CF8B9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1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1000" dirty="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21" name="直线连接符 20">
                <a:extLst>
                  <a:ext uri="{FF2B5EF4-FFF2-40B4-BE49-F238E27FC236}">
                    <a16:creationId xmlns:a16="http://schemas.microsoft.com/office/drawing/2014/main" id="{03194315-ADBA-DCAB-546C-BC0FCC82CAB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1" name="Picture 17">
              <a:extLst>
                <a:ext uri="{FF2B5EF4-FFF2-40B4-BE49-F238E27FC236}">
                  <a16:creationId xmlns:a16="http://schemas.microsoft.com/office/drawing/2014/main" id="{0262A3CA-3199-002B-B49F-B604317AA04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921563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A5421A2-6ACE-7ED2-E4E2-072D4261676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algn="l"/>
            <a:endParaRPr lang="zh-CN" altLang="en-US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B4DC5C8-466B-4521-3B71-B1C49C53E38C}"/>
              </a:ext>
            </a:extLst>
          </p:cNvPr>
          <p:cNvSpPr/>
          <p:nvPr/>
        </p:nvSpPr>
        <p:spPr>
          <a:xfrm>
            <a:off x="3322" y="984705"/>
            <a:ext cx="12200400" cy="54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标题 2">
            <a:extLst>
              <a:ext uri="{FF2B5EF4-FFF2-40B4-BE49-F238E27FC236}">
                <a16:creationId xmlns:a16="http://schemas.microsoft.com/office/drawing/2014/main" id="{84C98856-E420-F617-012F-908D00590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967" y="369512"/>
            <a:ext cx="8620193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cleaning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C503B1D-E51B-7A4D-D848-14833928EB6B}"/>
              </a:ext>
            </a:extLst>
          </p:cNvPr>
          <p:cNvSpPr txBox="1"/>
          <p:nvPr/>
        </p:nvSpPr>
        <p:spPr>
          <a:xfrm>
            <a:off x="697914" y="1261204"/>
            <a:ext cx="10391000" cy="439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5000"/>
              </a:lnSpc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</a:pP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Chemical cleaning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7386CAEF-429E-748E-8750-A16C7CDCE3D0}"/>
              </a:ext>
            </a:extLst>
          </p:cNvPr>
          <p:cNvGrpSpPr/>
          <p:nvPr/>
        </p:nvGrpSpPr>
        <p:grpSpPr>
          <a:xfrm>
            <a:off x="426451" y="1774485"/>
            <a:ext cx="7344257" cy="4547258"/>
            <a:chOff x="819150" y="1776621"/>
            <a:chExt cx="7344257" cy="4547258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CFF728A9-835A-AD63-1E9C-EF37F98B5B42}"/>
                </a:ext>
              </a:extLst>
            </p:cNvPr>
            <p:cNvSpPr txBox="1"/>
            <p:nvPr/>
          </p:nvSpPr>
          <p:spPr>
            <a:xfrm>
              <a:off x="5156663" y="1787454"/>
              <a:ext cx="15621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accent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CHEMICAL</a:t>
              </a:r>
              <a:endParaRPr lang="zh-CN" altLang="en-US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96E0840B-D126-561B-87BA-739A70FD7AF7}"/>
                </a:ext>
              </a:extLst>
            </p:cNvPr>
            <p:cNvSpPr txBox="1"/>
            <p:nvPr/>
          </p:nvSpPr>
          <p:spPr>
            <a:xfrm>
              <a:off x="2475668" y="1776621"/>
              <a:ext cx="15621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accent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PHYSICAL</a:t>
              </a:r>
              <a:r>
                <a:rPr lang="en-US" altLang="zh-CN" dirty="0">
                  <a:solidFill>
                    <a:schemeClr val="accent2">
                      <a:lumMod val="75000"/>
                    </a:schemeClr>
                  </a:solidFill>
                </a:rPr>
                <a:t> </a:t>
              </a:r>
              <a:endParaRPr lang="zh-CN" altLang="en-US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12CD81BA-8DFC-70A0-13E1-5750AB674D16}"/>
                </a:ext>
              </a:extLst>
            </p:cNvPr>
            <p:cNvGrpSpPr/>
            <p:nvPr/>
          </p:nvGrpSpPr>
          <p:grpSpPr>
            <a:xfrm>
              <a:off x="819150" y="2171169"/>
              <a:ext cx="7344257" cy="4152710"/>
              <a:chOff x="1155350" y="2026923"/>
              <a:chExt cx="7500878" cy="4349233"/>
            </a:xfrm>
          </p:grpSpPr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A081217A-60CC-DE7A-A3EA-46CB637D75ED}"/>
                  </a:ext>
                </a:extLst>
              </p:cNvPr>
              <p:cNvSpPr/>
              <p:nvPr/>
            </p:nvSpPr>
            <p:spPr>
              <a:xfrm>
                <a:off x="1155350" y="2026923"/>
                <a:ext cx="4640672" cy="4349232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  <a:alpha val="38039"/>
                </a:schemeClr>
              </a:solidFill>
              <a:ln>
                <a:solidFill>
                  <a:srgbClr val="FEF7F3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211675F1-42D9-3406-93A2-CBD1DD374DB0}"/>
                  </a:ext>
                </a:extLst>
              </p:cNvPr>
              <p:cNvSpPr/>
              <p:nvPr/>
            </p:nvSpPr>
            <p:spPr>
              <a:xfrm>
                <a:off x="3830228" y="2026924"/>
                <a:ext cx="4640672" cy="4349232"/>
              </a:xfrm>
              <a:prstGeom prst="ellipse">
                <a:avLst/>
              </a:prstGeom>
              <a:solidFill>
                <a:srgbClr val="96C0E6">
                  <a:alpha val="5254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A9A1B931-D484-ED8A-D8A5-8C975174DD1B}"/>
                  </a:ext>
                </a:extLst>
              </p:cNvPr>
              <p:cNvSpPr txBox="1"/>
              <p:nvPr/>
            </p:nvSpPr>
            <p:spPr>
              <a:xfrm>
                <a:off x="1746250" y="3208954"/>
                <a:ext cx="189865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BACKFLUSHING</a:t>
                </a:r>
                <a:endParaRPr lang="zh-CN" altLang="en-US" sz="16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61CA5EC7-0E65-C8F9-57F3-49BC9F9B354F}"/>
                  </a:ext>
                </a:extLst>
              </p:cNvPr>
              <p:cNvSpPr txBox="1"/>
              <p:nvPr/>
            </p:nvSpPr>
            <p:spPr>
              <a:xfrm>
                <a:off x="5560010" y="2482282"/>
                <a:ext cx="189865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BASE</a:t>
                </a:r>
                <a:endParaRPr lang="zh-CN" altLang="en-US" sz="16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153A9B79-76EA-90B6-5F71-E867CDF7B6C5}"/>
                  </a:ext>
                </a:extLst>
              </p:cNvPr>
              <p:cNvSpPr txBox="1"/>
              <p:nvPr/>
            </p:nvSpPr>
            <p:spPr>
              <a:xfrm>
                <a:off x="3860889" y="3582551"/>
                <a:ext cx="1898650" cy="14932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200000"/>
                  </a:lnSpc>
                </a:pPr>
                <a:r>
                  <a:rPr lang="en-US" altLang="zh-CN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CHEMICALLY</a:t>
                </a:r>
              </a:p>
              <a:p>
                <a:pPr algn="ctr">
                  <a:lnSpc>
                    <a:spcPct val="200000"/>
                  </a:lnSpc>
                </a:pPr>
                <a:r>
                  <a:rPr lang="en-US" altLang="zh-CN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ENHACED</a:t>
                </a:r>
              </a:p>
              <a:p>
                <a:pPr algn="ctr">
                  <a:lnSpc>
                    <a:spcPct val="200000"/>
                  </a:lnSpc>
                </a:pPr>
                <a:r>
                  <a:rPr lang="en-US" altLang="zh-CN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BACKWASH</a:t>
                </a:r>
                <a:endParaRPr lang="zh-CN" altLang="en-US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C56C4C0A-563D-9A2F-EEE4-F17F432611F1}"/>
                  </a:ext>
                </a:extLst>
              </p:cNvPr>
              <p:cNvSpPr txBox="1"/>
              <p:nvPr/>
            </p:nvSpPr>
            <p:spPr>
              <a:xfrm>
                <a:off x="1746250" y="3655809"/>
                <a:ext cx="1898650" cy="13060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zh-CN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with air</a:t>
                </a:r>
              </a:p>
              <a:p>
                <a:pPr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zh-CN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without air </a:t>
                </a:r>
              </a:p>
              <a:p>
                <a:pPr>
                  <a:lnSpc>
                    <a:spcPct val="200000"/>
                  </a:lnSpc>
                </a:pPr>
                <a:r>
                  <a:rPr lang="en-US" altLang="zh-CN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RELAXTION</a:t>
                </a:r>
                <a:endParaRPr lang="zh-CN" altLang="en-US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562ADB36-E464-70AA-3A65-A0A5378355AB}"/>
                  </a:ext>
                </a:extLst>
              </p:cNvPr>
              <p:cNvSpPr txBox="1"/>
              <p:nvPr/>
            </p:nvSpPr>
            <p:spPr>
              <a:xfrm>
                <a:off x="6285416" y="2809893"/>
                <a:ext cx="1898650" cy="8225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 Caustic soda</a:t>
                </a:r>
              </a:p>
              <a:p>
                <a:pPr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 Citric/oxalic </a:t>
                </a: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BF51986E-B3BC-8BFA-7670-308E26C521F1}"/>
                  </a:ext>
                </a:extLst>
              </p:cNvPr>
              <p:cNvSpPr txBox="1"/>
              <p:nvPr/>
            </p:nvSpPr>
            <p:spPr>
              <a:xfrm>
                <a:off x="5694520" y="3821187"/>
                <a:ext cx="189865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ACIDS</a:t>
                </a:r>
                <a:endParaRPr lang="zh-CN" altLang="en-US" sz="16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36B080EB-D09C-041F-17D0-5F3331E66663}"/>
                  </a:ext>
                </a:extLst>
              </p:cNvPr>
              <p:cNvSpPr txBox="1"/>
              <p:nvPr/>
            </p:nvSpPr>
            <p:spPr>
              <a:xfrm>
                <a:off x="5944867" y="4137824"/>
                <a:ext cx="2711361" cy="8225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 hydrochloric</a:t>
                </a:r>
                <a:r>
                  <a:rPr lang="zh-CN" alt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zh-CN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/</a:t>
                </a:r>
                <a:r>
                  <a:rPr lang="zh-CN" alt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zh-CN" sz="16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sulphuric</a:t>
                </a:r>
                <a:endParaRPr lang="en-US" altLang="zh-CN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 Citric</a:t>
                </a:r>
                <a:r>
                  <a:rPr lang="zh-CN" alt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zh-CN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/</a:t>
                </a:r>
                <a:r>
                  <a:rPr lang="zh-CN" alt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zh-CN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oxalic </a:t>
                </a: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B4CD041A-161F-8761-2271-7A4542E0302F}"/>
                  </a:ext>
                </a:extLst>
              </p:cNvPr>
              <p:cNvSpPr txBox="1"/>
              <p:nvPr/>
            </p:nvSpPr>
            <p:spPr>
              <a:xfrm>
                <a:off x="5500210" y="5275153"/>
                <a:ext cx="189865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Oxidant</a:t>
                </a:r>
                <a:endParaRPr lang="zh-CN" altLang="en-US" sz="16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34" name="矩形 33">
            <a:extLst>
              <a:ext uri="{FF2B5EF4-FFF2-40B4-BE49-F238E27FC236}">
                <a16:creationId xmlns:a16="http://schemas.microsoft.com/office/drawing/2014/main" id="{3B10A93C-7590-3D5A-1D61-BA965C5D699D}"/>
              </a:ext>
            </a:extLst>
          </p:cNvPr>
          <p:cNvSpPr/>
          <p:nvPr/>
        </p:nvSpPr>
        <p:spPr>
          <a:xfrm>
            <a:off x="7524894" y="2359625"/>
            <a:ext cx="3766698" cy="2544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46113" lvl="1" indent="-285750">
              <a:spcBef>
                <a:spcPts val="8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p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Enhanced removal of stubborn foulants</a:t>
            </a:r>
          </a:p>
          <a:p>
            <a:pPr marL="646113" lvl="1" indent="-285750">
              <a:spcBef>
                <a:spcPts val="8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p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Targeted cleaning</a:t>
            </a:r>
          </a:p>
          <a:p>
            <a:pPr marL="646113" lvl="1" indent="-285750">
              <a:spcBef>
                <a:spcPts val="8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p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Cost-effective</a:t>
            </a:r>
          </a:p>
          <a:p>
            <a:pPr marL="646113" lvl="1" indent="-285750">
              <a:spcBef>
                <a:spcPts val="8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p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Prevents irreversible fouling</a:t>
            </a:r>
          </a:p>
          <a:p>
            <a:pPr marL="646113" lvl="1" indent="-285750">
              <a:spcBef>
                <a:spcPts val="8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p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Improved system efficiency</a:t>
            </a:r>
          </a:p>
          <a:p>
            <a:pPr marL="646113" lvl="1" indent="-285750">
              <a:spcBef>
                <a:spcPts val="8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p"/>
            </a:pP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Group 15">
            <a:extLst>
              <a:ext uri="{FF2B5EF4-FFF2-40B4-BE49-F238E27FC236}">
                <a16:creationId xmlns:a16="http://schemas.microsoft.com/office/drawing/2014/main" id="{87DFFB7F-CBB3-73EC-A756-5610F8CB6F45}"/>
              </a:ext>
            </a:extLst>
          </p:cNvPr>
          <p:cNvGrpSpPr/>
          <p:nvPr/>
        </p:nvGrpSpPr>
        <p:grpSpPr>
          <a:xfrm>
            <a:off x="8972536" y="403679"/>
            <a:ext cx="3121806" cy="447110"/>
            <a:chOff x="8844309" y="358006"/>
            <a:chExt cx="3121806" cy="447110"/>
          </a:xfrm>
        </p:grpSpPr>
        <p:grpSp>
          <p:nvGrpSpPr>
            <p:cNvPr id="19" name="组合 2">
              <a:extLst>
                <a:ext uri="{FF2B5EF4-FFF2-40B4-BE49-F238E27FC236}">
                  <a16:creationId xmlns:a16="http://schemas.microsoft.com/office/drawing/2014/main" id="{CC749ACC-604B-CA43-F481-C3FA05F58841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25" name="TextBox 15">
                <a:extLst>
                  <a:ext uri="{FF2B5EF4-FFF2-40B4-BE49-F238E27FC236}">
                    <a16:creationId xmlns:a16="http://schemas.microsoft.com/office/drawing/2014/main" id="{93B173AA-6452-CDD6-8319-780A0E0813AC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1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1000" dirty="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27" name="直线连接符 26">
                <a:extLst>
                  <a:ext uri="{FF2B5EF4-FFF2-40B4-BE49-F238E27FC236}">
                    <a16:creationId xmlns:a16="http://schemas.microsoft.com/office/drawing/2014/main" id="{85527E76-A6D0-ECC2-22A6-49CD1B8456D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3" name="Picture 17">
              <a:extLst>
                <a:ext uri="{FF2B5EF4-FFF2-40B4-BE49-F238E27FC236}">
                  <a16:creationId xmlns:a16="http://schemas.microsoft.com/office/drawing/2014/main" id="{F9BAA902-0083-2D2B-48E0-393160EC25E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87793508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A5421A2-6ACE-7ED2-E4E2-072D4261676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5363" y="6492051"/>
            <a:ext cx="10801274" cy="271185"/>
          </a:xfrm>
        </p:spPr>
        <p:txBody>
          <a:bodyPr/>
          <a:lstStyle/>
          <a:p>
            <a:pPr marL="0" indent="0" algn="l">
              <a:buNone/>
            </a:pPr>
            <a:r>
              <a:rPr lang="en-US" altLang="zh-CN" dirty="0"/>
              <a:t>Source:</a:t>
            </a:r>
            <a:r>
              <a:rPr lang="zh-CN" altLang="en-US" dirty="0"/>
              <a:t> </a:t>
            </a:r>
            <a:r>
              <a:rPr lang="en-US" altLang="zh-CN" dirty="0"/>
              <a:t>Wang, et al., </a:t>
            </a:r>
            <a:r>
              <a:rPr lang="en-US" altLang="zh-CN" i="1" dirty="0"/>
              <a:t>Journal of membrane science</a:t>
            </a:r>
            <a:r>
              <a:rPr lang="en-US" altLang="zh-CN" dirty="0"/>
              <a:t>, 2014, 468: 276-307.</a:t>
            </a:r>
            <a:endParaRPr lang="zh-CN" altLang="en-US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B4DC5C8-466B-4521-3B71-B1C49C53E38C}"/>
              </a:ext>
            </a:extLst>
          </p:cNvPr>
          <p:cNvSpPr/>
          <p:nvPr/>
        </p:nvSpPr>
        <p:spPr>
          <a:xfrm>
            <a:off x="3322" y="984705"/>
            <a:ext cx="12200400" cy="54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标题 2">
            <a:extLst>
              <a:ext uri="{FF2B5EF4-FFF2-40B4-BE49-F238E27FC236}">
                <a16:creationId xmlns:a16="http://schemas.microsoft.com/office/drawing/2014/main" id="{84C98856-E420-F617-012F-908D00590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967" y="369512"/>
            <a:ext cx="8620193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cleaning</a:t>
            </a:r>
          </a:p>
        </p:txBody>
      </p:sp>
      <p:grpSp>
        <p:nvGrpSpPr>
          <p:cNvPr id="2" name="Group 11">
            <a:extLst>
              <a:ext uri="{FF2B5EF4-FFF2-40B4-BE49-F238E27FC236}">
                <a16:creationId xmlns:a16="http://schemas.microsoft.com/office/drawing/2014/main" id="{F13E142D-EF03-5647-DD59-8E203E226DB0}"/>
              </a:ext>
            </a:extLst>
          </p:cNvPr>
          <p:cNvGrpSpPr/>
          <p:nvPr/>
        </p:nvGrpSpPr>
        <p:grpSpPr>
          <a:xfrm>
            <a:off x="8648998" y="358006"/>
            <a:ext cx="3528714" cy="482568"/>
            <a:chOff x="8648998" y="358006"/>
            <a:chExt cx="3528714" cy="482568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5492861-9D47-28F1-C51A-320AA8460815}"/>
                </a:ext>
              </a:extLst>
            </p:cNvPr>
            <p:cNvGrpSpPr/>
            <p:nvPr/>
          </p:nvGrpSpPr>
          <p:grpSpPr>
            <a:xfrm>
              <a:off x="9715178" y="358006"/>
              <a:ext cx="2462534" cy="482568"/>
              <a:chOff x="9729466" y="157976"/>
              <a:chExt cx="2462534" cy="482568"/>
            </a:xfrm>
          </p:grpSpPr>
          <p:sp>
            <p:nvSpPr>
              <p:cNvPr id="13" name="TextBox 15">
                <a:extLst>
                  <a:ext uri="{FF2B5EF4-FFF2-40B4-BE49-F238E27FC236}">
                    <a16:creationId xmlns:a16="http://schemas.microsoft.com/office/drawing/2014/main" id="{51B3E0B3-23D7-46A4-CCFC-AF12AAD768B9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462534" cy="4825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Biological</a:t>
                </a: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Wastewater</a:t>
                </a: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Treatment</a:t>
                </a: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endPara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Roboto Slab" pitchFamily="2" charset="0"/>
                  <a:ea typeface="Roboto Slab" pitchFamily="2" charset="0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Online</a:t>
                </a: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Course</a:t>
                </a: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Series</a:t>
                </a:r>
                <a:endPara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Slab" pitchFamily="2" charset="0"/>
                  <a:ea typeface="Roboto Slab" pitchFamily="2" charset="0"/>
                  <a:cs typeface="+mn-cs"/>
                </a:endParaRPr>
              </a:p>
            </p:txBody>
          </p:sp>
          <p:cxnSp>
            <p:nvCxnSpPr>
              <p:cNvPr id="14" name="直线连接符 13">
                <a:extLst>
                  <a:ext uri="{FF2B5EF4-FFF2-40B4-BE49-F238E27FC236}">
                    <a16:creationId xmlns:a16="http://schemas.microsoft.com/office/drawing/2014/main" id="{789036A6-64E6-6157-314E-90CF8C9903C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2" name="Picture 12">
              <a:extLst>
                <a:ext uri="{FF2B5EF4-FFF2-40B4-BE49-F238E27FC236}">
                  <a16:creationId xmlns:a16="http://schemas.microsoft.com/office/drawing/2014/main" id="{FEC443F7-835C-BB00-6A3F-2D589C249F2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48998" y="413553"/>
              <a:ext cx="1019245" cy="384765"/>
            </a:xfrm>
            <a:prstGeom prst="rect">
              <a:avLst/>
            </a:prstGeom>
          </p:spPr>
        </p:pic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2C503B1D-E51B-7A4D-D848-14833928EB6B}"/>
              </a:ext>
            </a:extLst>
          </p:cNvPr>
          <p:cNvSpPr txBox="1"/>
          <p:nvPr/>
        </p:nvSpPr>
        <p:spPr>
          <a:xfrm>
            <a:off x="697914" y="1261204"/>
            <a:ext cx="10391000" cy="439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5000"/>
              </a:lnSpc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</a:pP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Chemical cleaning</a:t>
            </a:r>
            <a:r>
              <a: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— Cleaning in place</a:t>
            </a:r>
            <a:r>
              <a: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(CIP)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5AC584A-5CF1-0D98-C09F-FF3B3B4FA49E}"/>
              </a:ext>
            </a:extLst>
          </p:cNvPr>
          <p:cNvSpPr txBox="1"/>
          <p:nvPr/>
        </p:nvSpPr>
        <p:spPr>
          <a:xfrm>
            <a:off x="695327" y="5226964"/>
            <a:ext cx="5759119" cy="726609"/>
          </a:xfrm>
          <a:prstGeom prst="rect">
            <a:avLst/>
          </a:prstGeom>
          <a:solidFill>
            <a:srgbClr val="EBCCCA">
              <a:alpha val="34902"/>
            </a:srgbClr>
          </a:solidFill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CIP is designed to maintain membrane permeability and </a:t>
            </a:r>
            <a:r>
              <a:rPr lang="en-US" altLang="zh-CN" sz="1800" b="1" dirty="0">
                <a:solidFill>
                  <a:srgbClr val="C55A1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reduce the frequency of offline cleaning </a:t>
            </a:r>
            <a:endParaRPr lang="zh-CN" altLang="en-US" b="1" dirty="0">
              <a:solidFill>
                <a:srgbClr val="C55A1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521C3A3F-E6EF-7CF8-B145-D0176140EBB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9" t="27829" r="1" b="35201"/>
          <a:stretch/>
        </p:blipFill>
        <p:spPr>
          <a:xfrm>
            <a:off x="552967" y="2273114"/>
            <a:ext cx="5461284" cy="2720283"/>
          </a:xfrm>
          <a:prstGeom prst="rect">
            <a:avLst/>
          </a:prstGeom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id="{998439BE-2A8B-F527-3265-68A8A3857511}"/>
              </a:ext>
            </a:extLst>
          </p:cNvPr>
          <p:cNvSpPr txBox="1"/>
          <p:nvPr/>
        </p:nvSpPr>
        <p:spPr>
          <a:xfrm>
            <a:off x="6452478" y="2169702"/>
            <a:ext cx="4966636" cy="24820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4400" indent="-285750">
              <a:lnSpc>
                <a:spcPct val="125000"/>
              </a:lnSpc>
              <a:buClr>
                <a:schemeClr val="accent2">
                  <a:lumMod val="75000"/>
                </a:schemeClr>
              </a:buClr>
              <a:buFont typeface="Wingdings" pitchFamily="2" charset="2"/>
              <a:buChar char="p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CIP is usually carried out at intervals of     between </a:t>
            </a: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1 and 6 weeks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in MBRs</a:t>
            </a:r>
          </a:p>
          <a:p>
            <a:pPr marL="285750" indent="-285750">
              <a:lnSpc>
                <a:spcPct val="125000"/>
              </a:lnSpc>
              <a:buClr>
                <a:schemeClr val="accent2">
                  <a:lumMod val="75000"/>
                </a:schemeClr>
              </a:buClr>
              <a:buFont typeface="Wingdings" pitchFamily="2" charset="2"/>
              <a:buChar char="p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The most common duration for such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maintenance cleaning is </a:t>
            </a: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1-3 h</a:t>
            </a:r>
          </a:p>
          <a:p>
            <a:pPr marL="285750" indent="-285750">
              <a:lnSpc>
                <a:spcPct val="125000"/>
              </a:lnSpc>
              <a:buClr>
                <a:schemeClr val="accent2">
                  <a:lumMod val="75000"/>
                </a:schemeClr>
              </a:buClr>
              <a:buFont typeface="Wingdings" pitchFamily="2" charset="2"/>
              <a:buChar char="p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The prevalent cleaning reagent (NaOCl and citric acid) concentrations for CIP are 300-2,000 mg/L and </a:t>
            </a: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0.2-1.5 wt %</a:t>
            </a:r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79794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A5421A2-6ACE-7ED2-E4E2-072D4261676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l">
              <a:buNone/>
            </a:pPr>
            <a:r>
              <a:rPr lang="en-US" altLang="zh-CN" dirty="0"/>
              <a:t>Source:</a:t>
            </a:r>
            <a:r>
              <a:rPr lang="zh-CN" altLang="en-US" dirty="0"/>
              <a:t> </a:t>
            </a:r>
            <a:r>
              <a:rPr lang="en-US" altLang="zh-CN" dirty="0" err="1"/>
              <a:t>Beswick</a:t>
            </a:r>
            <a:r>
              <a:rPr lang="en-US" altLang="zh-CN" dirty="0"/>
              <a:t> M. University of British Columbia, 2017.</a:t>
            </a:r>
            <a:endParaRPr lang="zh-CN" altLang="en-US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B4DC5C8-466B-4521-3B71-B1C49C53E38C}"/>
              </a:ext>
            </a:extLst>
          </p:cNvPr>
          <p:cNvSpPr/>
          <p:nvPr/>
        </p:nvSpPr>
        <p:spPr>
          <a:xfrm>
            <a:off x="3322" y="984705"/>
            <a:ext cx="12200400" cy="54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标题 2">
            <a:extLst>
              <a:ext uri="{FF2B5EF4-FFF2-40B4-BE49-F238E27FC236}">
                <a16:creationId xmlns:a16="http://schemas.microsoft.com/office/drawing/2014/main" id="{84C98856-E420-F617-012F-908D00590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967" y="369512"/>
            <a:ext cx="8620193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cleaning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C503B1D-E51B-7A4D-D848-14833928EB6B}"/>
              </a:ext>
            </a:extLst>
          </p:cNvPr>
          <p:cNvSpPr txBox="1"/>
          <p:nvPr/>
        </p:nvSpPr>
        <p:spPr>
          <a:xfrm>
            <a:off x="697914" y="1261204"/>
            <a:ext cx="10391000" cy="439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5000"/>
              </a:lnSpc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</a:pP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Chemical cleaning</a:t>
            </a:r>
            <a:r>
              <a: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— Chemically enhanced backflush (CEB)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5AC584A-5CF1-0D98-C09F-FF3B3B4FA49E}"/>
              </a:ext>
            </a:extLst>
          </p:cNvPr>
          <p:cNvSpPr txBox="1"/>
          <p:nvPr/>
        </p:nvSpPr>
        <p:spPr>
          <a:xfrm>
            <a:off x="738858" y="5363749"/>
            <a:ext cx="5599822" cy="1059008"/>
          </a:xfrm>
          <a:prstGeom prst="rect">
            <a:avLst/>
          </a:prstGeom>
          <a:solidFill>
            <a:srgbClr val="FBD500">
              <a:alpha val="10196"/>
            </a:srgbClr>
          </a:solidFill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CEB adding a low concentration of cleaning </a:t>
            </a:r>
          </a:p>
          <a:p>
            <a:pPr algn="ctr">
              <a:lnSpc>
                <a:spcPct val="120000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agents into the backflush water, the cleaning </a:t>
            </a:r>
          </a:p>
          <a:p>
            <a:pPr algn="ctr">
              <a:lnSpc>
                <a:spcPct val="120000"/>
              </a:lnSpc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efficiency of backflushing is </a:t>
            </a:r>
            <a:r>
              <a:rPr lang="en-US" altLang="zh-CN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enhanced</a:t>
            </a:r>
            <a:endParaRPr lang="zh-CN" altLang="en-US" b="1" dirty="0">
              <a:solidFill>
                <a:srgbClr val="C55A1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998439BE-2A8B-F527-3265-68A8A3857511}"/>
              </a:ext>
            </a:extLst>
          </p:cNvPr>
          <p:cNvSpPr txBox="1"/>
          <p:nvPr/>
        </p:nvSpPr>
        <p:spPr>
          <a:xfrm>
            <a:off x="5346623" y="1920437"/>
            <a:ext cx="5599822" cy="24820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4400" indent="-285750">
              <a:lnSpc>
                <a:spcPct val="125000"/>
              </a:lnSpc>
              <a:buClr>
                <a:schemeClr val="accent2">
                  <a:lumMod val="75000"/>
                </a:schemeClr>
              </a:buClr>
              <a:buFont typeface="Wingdings" pitchFamily="2" charset="2"/>
              <a:buChar char="p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It is performed less frequently than normal physical backwashing, but </a:t>
            </a:r>
            <a:r>
              <a:rPr lang="en-US" altLang="zh-CN" u="sng" dirty="0">
                <a:latin typeface="Arial" panose="020B0604020202020204" pitchFamily="34" charset="0"/>
                <a:cs typeface="Arial" panose="020B0604020202020204" pitchFamily="34" charset="0"/>
              </a:rPr>
              <a:t>more often compared to regular CIP</a:t>
            </a:r>
          </a:p>
          <a:p>
            <a:pPr marL="285750" indent="-285750">
              <a:lnSpc>
                <a:spcPct val="125000"/>
              </a:lnSpc>
              <a:buClr>
                <a:schemeClr val="accent2">
                  <a:lumMod val="75000"/>
                </a:schemeClr>
              </a:buClr>
              <a:buFont typeface="Wingdings" pitchFamily="2" charset="2"/>
              <a:buChar char="p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CEB can be carried out daily or up to every </a:t>
            </a:r>
            <a:r>
              <a:rPr lang="en-US" altLang="zh-CN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7-14 d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, but usually on a daily basis</a:t>
            </a:r>
          </a:p>
          <a:p>
            <a:pPr marL="285750" indent="-285750">
              <a:lnSpc>
                <a:spcPct val="125000"/>
              </a:lnSpc>
              <a:buClr>
                <a:schemeClr val="accent2">
                  <a:lumMod val="75000"/>
                </a:schemeClr>
              </a:buClr>
              <a:buFont typeface="Wingdings" pitchFamily="2" charset="2"/>
              <a:buChar char="p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The typical concentration for CEB using NaOCl is in the range of</a:t>
            </a: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100-500 mg/L</a:t>
            </a:r>
            <a:endParaRPr lang="zh-CN" altLang="en-US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F835173-538B-4A7D-0B6B-27005A226D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857" y="1922989"/>
            <a:ext cx="4334016" cy="3234599"/>
          </a:xfrm>
          <a:prstGeom prst="rect">
            <a:avLst/>
          </a:prstGeom>
        </p:spPr>
      </p:pic>
      <p:grpSp>
        <p:nvGrpSpPr>
          <p:cNvPr id="3" name="Group 15">
            <a:extLst>
              <a:ext uri="{FF2B5EF4-FFF2-40B4-BE49-F238E27FC236}">
                <a16:creationId xmlns:a16="http://schemas.microsoft.com/office/drawing/2014/main" id="{83FF04DE-5CAA-1FE6-B0EE-0BDEF346EDEE}"/>
              </a:ext>
            </a:extLst>
          </p:cNvPr>
          <p:cNvGrpSpPr/>
          <p:nvPr/>
        </p:nvGrpSpPr>
        <p:grpSpPr>
          <a:xfrm>
            <a:off x="8972536" y="403679"/>
            <a:ext cx="3121806" cy="447110"/>
            <a:chOff x="8844309" y="358006"/>
            <a:chExt cx="3121806" cy="447110"/>
          </a:xfrm>
        </p:grpSpPr>
        <p:grpSp>
          <p:nvGrpSpPr>
            <p:cNvPr id="7" name="组合 2">
              <a:extLst>
                <a:ext uri="{FF2B5EF4-FFF2-40B4-BE49-F238E27FC236}">
                  <a16:creationId xmlns:a16="http://schemas.microsoft.com/office/drawing/2014/main" id="{E2B1FAE7-AF01-7733-D2DA-50828B1D6060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11" name="TextBox 15">
                <a:extLst>
                  <a:ext uri="{FF2B5EF4-FFF2-40B4-BE49-F238E27FC236}">
                    <a16:creationId xmlns:a16="http://schemas.microsoft.com/office/drawing/2014/main" id="{2B043355-6E7F-634D-7E8D-055CBAF51F68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1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1000" dirty="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20" name="直线连接符 19">
                <a:extLst>
                  <a:ext uri="{FF2B5EF4-FFF2-40B4-BE49-F238E27FC236}">
                    <a16:creationId xmlns:a16="http://schemas.microsoft.com/office/drawing/2014/main" id="{5AE128C9-DACA-DD82-AEC7-8AAB0640645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0" name="Picture 17">
              <a:extLst>
                <a:ext uri="{FF2B5EF4-FFF2-40B4-BE49-F238E27FC236}">
                  <a16:creationId xmlns:a16="http://schemas.microsoft.com/office/drawing/2014/main" id="{68FA28E5-27C1-4AF1-6598-BBC131D511D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181401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A5421A2-6ACE-7ED2-E4E2-072D4261676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52967" y="6371831"/>
            <a:ext cx="7332124" cy="289564"/>
          </a:xfrm>
        </p:spPr>
        <p:txBody>
          <a:bodyPr/>
          <a:lstStyle/>
          <a:p>
            <a:pPr marL="0" indent="0" algn="l">
              <a:lnSpc>
                <a:spcPct val="125000"/>
              </a:lnSpc>
              <a:spcBef>
                <a:spcPts val="0"/>
              </a:spcBef>
              <a:buNone/>
            </a:pPr>
            <a:r>
              <a:rPr lang="en-US" altLang="zh-CN" dirty="0">
                <a:cs typeface="Times New Roman" panose="02020603050405020304" pitchFamily="18" charset="0"/>
              </a:rPr>
              <a:t>Source: Tian, et al., </a:t>
            </a:r>
            <a:r>
              <a:rPr lang="en-US" altLang="zh-CN" i="1" dirty="0">
                <a:cs typeface="Times New Roman" panose="02020603050405020304" pitchFamily="18" charset="0"/>
              </a:rPr>
              <a:t>Environmental Science &amp; Technology</a:t>
            </a:r>
            <a:r>
              <a:rPr lang="en-US" altLang="zh-CN" dirty="0">
                <a:cs typeface="Times New Roman" panose="02020603050405020304" pitchFamily="18" charset="0"/>
              </a:rPr>
              <a:t>, 2022. </a:t>
            </a:r>
            <a:r>
              <a:rPr lang="en-US" altLang="zh-CN" b="0" i="0" dirty="0"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56, 17, 12563–12572; </a:t>
            </a:r>
            <a:r>
              <a:rPr lang="en-US" altLang="zh-CN" dirty="0">
                <a:cs typeface="Times New Roman" panose="02020603050405020304" pitchFamily="18" charset="0"/>
              </a:rPr>
              <a:t>Tian, et al., </a:t>
            </a:r>
            <a:r>
              <a:rPr lang="en-US" altLang="zh-CN" i="1" dirty="0">
                <a:cs typeface="Times New Roman" panose="02020603050405020304" pitchFamily="18" charset="0"/>
              </a:rPr>
              <a:t>Journal of Membrane Science</a:t>
            </a:r>
            <a:r>
              <a:rPr lang="en-US" altLang="zh-CN" dirty="0">
                <a:cs typeface="Times New Roman" panose="02020603050405020304" pitchFamily="18" charset="0"/>
              </a:rPr>
              <a:t>, 2023, 669:121325</a:t>
            </a:r>
            <a:endParaRPr lang="zh-CN" altLang="en-US" dirty="0"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B4DC5C8-466B-4521-3B71-B1C49C53E38C}"/>
              </a:ext>
            </a:extLst>
          </p:cNvPr>
          <p:cNvSpPr/>
          <p:nvPr/>
        </p:nvSpPr>
        <p:spPr>
          <a:xfrm>
            <a:off x="3322" y="984705"/>
            <a:ext cx="12200400" cy="54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标题 2">
            <a:extLst>
              <a:ext uri="{FF2B5EF4-FFF2-40B4-BE49-F238E27FC236}">
                <a16:creationId xmlns:a16="http://schemas.microsoft.com/office/drawing/2014/main" id="{84C98856-E420-F617-012F-908D00590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967" y="369512"/>
            <a:ext cx="8620193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cleaning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C503B1D-E51B-7A4D-D848-14833928EB6B}"/>
              </a:ext>
            </a:extLst>
          </p:cNvPr>
          <p:cNvSpPr txBox="1"/>
          <p:nvPr/>
        </p:nvSpPr>
        <p:spPr>
          <a:xfrm>
            <a:off x="552967" y="1208161"/>
            <a:ext cx="10391000" cy="824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5000"/>
              </a:lnSpc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</a:pP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Chemical cleaning</a:t>
            </a:r>
            <a:r>
              <a: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—</a:t>
            </a:r>
            <a:r>
              <a: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Recovery cleaning</a:t>
            </a:r>
          </a:p>
          <a:p>
            <a:pPr>
              <a:lnSpc>
                <a:spcPct val="125000"/>
              </a:lnSpc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Transformation from “</a:t>
            </a:r>
            <a:r>
              <a:rPr lang="en-US" altLang="zh-CN" sz="2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irrecoverable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” to “</a:t>
            </a:r>
            <a:r>
              <a:rPr lang="en-US" altLang="zh-CN" sz="2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recoverable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endParaRPr lang="en-US" altLang="zh-CN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Main graphic">
            <a:extLst>
              <a:ext uri="{FF2B5EF4-FFF2-40B4-BE49-F238E27FC236}">
                <a16:creationId xmlns:a16="http://schemas.microsoft.com/office/drawing/2014/main" id="{1B303CE4-AAE6-308A-C73D-FE875043CDAD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552967" y="2251092"/>
            <a:ext cx="6592347" cy="3796481"/>
          </a:xfrm>
          <a:prstGeom prst="rect">
            <a:avLst/>
          </a:prstGeom>
          <a:ln>
            <a:noFill/>
          </a:ln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B4411528-714E-9DCD-7C42-3748B952A26A}"/>
              </a:ext>
            </a:extLst>
          </p:cNvPr>
          <p:cNvSpPr/>
          <p:nvPr/>
        </p:nvSpPr>
        <p:spPr>
          <a:xfrm>
            <a:off x="7018781" y="2813108"/>
            <a:ext cx="4533677" cy="1836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03263" lvl="1" indent="-342900">
              <a:spcBef>
                <a:spcPts val="800"/>
              </a:spcBef>
              <a:buClr>
                <a:srgbClr val="C6801B"/>
              </a:buClr>
              <a:buFont typeface="Wingdings" panose="05000000000000000000" pitchFamily="2" charset="2"/>
              <a:buChar char="ü"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Remove irrecoverable foulants </a:t>
            </a:r>
          </a:p>
          <a:p>
            <a:pPr marL="703263" lvl="1" indent="-342900">
              <a:spcBef>
                <a:spcPts val="800"/>
              </a:spcBef>
              <a:buClr>
                <a:srgbClr val="C6801B"/>
              </a:buClr>
              <a:buFont typeface="Wingdings" panose="05000000000000000000" pitchFamily="2" charset="2"/>
              <a:buChar char="ü"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Prolong the service life of membranes</a:t>
            </a:r>
          </a:p>
          <a:p>
            <a:pPr marL="703263" lvl="1" indent="-342900">
              <a:spcBef>
                <a:spcPts val="800"/>
              </a:spcBef>
              <a:buClr>
                <a:srgbClr val="C6801B"/>
              </a:buClr>
              <a:buFont typeface="Wingdings" panose="05000000000000000000" pitchFamily="2" charset="2"/>
              <a:buChar char="ü"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Facilitating sustainable wastewater treatment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1BE4F882-C480-AC46-21C4-FFF44487E4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6350" y="1605629"/>
            <a:ext cx="3661701" cy="3404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15">
            <a:extLst>
              <a:ext uri="{FF2B5EF4-FFF2-40B4-BE49-F238E27FC236}">
                <a16:creationId xmlns:a16="http://schemas.microsoft.com/office/drawing/2014/main" id="{3578FDCA-C2FF-353D-53A8-68FCDD0ECDB7}"/>
              </a:ext>
            </a:extLst>
          </p:cNvPr>
          <p:cNvGrpSpPr/>
          <p:nvPr/>
        </p:nvGrpSpPr>
        <p:grpSpPr>
          <a:xfrm>
            <a:off x="8972536" y="403679"/>
            <a:ext cx="3121806" cy="447110"/>
            <a:chOff x="8844309" y="358006"/>
            <a:chExt cx="3121806" cy="447110"/>
          </a:xfrm>
        </p:grpSpPr>
        <p:grpSp>
          <p:nvGrpSpPr>
            <p:cNvPr id="10" name="组合 2">
              <a:extLst>
                <a:ext uri="{FF2B5EF4-FFF2-40B4-BE49-F238E27FC236}">
                  <a16:creationId xmlns:a16="http://schemas.microsoft.com/office/drawing/2014/main" id="{1E298FED-24F7-F88E-7BF4-E5B8DBF32AEE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19" name="TextBox 15">
                <a:extLst>
                  <a:ext uri="{FF2B5EF4-FFF2-40B4-BE49-F238E27FC236}">
                    <a16:creationId xmlns:a16="http://schemas.microsoft.com/office/drawing/2014/main" id="{57F5182A-8159-B6C8-9D01-9DC5E1D6D68B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1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1000" dirty="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20" name="直线连接符 19">
                <a:extLst>
                  <a:ext uri="{FF2B5EF4-FFF2-40B4-BE49-F238E27FC236}">
                    <a16:creationId xmlns:a16="http://schemas.microsoft.com/office/drawing/2014/main" id="{0A7DECB5-A653-5DE6-3535-2910ED297EA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1" name="Picture 17">
              <a:extLst>
                <a:ext uri="{FF2B5EF4-FFF2-40B4-BE49-F238E27FC236}">
                  <a16:creationId xmlns:a16="http://schemas.microsoft.com/office/drawing/2014/main" id="{E35FDC6A-6CC5-1B52-A1CD-71927FA288F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23649762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51571ABF-BC64-ED61-9A20-E2A8ADB831D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F4213B5-1135-A6E0-87D3-7A80E6174263}"/>
              </a:ext>
            </a:extLst>
          </p:cNvPr>
          <p:cNvSpPr/>
          <p:nvPr/>
        </p:nvSpPr>
        <p:spPr>
          <a:xfrm>
            <a:off x="3322" y="984705"/>
            <a:ext cx="12200400" cy="54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标题 2">
            <a:extLst>
              <a:ext uri="{FF2B5EF4-FFF2-40B4-BE49-F238E27FC236}">
                <a16:creationId xmlns:a16="http://schemas.microsoft.com/office/drawing/2014/main" id="{0E4C1D72-DF26-5D86-AD3D-7C66A96665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121" y="361540"/>
            <a:ext cx="7369017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cleaning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165B3915-5C92-A339-47F6-C1BC3F4024FC}"/>
              </a:ext>
            </a:extLst>
          </p:cNvPr>
          <p:cNvSpPr txBox="1"/>
          <p:nvPr/>
        </p:nvSpPr>
        <p:spPr>
          <a:xfrm>
            <a:off x="589121" y="1325512"/>
            <a:ext cx="3250164" cy="439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In the Future</a:t>
            </a:r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16DC6ADD-E2D0-4E76-9372-2AC8CBF3E415}"/>
              </a:ext>
            </a:extLst>
          </p:cNvPr>
          <p:cNvSpPr txBox="1"/>
          <p:nvPr/>
        </p:nvSpPr>
        <p:spPr>
          <a:xfrm>
            <a:off x="321293" y="2099876"/>
            <a:ext cx="8962940" cy="22897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0150" indent="-285750" algn="just">
              <a:lnSpc>
                <a:spcPct val="125000"/>
              </a:lnSpc>
              <a:buClr>
                <a:schemeClr val="accent2">
                  <a:lumMod val="75000"/>
                </a:schemeClr>
              </a:buClr>
              <a:buFont typeface="Wingdings" pitchFamily="2" charset="2"/>
              <a:buChar char="p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Nevertheless, changes or damage to membranes caused by long-term chemical cleaning is unavoidable. </a:t>
            </a:r>
          </a:p>
          <a:p>
            <a:pPr marL="570150" indent="-285750" algn="just">
              <a:lnSpc>
                <a:spcPct val="125000"/>
              </a:lnSpc>
              <a:spcBef>
                <a:spcPts val="6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p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With respect to CIP and CEB, microbial activities and bulk sludge can also be impacted by the chemical reagents during membrane cleaning.</a:t>
            </a:r>
          </a:p>
          <a:p>
            <a:pPr marL="570150" indent="-285750" algn="just">
              <a:lnSpc>
                <a:spcPct val="125000"/>
              </a:lnSpc>
              <a:spcBef>
                <a:spcPts val="6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p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The waste stream should be paid more attention and especially the overdosing of cleaning chemicals should be avoided.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15">
            <a:extLst>
              <a:ext uri="{FF2B5EF4-FFF2-40B4-BE49-F238E27FC236}">
                <a16:creationId xmlns:a16="http://schemas.microsoft.com/office/drawing/2014/main" id="{A9BDF91F-4C5B-ED0B-451E-B9C4A5A0BD76}"/>
              </a:ext>
            </a:extLst>
          </p:cNvPr>
          <p:cNvGrpSpPr/>
          <p:nvPr/>
        </p:nvGrpSpPr>
        <p:grpSpPr>
          <a:xfrm>
            <a:off x="8972536" y="403679"/>
            <a:ext cx="3121806" cy="447110"/>
            <a:chOff x="8844309" y="358006"/>
            <a:chExt cx="3121806" cy="447110"/>
          </a:xfrm>
        </p:grpSpPr>
        <p:grpSp>
          <p:nvGrpSpPr>
            <p:cNvPr id="4" name="组合 2">
              <a:extLst>
                <a:ext uri="{FF2B5EF4-FFF2-40B4-BE49-F238E27FC236}">
                  <a16:creationId xmlns:a16="http://schemas.microsoft.com/office/drawing/2014/main" id="{56B16ED7-F206-AD19-E766-E803EA1DB8C3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6" name="TextBox 15">
                <a:extLst>
                  <a:ext uri="{FF2B5EF4-FFF2-40B4-BE49-F238E27FC236}">
                    <a16:creationId xmlns:a16="http://schemas.microsoft.com/office/drawing/2014/main" id="{3AD45ACF-F307-DFBB-49F7-08F11F64A66A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1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1000" dirty="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7" name="直线连接符 6">
                <a:extLst>
                  <a:ext uri="{FF2B5EF4-FFF2-40B4-BE49-F238E27FC236}">
                    <a16:creationId xmlns:a16="http://schemas.microsoft.com/office/drawing/2014/main" id="{1D7E24A2-F00E-96B8-2731-D89E1CF0075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5" name="Picture 17">
              <a:extLst>
                <a:ext uri="{FF2B5EF4-FFF2-40B4-BE49-F238E27FC236}">
                  <a16:creationId xmlns:a16="http://schemas.microsoft.com/office/drawing/2014/main" id="{16FBED86-9A8F-29CB-3FF1-5F2E1C9DF4F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56470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id="{4BB262D7-9862-103B-F09B-07AEC4A87E6A}"/>
              </a:ext>
            </a:extLst>
          </p:cNvPr>
          <p:cNvGrpSpPr/>
          <p:nvPr/>
        </p:nvGrpSpPr>
        <p:grpSpPr>
          <a:xfrm>
            <a:off x="-9247" y="1657351"/>
            <a:ext cx="5087349" cy="4509914"/>
            <a:chOff x="361467" y="2173001"/>
            <a:chExt cx="4096233" cy="3840508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2E154D46-85FB-2875-C389-4681A04A079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622" b="23744"/>
            <a:stretch/>
          </p:blipFill>
          <p:spPr>
            <a:xfrm>
              <a:off x="552967" y="2173001"/>
              <a:ext cx="3904733" cy="3840508"/>
            </a:xfrm>
            <a:prstGeom prst="rect">
              <a:avLst/>
            </a:prstGeom>
          </p:spPr>
        </p:pic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B5D2C19A-842C-F44F-B1B7-7BB55765D8A5}"/>
                </a:ext>
              </a:extLst>
            </p:cNvPr>
            <p:cNvSpPr txBox="1"/>
            <p:nvPr/>
          </p:nvSpPr>
          <p:spPr>
            <a:xfrm>
              <a:off x="476250" y="2222500"/>
              <a:ext cx="427699" cy="38948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AABFD01-53A5-441D-819A-F2D5009D5B98}"/>
                </a:ext>
              </a:extLst>
            </p:cNvPr>
            <p:cNvSpPr txBox="1"/>
            <p:nvPr/>
          </p:nvSpPr>
          <p:spPr>
            <a:xfrm>
              <a:off x="476250" y="3341828"/>
              <a:ext cx="427699" cy="38948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E89F044-D015-3F26-1541-3DA24601BA45}"/>
                </a:ext>
              </a:extLst>
            </p:cNvPr>
            <p:cNvSpPr txBox="1"/>
            <p:nvPr/>
          </p:nvSpPr>
          <p:spPr>
            <a:xfrm>
              <a:off x="639542" y="4554215"/>
              <a:ext cx="427699" cy="38948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7E58409-B65C-33E0-1E97-3A4D15AB18B4}"/>
                </a:ext>
              </a:extLst>
            </p:cNvPr>
            <p:cNvSpPr txBox="1"/>
            <p:nvPr/>
          </p:nvSpPr>
          <p:spPr>
            <a:xfrm>
              <a:off x="1067241" y="3361257"/>
              <a:ext cx="1027587" cy="39314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rgbClr val="21456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Fluidized GAC particles</a:t>
              </a:r>
              <a:endParaRPr lang="zh-CN" altLang="en-US" sz="1200" b="1" dirty="0">
                <a:solidFill>
                  <a:srgbClr val="214565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F3872EC-4F90-1F71-EAC6-F9C00D0DE730}"/>
                </a:ext>
              </a:extLst>
            </p:cNvPr>
            <p:cNvSpPr txBox="1"/>
            <p:nvPr/>
          </p:nvSpPr>
          <p:spPr>
            <a:xfrm>
              <a:off x="535495" y="3784841"/>
              <a:ext cx="678656" cy="23588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b="1" dirty="0">
                  <a:solidFill>
                    <a:srgbClr val="21456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Foulants</a:t>
              </a:r>
              <a:endParaRPr lang="zh-CN" altLang="en-US" sz="1200" b="1" dirty="0">
                <a:solidFill>
                  <a:srgbClr val="214565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49DDD41C-7B31-D1E9-C647-B4E752BD8E08}"/>
                </a:ext>
              </a:extLst>
            </p:cNvPr>
            <p:cNvSpPr txBox="1"/>
            <p:nvPr/>
          </p:nvSpPr>
          <p:spPr>
            <a:xfrm>
              <a:off x="463576" y="4065558"/>
              <a:ext cx="779630" cy="23588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b="1" dirty="0">
                  <a:solidFill>
                    <a:srgbClr val="21456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Adsorbent</a:t>
              </a:r>
              <a:endParaRPr lang="zh-CN" altLang="en-US" sz="1200" b="1" dirty="0">
                <a:solidFill>
                  <a:srgbClr val="214565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8FDEB66-31BC-CA99-34D9-1E504DF733E2}"/>
                </a:ext>
              </a:extLst>
            </p:cNvPr>
            <p:cNvSpPr txBox="1"/>
            <p:nvPr/>
          </p:nvSpPr>
          <p:spPr>
            <a:xfrm>
              <a:off x="552967" y="5034139"/>
              <a:ext cx="678656" cy="23588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b="1" dirty="0">
                  <a:solidFill>
                    <a:srgbClr val="21456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Foulants</a:t>
              </a:r>
              <a:endParaRPr lang="zh-CN" altLang="en-US" sz="1200" b="1" dirty="0">
                <a:solidFill>
                  <a:srgbClr val="214565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44BBEAD-ABE2-D847-52ED-23F4D3801712}"/>
                </a:ext>
              </a:extLst>
            </p:cNvPr>
            <p:cNvSpPr txBox="1"/>
            <p:nvPr/>
          </p:nvSpPr>
          <p:spPr>
            <a:xfrm>
              <a:off x="361467" y="5349516"/>
              <a:ext cx="852684" cy="39314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b="1" dirty="0">
                  <a:solidFill>
                    <a:srgbClr val="21456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Coagulated particles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966D782-6C53-B67D-C5A8-0F5DCCEBBB61}"/>
                </a:ext>
              </a:extLst>
            </p:cNvPr>
            <p:cNvSpPr txBox="1"/>
            <p:nvPr/>
          </p:nvSpPr>
          <p:spPr>
            <a:xfrm>
              <a:off x="3382427" y="2701446"/>
              <a:ext cx="782380" cy="39314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solidFill>
                    <a:srgbClr val="21456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Membrane module</a:t>
              </a:r>
              <a:endParaRPr lang="zh-CN" altLang="en-US" sz="1200" b="1" dirty="0">
                <a:solidFill>
                  <a:srgbClr val="214565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5CB73225-9B0B-24B4-1975-4F1F8055E715}"/>
                </a:ext>
              </a:extLst>
            </p:cNvPr>
            <p:cNvSpPr txBox="1"/>
            <p:nvPr/>
          </p:nvSpPr>
          <p:spPr>
            <a:xfrm>
              <a:off x="3313184" y="3249675"/>
              <a:ext cx="782380" cy="23588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solidFill>
                    <a:srgbClr val="21456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Distributor</a:t>
              </a:r>
            </a:p>
          </p:txBody>
        </p:sp>
      </p:grp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A5421A2-6ACE-7ED2-E4E2-072D4261676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9769" y="6223640"/>
            <a:ext cx="6634628" cy="694165"/>
          </a:xfrm>
        </p:spPr>
        <p:txBody>
          <a:bodyPr/>
          <a:lstStyle/>
          <a:p>
            <a:pPr marL="0" indent="0" algn="l">
              <a:spcBef>
                <a:spcPts val="0"/>
              </a:spcBef>
              <a:buNone/>
            </a:pPr>
            <a:r>
              <a:rPr lang="en-US" altLang="zh-CN" dirty="0">
                <a:cs typeface="Times New Roman" panose="02020603050405020304" pitchFamily="18" charset="0"/>
              </a:rPr>
              <a:t>Source:</a:t>
            </a:r>
            <a:r>
              <a:rPr lang="zh-CN" altLang="en-US" dirty="0">
                <a:cs typeface="Times New Roman" panose="02020603050405020304" pitchFamily="18" charset="0"/>
              </a:rPr>
              <a:t> </a:t>
            </a:r>
            <a:r>
              <a:rPr lang="en-US" altLang="zh-CN" dirty="0">
                <a:cs typeface="Times New Roman" panose="02020603050405020304" pitchFamily="18" charset="0"/>
              </a:rPr>
              <a:t>Wang, et al., </a:t>
            </a:r>
            <a:r>
              <a:rPr lang="en-US" altLang="zh-CN" i="1" dirty="0">
                <a:cs typeface="Times New Roman" panose="02020603050405020304" pitchFamily="18" charset="0"/>
              </a:rPr>
              <a:t>Journal of  Membrane Science</a:t>
            </a:r>
            <a:r>
              <a:rPr lang="en-US" altLang="zh-CN" dirty="0">
                <a:cs typeface="Times New Roman" panose="02020603050405020304" pitchFamily="18" charset="0"/>
              </a:rPr>
              <a:t>, .2020. 595, 117570</a:t>
            </a:r>
            <a:endParaRPr lang="zh-CN" altLang="en-US" dirty="0"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B4DC5C8-466B-4521-3B71-B1C49C53E38C}"/>
              </a:ext>
            </a:extLst>
          </p:cNvPr>
          <p:cNvSpPr/>
          <p:nvPr/>
        </p:nvSpPr>
        <p:spPr>
          <a:xfrm>
            <a:off x="-8400" y="999768"/>
            <a:ext cx="12200400" cy="54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标题 2">
            <a:extLst>
              <a:ext uri="{FF2B5EF4-FFF2-40B4-BE49-F238E27FC236}">
                <a16:creationId xmlns:a16="http://schemas.microsoft.com/office/drawing/2014/main" id="{84C98856-E420-F617-012F-908D00590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967" y="369512"/>
            <a:ext cx="8620193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cleaning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C503B1D-E51B-7A4D-D848-14833928EB6B}"/>
              </a:ext>
            </a:extLst>
          </p:cNvPr>
          <p:cNvSpPr txBox="1"/>
          <p:nvPr/>
        </p:nvSpPr>
        <p:spPr>
          <a:xfrm>
            <a:off x="552967" y="1208161"/>
            <a:ext cx="5797033" cy="449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5000"/>
              </a:lnSpc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</a:pP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Improving the filterability of mixed liquor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4411528-714E-9DCD-7C42-3748B952A26A}"/>
              </a:ext>
            </a:extLst>
          </p:cNvPr>
          <p:cNvSpPr/>
          <p:nvPr/>
        </p:nvSpPr>
        <p:spPr>
          <a:xfrm>
            <a:off x="5833283" y="1626968"/>
            <a:ext cx="6021640" cy="2531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03263" lvl="1" indent="-342900">
              <a:lnSpc>
                <a:spcPct val="120000"/>
              </a:lnSpc>
              <a:spcBef>
                <a:spcPts val="800"/>
              </a:spcBef>
              <a:buClr>
                <a:srgbClr val="C6801B"/>
              </a:buClr>
              <a:buFont typeface="Wingdings" pitchFamily="2" charset="2"/>
              <a:buChar char="p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PAC can not only adsorb biomolecules in the sludge, but also acts as </a:t>
            </a:r>
            <a:r>
              <a:rPr lang="en-US" altLang="zh-CN" sz="1600" u="sng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altLang="zh-CN" sz="1600" b="1" u="sng" dirty="0">
                <a:solidFill>
                  <a:srgbClr val="C55A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carrier </a:t>
            </a:r>
            <a:r>
              <a:rPr lang="en-US" altLang="zh-CN" sz="1600" u="sng" dirty="0">
                <a:latin typeface="Arial" panose="020B0604020202020204" pitchFamily="34" charset="0"/>
                <a:cs typeface="Arial" panose="020B0604020202020204" pitchFamily="34" charset="0"/>
              </a:rPr>
              <a:t>for biomass growth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and it reduces floc breakage</a:t>
            </a:r>
          </a:p>
          <a:p>
            <a:pPr marL="703263" lvl="1" indent="-342900">
              <a:lnSpc>
                <a:spcPct val="120000"/>
              </a:lnSpc>
              <a:spcBef>
                <a:spcPts val="800"/>
              </a:spcBef>
              <a:buClr>
                <a:srgbClr val="C6801B"/>
              </a:buClr>
              <a:buFont typeface="Wingdings" pitchFamily="2" charset="2"/>
              <a:buChar char="p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The charge neutralization and bridging of coagulants, addition of an optimum coagulant  concentration can induce lower SMP concentration, </a:t>
            </a:r>
            <a:r>
              <a:rPr lang="en-US" altLang="zh-CN" sz="1600" b="1" dirty="0">
                <a:solidFill>
                  <a:srgbClr val="C55A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lower hydrophobicity, and better flocculation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, which results in </a:t>
            </a:r>
            <a:r>
              <a:rPr lang="en-US" altLang="zh-CN" sz="1600" u="sng" dirty="0">
                <a:latin typeface="Arial" panose="020B0604020202020204" pitchFamily="34" charset="0"/>
                <a:cs typeface="Arial" panose="020B0604020202020204" pitchFamily="34" charset="0"/>
              </a:rPr>
              <a:t>decreases in cake resistance and pore blocking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5EB5AE56-596F-2E44-9892-23C17D8A25E7}"/>
              </a:ext>
            </a:extLst>
          </p:cNvPr>
          <p:cNvGrpSpPr/>
          <p:nvPr/>
        </p:nvGrpSpPr>
        <p:grpSpPr>
          <a:xfrm>
            <a:off x="4816075" y="4451478"/>
            <a:ext cx="4167071" cy="2208752"/>
            <a:chOff x="6025811" y="1656020"/>
            <a:chExt cx="4627814" cy="2942743"/>
          </a:xfrm>
        </p:grpSpPr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090DBC9F-D596-6959-C662-F92E9BD8211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295" t="76550" r="14804"/>
            <a:stretch/>
          </p:blipFill>
          <p:spPr>
            <a:xfrm>
              <a:off x="6183599" y="1656020"/>
              <a:ext cx="4470026" cy="2345508"/>
            </a:xfrm>
            <a:prstGeom prst="rect">
              <a:avLst/>
            </a:prstGeom>
          </p:spPr>
        </p:pic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884A8164-B76B-373C-9671-F9F8B79EE513}"/>
                </a:ext>
              </a:extLst>
            </p:cNvPr>
            <p:cNvSpPr txBox="1"/>
            <p:nvPr/>
          </p:nvSpPr>
          <p:spPr>
            <a:xfrm>
              <a:off x="6025811" y="3378241"/>
              <a:ext cx="1181818" cy="61508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b="1" dirty="0">
                  <a:solidFill>
                    <a:srgbClr val="21456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Morphology of the mesh</a:t>
              </a:r>
              <a:endParaRPr lang="zh-CN" altLang="en-US" sz="1200" b="1" dirty="0">
                <a:solidFill>
                  <a:srgbClr val="214565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CF53E635-AB55-BBF3-6ADF-1D5845C70A36}"/>
                </a:ext>
              </a:extLst>
            </p:cNvPr>
            <p:cNvSpPr txBox="1"/>
            <p:nvPr/>
          </p:nvSpPr>
          <p:spPr>
            <a:xfrm>
              <a:off x="7365418" y="3491617"/>
              <a:ext cx="1565210" cy="61508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rgbClr val="21456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Fresh membrane module</a:t>
              </a:r>
              <a:endParaRPr lang="zh-CN" altLang="en-US" sz="1200" b="1" dirty="0">
                <a:solidFill>
                  <a:srgbClr val="214565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B3715D4-8355-362D-9110-3512599F7662}"/>
                </a:ext>
              </a:extLst>
            </p:cNvPr>
            <p:cNvSpPr txBox="1"/>
            <p:nvPr/>
          </p:nvSpPr>
          <p:spPr>
            <a:xfrm>
              <a:off x="8822577" y="3491617"/>
              <a:ext cx="1751247" cy="110714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rgbClr val="21456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Formation of dynamic membrane by foulant particles </a:t>
              </a:r>
              <a:endParaRPr lang="zh-CN" altLang="en-US" sz="1200" b="1" dirty="0">
                <a:solidFill>
                  <a:srgbClr val="214565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" name="右箭头 2">
            <a:extLst>
              <a:ext uri="{FF2B5EF4-FFF2-40B4-BE49-F238E27FC236}">
                <a16:creationId xmlns:a16="http://schemas.microsoft.com/office/drawing/2014/main" id="{2D0B16E9-6567-2E3F-66C1-7EA61951A4BA}"/>
              </a:ext>
            </a:extLst>
          </p:cNvPr>
          <p:cNvSpPr/>
          <p:nvPr/>
        </p:nvSpPr>
        <p:spPr>
          <a:xfrm>
            <a:off x="4818183" y="2911605"/>
            <a:ext cx="1288678" cy="694164"/>
          </a:xfrm>
          <a:prstGeom prst="rightArrow">
            <a:avLst>
              <a:gd name="adj1" fmla="val 50000"/>
              <a:gd name="adj2" fmla="val 78206"/>
            </a:avLst>
          </a:prstGeom>
          <a:gradFill flip="none" rotWithShape="1">
            <a:gsLst>
              <a:gs pos="0">
                <a:schemeClr val="accent4">
                  <a:lumMod val="75000"/>
                </a:schemeClr>
              </a:gs>
              <a:gs pos="66000">
                <a:schemeClr val="accent4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7" name="Group 15">
            <a:extLst>
              <a:ext uri="{FF2B5EF4-FFF2-40B4-BE49-F238E27FC236}">
                <a16:creationId xmlns:a16="http://schemas.microsoft.com/office/drawing/2014/main" id="{4EC325F1-A907-966D-F68E-A0EF5AA933E9}"/>
              </a:ext>
            </a:extLst>
          </p:cNvPr>
          <p:cNvGrpSpPr/>
          <p:nvPr/>
        </p:nvGrpSpPr>
        <p:grpSpPr>
          <a:xfrm>
            <a:off x="8972536" y="403679"/>
            <a:ext cx="3121806" cy="447110"/>
            <a:chOff x="8844309" y="358006"/>
            <a:chExt cx="3121806" cy="447110"/>
          </a:xfrm>
        </p:grpSpPr>
        <p:grpSp>
          <p:nvGrpSpPr>
            <p:cNvPr id="24" name="组合 2">
              <a:extLst>
                <a:ext uri="{FF2B5EF4-FFF2-40B4-BE49-F238E27FC236}">
                  <a16:creationId xmlns:a16="http://schemas.microsoft.com/office/drawing/2014/main" id="{F907BB25-CF3E-399E-C4B9-BB1F13E4A995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36" name="TextBox 15">
                <a:extLst>
                  <a:ext uri="{FF2B5EF4-FFF2-40B4-BE49-F238E27FC236}">
                    <a16:creationId xmlns:a16="http://schemas.microsoft.com/office/drawing/2014/main" id="{CD3C7F5F-D4B7-8744-C711-E1FF514E4B95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1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1000" dirty="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37" name="直线连接符 36">
                <a:extLst>
                  <a:ext uri="{FF2B5EF4-FFF2-40B4-BE49-F238E27FC236}">
                    <a16:creationId xmlns:a16="http://schemas.microsoft.com/office/drawing/2014/main" id="{81C7EAC5-2816-1D9B-1B62-85DF8F5E473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30" name="Picture 17">
              <a:extLst>
                <a:ext uri="{FF2B5EF4-FFF2-40B4-BE49-F238E27FC236}">
                  <a16:creationId xmlns:a16="http://schemas.microsoft.com/office/drawing/2014/main" id="{5639C2DD-34F5-2ADA-19A4-FA901421C95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05452751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A5421A2-6ACE-7ED2-E4E2-072D4261676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algn="l"/>
            <a:endParaRPr lang="zh-CN" altLang="en-US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B4DC5C8-466B-4521-3B71-B1C49C53E38C}"/>
              </a:ext>
            </a:extLst>
          </p:cNvPr>
          <p:cNvSpPr/>
          <p:nvPr/>
        </p:nvSpPr>
        <p:spPr>
          <a:xfrm>
            <a:off x="3322" y="984705"/>
            <a:ext cx="12200400" cy="54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矩形 7">
            <a:extLst>
              <a:ext uri="{FF2B5EF4-FFF2-40B4-BE49-F238E27FC236}">
                <a16:creationId xmlns:a16="http://schemas.microsoft.com/office/drawing/2014/main" id="{677CEF24-AF28-456D-80AF-BC43535C4F3B}"/>
              </a:ext>
            </a:extLst>
          </p:cNvPr>
          <p:cNvSpPr/>
          <p:nvPr/>
        </p:nvSpPr>
        <p:spPr>
          <a:xfrm>
            <a:off x="1493726" y="2124327"/>
            <a:ext cx="5391152" cy="2132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1" indent="-342900" algn="l" defTabSz="914400" rtl="0" eaLnBrk="1" fontAlgn="auto" latinLnBrk="0" hangingPunct="1">
              <a:lnSpc>
                <a:spcPct val="120000"/>
              </a:lnSpc>
              <a:spcBef>
                <a:spcPts val="800"/>
              </a:spcBef>
              <a:spcAft>
                <a:spcPts val="0"/>
              </a:spcAft>
              <a:buClr>
                <a:srgbClr val="ED7D31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Fouling control strategies</a:t>
            </a:r>
          </a:p>
          <a:p>
            <a:pPr marL="342900" marR="0" lvl="1" indent="-342900" algn="l" defTabSz="914400" rtl="0" eaLnBrk="1" fontAlgn="auto" latinLnBrk="0" hangingPunct="1">
              <a:lnSpc>
                <a:spcPct val="120000"/>
              </a:lnSpc>
              <a:spcBef>
                <a:spcPts val="800"/>
              </a:spcBef>
              <a:spcAft>
                <a:spcPts val="0"/>
              </a:spcAft>
              <a:buClr>
                <a:srgbClr val="ED7D31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Optimization of operation conditions</a:t>
            </a:r>
          </a:p>
          <a:p>
            <a:pPr marL="342900" marR="0" lvl="1" indent="-342900" algn="l" defTabSz="914400" rtl="0" eaLnBrk="1" fontAlgn="auto" latinLnBrk="0" hangingPunct="1">
              <a:lnSpc>
                <a:spcPct val="120000"/>
              </a:lnSpc>
              <a:spcBef>
                <a:spcPts val="800"/>
              </a:spcBef>
              <a:spcAft>
                <a:spcPts val="0"/>
              </a:spcAft>
              <a:buClr>
                <a:srgbClr val="ED7D31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Membrane cleaning</a:t>
            </a:r>
          </a:p>
          <a:p>
            <a:pPr marL="342900" marR="0" lvl="1" indent="-342900" algn="l" defTabSz="914400" rtl="0" eaLnBrk="1" fontAlgn="auto" latinLnBrk="0" hangingPunct="1">
              <a:lnSpc>
                <a:spcPct val="120000"/>
              </a:lnSpc>
              <a:spcBef>
                <a:spcPts val="800"/>
              </a:spcBef>
              <a:spcAft>
                <a:spcPts val="0"/>
              </a:spcAft>
              <a:buClr>
                <a:srgbClr val="ED7D31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Other control methods</a:t>
            </a:r>
          </a:p>
        </p:txBody>
      </p:sp>
      <p:sp>
        <p:nvSpPr>
          <p:cNvPr id="7" name="标题 2">
            <a:extLst>
              <a:ext uri="{FF2B5EF4-FFF2-40B4-BE49-F238E27FC236}">
                <a16:creationId xmlns:a16="http://schemas.microsoft.com/office/drawing/2014/main" id="{B67B077E-2AB8-3FDF-3A88-9FCA97CAF6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121" y="361540"/>
            <a:ext cx="7369017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  <a:endParaRPr lang="zh-CN" altLang="en-US" sz="3600" b="1" dirty="0">
              <a:solidFill>
                <a:srgbClr val="323F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15">
            <a:extLst>
              <a:ext uri="{FF2B5EF4-FFF2-40B4-BE49-F238E27FC236}">
                <a16:creationId xmlns:a16="http://schemas.microsoft.com/office/drawing/2014/main" id="{2742F180-C878-2D4F-F391-004913BA1D0A}"/>
              </a:ext>
            </a:extLst>
          </p:cNvPr>
          <p:cNvGrpSpPr/>
          <p:nvPr/>
        </p:nvGrpSpPr>
        <p:grpSpPr>
          <a:xfrm>
            <a:off x="8972536" y="403679"/>
            <a:ext cx="3121806" cy="447110"/>
            <a:chOff x="8844309" y="358006"/>
            <a:chExt cx="3121806" cy="447110"/>
          </a:xfrm>
        </p:grpSpPr>
        <p:grpSp>
          <p:nvGrpSpPr>
            <p:cNvPr id="5" name="组合 2">
              <a:extLst>
                <a:ext uri="{FF2B5EF4-FFF2-40B4-BE49-F238E27FC236}">
                  <a16:creationId xmlns:a16="http://schemas.microsoft.com/office/drawing/2014/main" id="{96ED477A-8414-C0FF-54A1-438338D52244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15" name="TextBox 15">
                <a:extLst>
                  <a:ext uri="{FF2B5EF4-FFF2-40B4-BE49-F238E27FC236}">
                    <a16:creationId xmlns:a16="http://schemas.microsoft.com/office/drawing/2014/main" id="{F6B32BF8-7CCA-7FC4-B3B0-7B1F0D6F0F9E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1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1000" dirty="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16" name="直线连接符 15">
                <a:extLst>
                  <a:ext uri="{FF2B5EF4-FFF2-40B4-BE49-F238E27FC236}">
                    <a16:creationId xmlns:a16="http://schemas.microsoft.com/office/drawing/2014/main" id="{151C6518-B507-1A7D-BC19-452DA55DB5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9" name="Picture 17">
              <a:extLst>
                <a:ext uri="{FF2B5EF4-FFF2-40B4-BE49-F238E27FC236}">
                  <a16:creationId xmlns:a16="http://schemas.microsoft.com/office/drawing/2014/main" id="{3398516B-AC96-0456-0A12-F19CF79FECE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66401749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A5421A2-6ACE-7ED2-E4E2-072D4261676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0657" y="6520836"/>
            <a:ext cx="7953671" cy="308785"/>
          </a:xfrm>
        </p:spPr>
        <p:txBody>
          <a:bodyPr/>
          <a:lstStyle/>
          <a:p>
            <a:pPr marL="0" indent="0" algn="just">
              <a:buNone/>
            </a:pPr>
            <a:r>
              <a:rPr lang="en-US" altLang="zh-CN" dirty="0">
                <a:cs typeface="Times New Roman" panose="02020603050405020304" pitchFamily="18" charset="0"/>
              </a:rPr>
              <a:t>Source:</a:t>
            </a:r>
            <a:r>
              <a:rPr lang="zh-CN" altLang="en-US" dirty="0">
                <a:cs typeface="Times New Roman" panose="02020603050405020304" pitchFamily="18" charset="0"/>
              </a:rPr>
              <a:t> </a:t>
            </a:r>
            <a:r>
              <a:rPr lang="en-US" altLang="zh-CN" dirty="0">
                <a:cs typeface="Times New Roman" panose="02020603050405020304" pitchFamily="18" charset="0"/>
              </a:rPr>
              <a:t>Lee, et al., </a:t>
            </a:r>
            <a:r>
              <a:rPr lang="en-US" altLang="zh-CN" i="1" dirty="0">
                <a:cs typeface="Times New Roman" panose="02020603050405020304" pitchFamily="18" charset="0"/>
              </a:rPr>
              <a:t>Environmental Science &amp; Technology</a:t>
            </a:r>
            <a:r>
              <a:rPr lang="en-US" altLang="zh-CN" dirty="0">
                <a:cs typeface="Times New Roman" panose="02020603050405020304" pitchFamily="18" charset="0"/>
              </a:rPr>
              <a:t>, 2016, 50(4), 1788-1795; Cui, et al., </a:t>
            </a:r>
            <a:r>
              <a:rPr lang="en-US" altLang="zh-CN" i="1" dirty="0">
                <a:cs typeface="Times New Roman" panose="02020603050405020304" pitchFamily="18" charset="0"/>
              </a:rPr>
              <a:t>Water Science and Technology</a:t>
            </a:r>
            <a:r>
              <a:rPr lang="en-US" altLang="zh-CN" dirty="0">
                <a:cs typeface="Times New Roman" panose="02020603050405020304" pitchFamily="18" charset="0"/>
              </a:rPr>
              <a:t>, 2021, 83(11): 2597-2614.</a:t>
            </a:r>
            <a:endParaRPr lang="zh-CN" altLang="en-US" dirty="0"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B4DC5C8-466B-4521-3B71-B1C49C53E38C}"/>
              </a:ext>
            </a:extLst>
          </p:cNvPr>
          <p:cNvSpPr/>
          <p:nvPr/>
        </p:nvSpPr>
        <p:spPr>
          <a:xfrm>
            <a:off x="3322" y="984705"/>
            <a:ext cx="12200400" cy="54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标题 2">
            <a:extLst>
              <a:ext uri="{FF2B5EF4-FFF2-40B4-BE49-F238E27FC236}">
                <a16:creationId xmlns:a16="http://schemas.microsoft.com/office/drawing/2014/main" id="{84C98856-E420-F617-012F-908D00590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967" y="369512"/>
            <a:ext cx="8620193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Other control methods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D3FD310-0294-7190-5895-D68486779517}"/>
              </a:ext>
            </a:extLst>
          </p:cNvPr>
          <p:cNvSpPr txBox="1"/>
          <p:nvPr/>
        </p:nvSpPr>
        <p:spPr>
          <a:xfrm>
            <a:off x="690657" y="1261204"/>
            <a:ext cx="10478086" cy="439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5000"/>
              </a:lnSpc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</a:pP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Biological methods</a:t>
            </a:r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B5ECCBCD-773B-CD01-1713-94E2A191F5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850" y="2403950"/>
            <a:ext cx="4046825" cy="1906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8" name="文本框 327">
            <a:extLst>
              <a:ext uri="{FF2B5EF4-FFF2-40B4-BE49-F238E27FC236}">
                <a16:creationId xmlns:a16="http://schemas.microsoft.com/office/drawing/2014/main" id="{9388A74A-304E-503B-BC02-963C8773F102}"/>
              </a:ext>
            </a:extLst>
          </p:cNvPr>
          <p:cNvSpPr txBox="1"/>
          <p:nvPr/>
        </p:nvSpPr>
        <p:spPr>
          <a:xfrm>
            <a:off x="690657" y="1909006"/>
            <a:ext cx="2121957" cy="33855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16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Quorum quenching</a:t>
            </a:r>
            <a:endParaRPr lang="zh-CN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5" name="矩形 334">
            <a:extLst>
              <a:ext uri="{FF2B5EF4-FFF2-40B4-BE49-F238E27FC236}">
                <a16:creationId xmlns:a16="http://schemas.microsoft.com/office/drawing/2014/main" id="{8D56E18B-C5FF-52FA-12C5-55C2885ADBEC}"/>
              </a:ext>
            </a:extLst>
          </p:cNvPr>
          <p:cNvSpPr/>
          <p:nvPr/>
        </p:nvSpPr>
        <p:spPr>
          <a:xfrm>
            <a:off x="4863063" y="2810441"/>
            <a:ext cx="6537671" cy="2017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363" lvl="1" algn="just">
              <a:lnSpc>
                <a:spcPct val="120000"/>
              </a:lnSpc>
              <a:spcBef>
                <a:spcPts val="1000"/>
              </a:spcBef>
            </a:pPr>
            <a:r>
              <a:rPr lang="en-US" altLang="zh-CN" sz="17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QQ-based biological control method </a:t>
            </a:r>
            <a:r>
              <a:rPr lang="en-US" altLang="zh-CN" sz="1700" dirty="0">
                <a:latin typeface="Arial" panose="020B0604020202020204" pitchFamily="34" charset="0"/>
                <a:cs typeface="Arial" panose="020B0604020202020204" pitchFamily="34" charset="0"/>
              </a:rPr>
              <a:t>can prevent </a:t>
            </a:r>
            <a:r>
              <a:rPr lang="en-US" altLang="zh-CN" sz="1700" u="sng" dirty="0">
                <a:latin typeface="Arial" panose="020B0604020202020204" pitchFamily="34" charset="0"/>
                <a:cs typeface="Arial" panose="020B0604020202020204" pitchFamily="34" charset="0"/>
              </a:rPr>
              <a:t>cell-cell or membrane-cell interactions</a:t>
            </a:r>
            <a:r>
              <a:rPr lang="en-US" altLang="zh-CN" sz="1700" dirty="0">
                <a:latin typeface="Arial" panose="020B0604020202020204" pitchFamily="34" charset="0"/>
                <a:cs typeface="Arial" panose="020B0604020202020204" pitchFamily="34" charset="0"/>
              </a:rPr>
              <a:t> in three possible ways</a:t>
            </a:r>
          </a:p>
          <a:p>
            <a:pPr marL="646113" lvl="1" indent="-285750">
              <a:lnSpc>
                <a:spcPct val="120000"/>
              </a:lnSpc>
              <a:spcBef>
                <a:spcPts val="10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p"/>
            </a:pPr>
            <a:r>
              <a:rPr lang="en-US" altLang="zh-CN" sz="1700" dirty="0">
                <a:latin typeface="Arial" panose="020B0604020202020204" pitchFamily="34" charset="0"/>
                <a:cs typeface="Arial" panose="020B0604020202020204" pitchFamily="34" charset="0"/>
              </a:rPr>
              <a:t>disturbance of synthesis of QS signals or AIs</a:t>
            </a:r>
          </a:p>
          <a:p>
            <a:pPr marL="646113" lvl="1" indent="-285750">
              <a:lnSpc>
                <a:spcPct val="120000"/>
              </a:lnSpc>
              <a:spcBef>
                <a:spcPts val="10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p"/>
            </a:pPr>
            <a:r>
              <a:rPr lang="en-US" altLang="zh-CN" sz="1700" dirty="0">
                <a:latin typeface="Arial" panose="020B0604020202020204" pitchFamily="34" charset="0"/>
                <a:cs typeface="Arial" panose="020B0604020202020204" pitchFamily="34" charset="0"/>
              </a:rPr>
              <a:t>degradation of QS signals or AIs</a:t>
            </a:r>
          </a:p>
          <a:p>
            <a:pPr marL="646113" lvl="1" indent="-285750">
              <a:lnSpc>
                <a:spcPct val="120000"/>
              </a:lnSpc>
              <a:spcBef>
                <a:spcPts val="10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p"/>
            </a:pPr>
            <a:r>
              <a:rPr lang="en-US" altLang="zh-CN" sz="1700" dirty="0">
                <a:latin typeface="Arial" panose="020B0604020202020204" pitchFamily="34" charset="0"/>
                <a:cs typeface="Arial" panose="020B0604020202020204" pitchFamily="34" charset="0"/>
              </a:rPr>
              <a:t>interdiction of transport or acceptance of QS signals or AIs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421A9510-2D80-0E69-F0C8-2827499DDB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8960" y="4465291"/>
            <a:ext cx="3346606" cy="1711842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C8586E8E-2746-58B7-2922-6F11BE2DE927}"/>
              </a:ext>
            </a:extLst>
          </p:cNvPr>
          <p:cNvSpPr txBox="1"/>
          <p:nvPr/>
        </p:nvSpPr>
        <p:spPr>
          <a:xfrm>
            <a:off x="5228157" y="1623382"/>
            <a:ext cx="6403200" cy="1005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spcBef>
                <a:spcPts val="800"/>
              </a:spcBef>
            </a:pPr>
            <a:r>
              <a:rPr lang="en-US" altLang="zh-CN" sz="1700" dirty="0">
                <a:latin typeface="Arial" panose="020B0604020202020204" pitchFamily="34" charset="0"/>
                <a:cs typeface="Arial" panose="020B0604020202020204" pitchFamily="34" charset="0"/>
              </a:rPr>
              <a:t>The bacteria on membranes can  secrete molecules called </a:t>
            </a:r>
            <a:r>
              <a:rPr lang="en-US" altLang="zh-CN" sz="17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quorum sensing (QS) signals </a:t>
            </a:r>
            <a:r>
              <a:rPr lang="en-US" altLang="zh-CN" sz="1700" dirty="0">
                <a:latin typeface="Arial" panose="020B0604020202020204" pitchFamily="34" charset="0"/>
                <a:cs typeface="Arial" panose="020B0604020202020204" pitchFamily="34" charset="0"/>
              </a:rPr>
              <a:t>or</a:t>
            </a:r>
            <a:r>
              <a:rPr lang="en-US" altLang="zh-CN" sz="17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7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autoinducers (AIs) </a:t>
            </a:r>
            <a:r>
              <a:rPr lang="en-US" altLang="zh-CN" sz="1700" dirty="0">
                <a:latin typeface="Arial" panose="020B0604020202020204" pitchFamily="34" charset="0"/>
                <a:cs typeface="Arial" panose="020B0604020202020204" pitchFamily="34" charset="0"/>
              </a:rPr>
              <a:t>that can regulate their population densities and biofilm formation</a:t>
            </a:r>
          </a:p>
        </p:txBody>
      </p:sp>
      <p:grpSp>
        <p:nvGrpSpPr>
          <p:cNvPr id="7" name="Group 15">
            <a:extLst>
              <a:ext uri="{FF2B5EF4-FFF2-40B4-BE49-F238E27FC236}">
                <a16:creationId xmlns:a16="http://schemas.microsoft.com/office/drawing/2014/main" id="{E45D52B5-A288-9341-DFC3-AF5018F6DFBB}"/>
              </a:ext>
            </a:extLst>
          </p:cNvPr>
          <p:cNvGrpSpPr/>
          <p:nvPr/>
        </p:nvGrpSpPr>
        <p:grpSpPr>
          <a:xfrm>
            <a:off x="8972536" y="403679"/>
            <a:ext cx="3121806" cy="447110"/>
            <a:chOff x="8844309" y="358006"/>
            <a:chExt cx="3121806" cy="447110"/>
          </a:xfrm>
        </p:grpSpPr>
        <p:grpSp>
          <p:nvGrpSpPr>
            <p:cNvPr id="11" name="组合 2">
              <a:extLst>
                <a:ext uri="{FF2B5EF4-FFF2-40B4-BE49-F238E27FC236}">
                  <a16:creationId xmlns:a16="http://schemas.microsoft.com/office/drawing/2014/main" id="{3F471E84-1103-0423-38AC-26D35D38126B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19" name="TextBox 15">
                <a:extLst>
                  <a:ext uri="{FF2B5EF4-FFF2-40B4-BE49-F238E27FC236}">
                    <a16:creationId xmlns:a16="http://schemas.microsoft.com/office/drawing/2014/main" id="{3847A226-EFF9-66DF-BF18-78E3F31B0FC4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1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1000" dirty="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20" name="直线连接符 19">
                <a:extLst>
                  <a:ext uri="{FF2B5EF4-FFF2-40B4-BE49-F238E27FC236}">
                    <a16:creationId xmlns:a16="http://schemas.microsoft.com/office/drawing/2014/main" id="{994FBB72-DAC7-7513-A6C1-4FE9BD52C4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5" name="Picture 17">
              <a:extLst>
                <a:ext uri="{FF2B5EF4-FFF2-40B4-BE49-F238E27FC236}">
                  <a16:creationId xmlns:a16="http://schemas.microsoft.com/office/drawing/2014/main" id="{EE22A93C-4D15-B80A-2C8F-FAA00FA4C01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588882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A5421A2-6ACE-7ED2-E4E2-072D4261676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5327" y="6487200"/>
            <a:ext cx="8477833" cy="287112"/>
          </a:xfrm>
        </p:spPr>
        <p:txBody>
          <a:bodyPr/>
          <a:lstStyle/>
          <a:p>
            <a:pPr marL="0" indent="0" algn="just">
              <a:buNone/>
            </a:pPr>
            <a:r>
              <a:rPr lang="en-US" altLang="zh-CN" dirty="0"/>
              <a:t>Source:</a:t>
            </a:r>
            <a:r>
              <a:rPr lang="zh-CN" altLang="en-US" dirty="0"/>
              <a:t> </a:t>
            </a:r>
            <a:r>
              <a:rPr lang="en-US" altLang="zh-CN" dirty="0"/>
              <a:t>Ham, et al., </a:t>
            </a:r>
            <a:r>
              <a:rPr lang="en-US" altLang="zh-CN" i="1" dirty="0"/>
              <a:t>Chemosphere</a:t>
            </a:r>
            <a:r>
              <a:rPr lang="en-US" altLang="zh-CN" dirty="0"/>
              <a:t>, 2021, 268: 128802.</a:t>
            </a:r>
            <a:endParaRPr lang="zh-CN" altLang="en-US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B4DC5C8-466B-4521-3B71-B1C49C53E38C}"/>
              </a:ext>
            </a:extLst>
          </p:cNvPr>
          <p:cNvSpPr/>
          <p:nvPr/>
        </p:nvSpPr>
        <p:spPr>
          <a:xfrm>
            <a:off x="3322" y="984705"/>
            <a:ext cx="12200400" cy="54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标题 2">
            <a:extLst>
              <a:ext uri="{FF2B5EF4-FFF2-40B4-BE49-F238E27FC236}">
                <a16:creationId xmlns:a16="http://schemas.microsoft.com/office/drawing/2014/main" id="{84C98856-E420-F617-012F-908D00590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967" y="369512"/>
            <a:ext cx="8620193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Other control methods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D3FD310-0294-7190-5895-D68486779517}"/>
              </a:ext>
            </a:extLst>
          </p:cNvPr>
          <p:cNvSpPr txBox="1"/>
          <p:nvPr/>
        </p:nvSpPr>
        <p:spPr>
          <a:xfrm>
            <a:off x="690657" y="1261204"/>
            <a:ext cx="10478086" cy="439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5000"/>
              </a:lnSpc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</a:pP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Biological methods</a:t>
            </a:r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F4CCCD6E-F77B-7F21-1FE0-87EA70AF4FE4}"/>
              </a:ext>
            </a:extLst>
          </p:cNvPr>
          <p:cNvGrpSpPr/>
          <p:nvPr/>
        </p:nvGrpSpPr>
        <p:grpSpPr>
          <a:xfrm>
            <a:off x="143481" y="1717493"/>
            <a:ext cx="6357632" cy="3457098"/>
            <a:chOff x="639734" y="2368316"/>
            <a:chExt cx="5686003" cy="3005847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9E57F358-5C33-ABD9-4424-0A7395D7E6FA}"/>
                </a:ext>
              </a:extLst>
            </p:cNvPr>
            <p:cNvGrpSpPr/>
            <p:nvPr/>
          </p:nvGrpSpPr>
          <p:grpSpPr>
            <a:xfrm>
              <a:off x="639734" y="2368316"/>
              <a:ext cx="5686003" cy="3005847"/>
              <a:chOff x="639734" y="2368316"/>
              <a:chExt cx="5686003" cy="3005847"/>
            </a:xfrm>
          </p:grpSpPr>
          <p:pic>
            <p:nvPicPr>
              <p:cNvPr id="23" name="图片 22">
                <a:extLst>
                  <a:ext uri="{FF2B5EF4-FFF2-40B4-BE49-F238E27FC236}">
                    <a16:creationId xmlns:a16="http://schemas.microsoft.com/office/drawing/2014/main" id="{892152F1-EDBD-7238-7F35-211BB12836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harpenSoften amount="2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9734" y="2368316"/>
                <a:ext cx="5686003" cy="3005847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73AB1CC7-7F17-D157-0AA2-0D2A26EB828E}"/>
                  </a:ext>
                </a:extLst>
              </p:cNvPr>
              <p:cNvSpPr txBox="1"/>
              <p:nvPr/>
            </p:nvSpPr>
            <p:spPr>
              <a:xfrm>
                <a:off x="2395537" y="2643176"/>
                <a:ext cx="941505" cy="30777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FB090DE0-9CA2-8885-9A38-C6BDFE219F1F}"/>
                  </a:ext>
                </a:extLst>
              </p:cNvPr>
              <p:cNvSpPr txBox="1"/>
              <p:nvPr/>
            </p:nvSpPr>
            <p:spPr>
              <a:xfrm>
                <a:off x="2243139" y="2590316"/>
                <a:ext cx="1093903" cy="33855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800" b="1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protozoans and metazoans</a:t>
                </a:r>
                <a:endParaRPr lang="zh-CN" altLang="en-US" sz="8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67FA1081-706F-CF89-8CB6-8563647C1FF7}"/>
                </a:ext>
              </a:extLst>
            </p:cNvPr>
            <p:cNvSpPr txBox="1"/>
            <p:nvPr/>
          </p:nvSpPr>
          <p:spPr>
            <a:xfrm>
              <a:off x="639734" y="4578723"/>
              <a:ext cx="916267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3F960422-B3CE-9ECA-385F-1626379450B7}"/>
              </a:ext>
            </a:extLst>
          </p:cNvPr>
          <p:cNvSpPr txBox="1"/>
          <p:nvPr/>
        </p:nvSpPr>
        <p:spPr>
          <a:xfrm>
            <a:off x="552968" y="5312164"/>
            <a:ext cx="5956528" cy="9853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Protozoans and metazoans,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which are the major consumers of bacteria and ubiquitously occur in wastewater treatment plants, are very significant for fouling control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90C1CD2-2FAC-4C7B-AAB0-44B2519F53CE}"/>
              </a:ext>
            </a:extLst>
          </p:cNvPr>
          <p:cNvSpPr txBox="1"/>
          <p:nvPr/>
        </p:nvSpPr>
        <p:spPr>
          <a:xfrm>
            <a:off x="7880564" y="2764243"/>
            <a:ext cx="3669228" cy="10412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700" dirty="0">
                <a:latin typeface="Arial" panose="020B0604020202020204" pitchFamily="34" charset="0"/>
                <a:cs typeface="Arial" panose="020B0604020202020204" pitchFamily="34" charset="0"/>
              </a:rPr>
              <a:t>The movement of such worms leads to the formation of </a:t>
            </a:r>
            <a:r>
              <a:rPr lang="en-US" altLang="zh-CN" sz="1700" b="1" u="sng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porous and spongelike structures </a:t>
            </a:r>
            <a:r>
              <a:rPr lang="en-US" altLang="zh-CN" sz="1700" u="sng" dirty="0">
                <a:latin typeface="Arial" panose="020B0604020202020204" pitchFamily="34" charset="0"/>
                <a:cs typeface="Arial" panose="020B0604020202020204" pitchFamily="34" charset="0"/>
              </a:rPr>
              <a:t>of bio-cake</a:t>
            </a:r>
            <a:endParaRPr lang="zh-CN" altLang="en-US" sz="1700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右箭头 4">
            <a:extLst>
              <a:ext uri="{FF2B5EF4-FFF2-40B4-BE49-F238E27FC236}">
                <a16:creationId xmlns:a16="http://schemas.microsoft.com/office/drawing/2014/main" id="{6AA94D51-BB35-96B0-FE20-9757622D8383}"/>
              </a:ext>
            </a:extLst>
          </p:cNvPr>
          <p:cNvSpPr/>
          <p:nvPr/>
        </p:nvSpPr>
        <p:spPr>
          <a:xfrm>
            <a:off x="6509496" y="2882700"/>
            <a:ext cx="1132275" cy="694164"/>
          </a:xfrm>
          <a:prstGeom prst="rightArrow">
            <a:avLst>
              <a:gd name="adj1" fmla="val 50000"/>
              <a:gd name="adj2" fmla="val 78206"/>
            </a:avLst>
          </a:prstGeom>
          <a:gradFill flip="none" rotWithShape="1">
            <a:gsLst>
              <a:gs pos="0">
                <a:schemeClr val="accent4">
                  <a:lumMod val="75000"/>
                </a:schemeClr>
              </a:gs>
              <a:gs pos="66000">
                <a:schemeClr val="accent4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7" name="Group 15">
            <a:extLst>
              <a:ext uri="{FF2B5EF4-FFF2-40B4-BE49-F238E27FC236}">
                <a16:creationId xmlns:a16="http://schemas.microsoft.com/office/drawing/2014/main" id="{0D2C811A-FC21-DD14-E6E4-7EC004A8CEF6}"/>
              </a:ext>
            </a:extLst>
          </p:cNvPr>
          <p:cNvGrpSpPr/>
          <p:nvPr/>
        </p:nvGrpSpPr>
        <p:grpSpPr>
          <a:xfrm>
            <a:off x="8972536" y="403679"/>
            <a:ext cx="3121806" cy="447110"/>
            <a:chOff x="8844309" y="358006"/>
            <a:chExt cx="3121806" cy="447110"/>
          </a:xfrm>
        </p:grpSpPr>
        <p:grpSp>
          <p:nvGrpSpPr>
            <p:cNvPr id="10" name="组合 2">
              <a:extLst>
                <a:ext uri="{FF2B5EF4-FFF2-40B4-BE49-F238E27FC236}">
                  <a16:creationId xmlns:a16="http://schemas.microsoft.com/office/drawing/2014/main" id="{64D3EC8E-CA2C-2C85-C4C4-142F1C402365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15" name="TextBox 15">
                <a:extLst>
                  <a:ext uri="{FF2B5EF4-FFF2-40B4-BE49-F238E27FC236}">
                    <a16:creationId xmlns:a16="http://schemas.microsoft.com/office/drawing/2014/main" id="{3B361D22-2520-002C-369B-3B74216744B5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1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1000" dirty="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19" name="直线连接符 18">
                <a:extLst>
                  <a:ext uri="{FF2B5EF4-FFF2-40B4-BE49-F238E27FC236}">
                    <a16:creationId xmlns:a16="http://schemas.microsoft.com/office/drawing/2014/main" id="{1C98AB3C-5920-6453-61F3-7D5DA5F362F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1" name="Picture 17">
              <a:extLst>
                <a:ext uri="{FF2B5EF4-FFF2-40B4-BE49-F238E27FC236}">
                  <a16:creationId xmlns:a16="http://schemas.microsoft.com/office/drawing/2014/main" id="{92C3EFF5-55BA-0659-17E6-70EEBD15613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58304926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A5421A2-6ACE-7ED2-E4E2-072D4261676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91886" y="6412875"/>
            <a:ext cx="8720363" cy="394519"/>
          </a:xfrm>
        </p:spPr>
        <p:txBody>
          <a:bodyPr/>
          <a:lstStyle/>
          <a:p>
            <a:pPr marL="23040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dirty="0"/>
              <a:t>Source:</a:t>
            </a:r>
            <a:r>
              <a:rPr lang="zh-CN" altLang="en-US" dirty="0"/>
              <a:t> </a:t>
            </a:r>
            <a:r>
              <a:rPr lang="en-US" altLang="zh-CN" dirty="0" err="1"/>
              <a:t>Hawari</a:t>
            </a:r>
            <a:r>
              <a:rPr lang="en-US" altLang="zh-CN" dirty="0"/>
              <a:t>, et al., </a:t>
            </a:r>
            <a:r>
              <a:rPr lang="en-US" altLang="zh-CN" i="1" dirty="0"/>
              <a:t>Journal of Environmental Science</a:t>
            </a:r>
            <a:r>
              <a:rPr lang="en-US" altLang="zh-CN" dirty="0"/>
              <a:t>, 2015, 29, 139-145; Zhang, et al., </a:t>
            </a:r>
            <a:r>
              <a:rPr lang="en-US" altLang="zh-CN" i="1" dirty="0"/>
              <a:t>Chemical Engineering Journal</a:t>
            </a:r>
            <a:r>
              <a:rPr lang="en-US" altLang="zh-CN" dirty="0"/>
              <a:t>, 2015.273, 223-230.</a:t>
            </a:r>
            <a:endParaRPr lang="zh-CN" altLang="en-US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B4DC5C8-466B-4521-3B71-B1C49C53E38C}"/>
              </a:ext>
            </a:extLst>
          </p:cNvPr>
          <p:cNvSpPr/>
          <p:nvPr/>
        </p:nvSpPr>
        <p:spPr>
          <a:xfrm>
            <a:off x="3322" y="984705"/>
            <a:ext cx="12200400" cy="54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标题 2">
            <a:extLst>
              <a:ext uri="{FF2B5EF4-FFF2-40B4-BE49-F238E27FC236}">
                <a16:creationId xmlns:a16="http://schemas.microsoft.com/office/drawing/2014/main" id="{84C98856-E420-F617-012F-908D00590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967" y="369512"/>
            <a:ext cx="8620193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Other control methods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38EF7930-BD67-3A31-2D1D-868AF1A5FEB7}"/>
              </a:ext>
            </a:extLst>
          </p:cNvPr>
          <p:cNvSpPr txBox="1"/>
          <p:nvPr/>
        </p:nvSpPr>
        <p:spPr>
          <a:xfrm>
            <a:off x="552965" y="1294257"/>
            <a:ext cx="1012284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</a:pPr>
            <a:r>
              <a:rPr lang="en-US" altLang="zh-CN" sz="20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Electrically‐assisted approaches</a:t>
            </a:r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E7D60B1A-03E2-8724-C383-133DBDE2ACC6}"/>
              </a:ext>
            </a:extLst>
          </p:cNvPr>
          <p:cNvSpPr txBox="1"/>
          <p:nvPr/>
        </p:nvSpPr>
        <p:spPr>
          <a:xfrm>
            <a:off x="391886" y="4705779"/>
            <a:ext cx="6836228" cy="15034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8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altLang="zh-CN" sz="1600" b="1" u="sng" dirty="0">
                <a:latin typeface="Arial" panose="020B0604020202020204" pitchFamily="34" charset="0"/>
                <a:cs typeface="Arial" panose="020B0604020202020204" pitchFamily="34" charset="0"/>
              </a:rPr>
              <a:t>electrocoagulation process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can generate metal cations as a result of the electro-dissolution of soluble anodes made of aluminum or iron</a:t>
            </a:r>
          </a:p>
          <a:p>
            <a:pPr marL="400050" indent="-400050" algn="just">
              <a:lnSpc>
                <a:spcPct val="120000"/>
              </a:lnSpc>
              <a:spcBef>
                <a:spcPts val="800"/>
              </a:spcBef>
              <a:buAutoNum type="romanLcParenR"/>
            </a:pPr>
            <a:r>
              <a:rPr lang="en-US" altLang="zh-CN" sz="1600" b="1" dirty="0">
                <a:solidFill>
                  <a:srgbClr val="C55A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charge neutralization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altLang="zh-CN" sz="1600" b="1" dirty="0">
                <a:solidFill>
                  <a:srgbClr val="C55A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sorption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of SMP and EPS</a:t>
            </a:r>
          </a:p>
          <a:p>
            <a:pPr marL="400050" indent="-400050" algn="just">
              <a:lnSpc>
                <a:spcPct val="120000"/>
              </a:lnSpc>
              <a:spcBef>
                <a:spcPts val="800"/>
              </a:spcBef>
              <a:buAutoNum type="romanLcParenR"/>
            </a:pPr>
            <a:r>
              <a:rPr lang="en-US" altLang="zh-CN" sz="1600" b="1" dirty="0">
                <a:solidFill>
                  <a:srgbClr val="C55A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chemical oxidation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of SMP and EPS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7F1F35D8-A548-C52F-945D-DE214295077D}"/>
              </a:ext>
            </a:extLst>
          </p:cNvPr>
          <p:cNvSpPr txBox="1"/>
          <p:nvPr/>
        </p:nvSpPr>
        <p:spPr>
          <a:xfrm>
            <a:off x="9881125" y="1845614"/>
            <a:ext cx="2130640" cy="2216504"/>
          </a:xfrm>
          <a:prstGeom prst="rect">
            <a:avLst/>
          </a:prstGeom>
          <a:solidFill>
            <a:srgbClr val="7B7345">
              <a:alpha val="20000"/>
            </a:srgbClr>
          </a:solidFill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The electrophoresis (EP) induced by an </a:t>
            </a:r>
          </a:p>
          <a:p>
            <a:pPr algn="ctr">
              <a:lnSpc>
                <a:spcPct val="125000"/>
              </a:lnSpc>
            </a:pP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electric field yields an electric repulsive force between foulants and membranes</a:t>
            </a:r>
            <a:endParaRPr lang="zh-CN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E81555F2-9560-FAAE-D53E-AFA9E3673654}"/>
              </a:ext>
            </a:extLst>
          </p:cNvPr>
          <p:cNvGrpSpPr/>
          <p:nvPr/>
        </p:nvGrpSpPr>
        <p:grpSpPr>
          <a:xfrm>
            <a:off x="259807" y="1808513"/>
            <a:ext cx="5101703" cy="2711048"/>
            <a:chOff x="446629" y="1791262"/>
            <a:chExt cx="5824254" cy="3034865"/>
          </a:xfrm>
        </p:grpSpPr>
        <p:pic>
          <p:nvPicPr>
            <p:cNvPr id="6146" name="Picture 2">
              <a:extLst>
                <a:ext uri="{FF2B5EF4-FFF2-40B4-BE49-F238E27FC236}">
                  <a16:creationId xmlns:a16="http://schemas.microsoft.com/office/drawing/2014/main" id="{A8ADF937-DE5F-940C-6650-F69FB3063F1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5327" y="1791262"/>
              <a:ext cx="5295898" cy="29933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1C18449B-AFD6-4733-6437-1639BF5FD728}"/>
                </a:ext>
              </a:extLst>
            </p:cNvPr>
            <p:cNvSpPr txBox="1"/>
            <p:nvPr/>
          </p:nvSpPr>
          <p:spPr>
            <a:xfrm>
              <a:off x="2818152" y="1832794"/>
              <a:ext cx="749508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Feed</a:t>
              </a:r>
              <a:endParaRPr lang="zh-CN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89B0C542-830C-4230-4C92-FE08AA4E7288}"/>
                </a:ext>
              </a:extLst>
            </p:cNvPr>
            <p:cNvSpPr txBox="1"/>
            <p:nvPr/>
          </p:nvSpPr>
          <p:spPr>
            <a:xfrm>
              <a:off x="4731895" y="2612400"/>
              <a:ext cx="1106773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Biomass</a:t>
              </a:r>
              <a:endParaRPr lang="zh-CN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B7094B8-CBD4-183B-B4E8-1CD42267D1FF}"/>
                </a:ext>
              </a:extLst>
            </p:cNvPr>
            <p:cNvSpPr txBox="1"/>
            <p:nvPr/>
          </p:nvSpPr>
          <p:spPr>
            <a:xfrm>
              <a:off x="5094004" y="3479705"/>
              <a:ext cx="1176879" cy="55341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Membrane </a:t>
              </a:r>
            </a:p>
            <a:p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Electrodes </a:t>
              </a:r>
              <a:endParaRPr lang="zh-CN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6FB2482-AF12-EE40-51FC-3D35B0E80930}"/>
                </a:ext>
              </a:extLst>
            </p:cNvPr>
            <p:cNvSpPr txBox="1"/>
            <p:nvPr/>
          </p:nvSpPr>
          <p:spPr>
            <a:xfrm>
              <a:off x="446629" y="3725154"/>
              <a:ext cx="694543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ac~o</a:t>
              </a:r>
              <a:endParaRPr lang="zh-CN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A45850D6-7D1E-EDA1-7DA2-5DC7D430FAE2}"/>
                </a:ext>
              </a:extLst>
            </p:cNvPr>
            <p:cNvSpPr txBox="1"/>
            <p:nvPr/>
          </p:nvSpPr>
          <p:spPr>
            <a:xfrm>
              <a:off x="2818152" y="4518351"/>
              <a:ext cx="1106773" cy="30777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Permeate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657E5474-D06A-57C9-80E2-0351C3F3AA8E}"/>
                </a:ext>
              </a:extLst>
            </p:cNvPr>
            <p:cNvSpPr txBox="1"/>
            <p:nvPr/>
          </p:nvSpPr>
          <p:spPr>
            <a:xfrm>
              <a:off x="1330846" y="3275112"/>
              <a:ext cx="647522" cy="31008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i="1" dirty="0">
                  <a:latin typeface="Arial" panose="020B0604020202020204" pitchFamily="34" charset="0"/>
                  <a:cs typeface="Arial" panose="020B0604020202020204" pitchFamily="34" charset="0"/>
                </a:rPr>
                <a:t>F</a:t>
              </a:r>
              <a:r>
                <a:rPr lang="en-US" altLang="zh-CN" sz="1200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DEP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BEB18C75-2742-1B4D-F9B8-DC2A5DF91F41}"/>
                </a:ext>
              </a:extLst>
            </p:cNvPr>
            <p:cNvSpPr txBox="1"/>
            <p:nvPr/>
          </p:nvSpPr>
          <p:spPr>
            <a:xfrm>
              <a:off x="2499493" y="3292337"/>
              <a:ext cx="637317" cy="29285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z="1100" i="1" dirty="0">
                  <a:latin typeface="Arial" panose="020B0604020202020204" pitchFamily="34" charset="0"/>
                  <a:cs typeface="Arial" panose="020B0604020202020204" pitchFamily="34" charset="0"/>
                </a:rPr>
                <a:t>F</a:t>
              </a:r>
              <a:r>
                <a:rPr lang="en-US" altLang="zh-CN" sz="1100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DEP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7815C23-F261-71AE-E605-80C10B7E56B5}"/>
                </a:ext>
              </a:extLst>
            </p:cNvPr>
            <p:cNvSpPr txBox="1"/>
            <p:nvPr/>
          </p:nvSpPr>
          <p:spPr>
            <a:xfrm>
              <a:off x="4456686" y="3275110"/>
              <a:ext cx="637318" cy="31008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z="1200" i="1" dirty="0">
                  <a:latin typeface="Arial" panose="020B0604020202020204" pitchFamily="34" charset="0"/>
                  <a:cs typeface="Arial" panose="020B0604020202020204" pitchFamily="34" charset="0"/>
                </a:rPr>
                <a:t>F</a:t>
              </a:r>
              <a:r>
                <a:rPr lang="en-US" altLang="zh-CN" sz="1200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DEP</a:t>
              </a:r>
            </a:p>
          </p:txBody>
        </p:sp>
      </p:grpSp>
      <p:pic>
        <p:nvPicPr>
          <p:cNvPr id="6148" name="Picture 4">
            <a:extLst>
              <a:ext uri="{FF2B5EF4-FFF2-40B4-BE49-F238E27FC236}">
                <a16:creationId xmlns:a16="http://schemas.microsoft.com/office/drawing/2014/main" id="{F114230C-F84C-EA7F-3A92-D58877AF37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1435" y="1362720"/>
            <a:ext cx="3995879" cy="3129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Group 15">
            <a:extLst>
              <a:ext uri="{FF2B5EF4-FFF2-40B4-BE49-F238E27FC236}">
                <a16:creationId xmlns:a16="http://schemas.microsoft.com/office/drawing/2014/main" id="{02CA71ED-BB44-366A-939F-A9E25022E311}"/>
              </a:ext>
            </a:extLst>
          </p:cNvPr>
          <p:cNvGrpSpPr/>
          <p:nvPr/>
        </p:nvGrpSpPr>
        <p:grpSpPr>
          <a:xfrm>
            <a:off x="8972536" y="403679"/>
            <a:ext cx="3121806" cy="447110"/>
            <a:chOff x="8844309" y="358006"/>
            <a:chExt cx="3121806" cy="447110"/>
          </a:xfrm>
        </p:grpSpPr>
        <p:grpSp>
          <p:nvGrpSpPr>
            <p:cNvPr id="25" name="组合 2">
              <a:extLst>
                <a:ext uri="{FF2B5EF4-FFF2-40B4-BE49-F238E27FC236}">
                  <a16:creationId xmlns:a16="http://schemas.microsoft.com/office/drawing/2014/main" id="{83EED15B-1EA6-9558-05E6-CC7D7A7C1A0E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28" name="TextBox 15">
                <a:extLst>
                  <a:ext uri="{FF2B5EF4-FFF2-40B4-BE49-F238E27FC236}">
                    <a16:creationId xmlns:a16="http://schemas.microsoft.com/office/drawing/2014/main" id="{605CAC90-6A17-6495-158F-64A625B66768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1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1000" dirty="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29" name="直线连接符 28">
                <a:extLst>
                  <a:ext uri="{FF2B5EF4-FFF2-40B4-BE49-F238E27FC236}">
                    <a16:creationId xmlns:a16="http://schemas.microsoft.com/office/drawing/2014/main" id="{C4E5D0B9-C62E-08B8-3918-D04714F8057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7" name="Picture 17">
              <a:extLst>
                <a:ext uri="{FF2B5EF4-FFF2-40B4-BE49-F238E27FC236}">
                  <a16:creationId xmlns:a16="http://schemas.microsoft.com/office/drawing/2014/main" id="{9B9CAF9B-2B70-B1E4-5782-EB38B215D91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71298284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AB4DC5C8-466B-4521-3B71-B1C49C53E38C}"/>
              </a:ext>
            </a:extLst>
          </p:cNvPr>
          <p:cNvSpPr/>
          <p:nvPr/>
        </p:nvSpPr>
        <p:spPr>
          <a:xfrm>
            <a:off x="3322" y="984705"/>
            <a:ext cx="12200400" cy="54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标题 2">
            <a:extLst>
              <a:ext uri="{FF2B5EF4-FFF2-40B4-BE49-F238E27FC236}">
                <a16:creationId xmlns:a16="http://schemas.microsoft.com/office/drawing/2014/main" id="{84C98856-E420-F617-012F-908D00590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967" y="369512"/>
            <a:ext cx="8620193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Other control methods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38EF7930-BD67-3A31-2D1D-868AF1A5FEB7}"/>
              </a:ext>
            </a:extLst>
          </p:cNvPr>
          <p:cNvSpPr txBox="1"/>
          <p:nvPr/>
        </p:nvSpPr>
        <p:spPr>
          <a:xfrm>
            <a:off x="487649" y="1294257"/>
            <a:ext cx="1012284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Potential fouling mitigation using 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nanomaterials‐based membranes</a:t>
            </a:r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1DA57DF0-188C-29D2-2E0F-948A10293E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967" y="1761080"/>
            <a:ext cx="7230319" cy="3097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id="{E7D60B1A-03E2-8724-C383-133DBDE2ACC6}"/>
              </a:ext>
            </a:extLst>
          </p:cNvPr>
          <p:cNvSpPr txBox="1"/>
          <p:nvPr/>
        </p:nvSpPr>
        <p:spPr>
          <a:xfrm>
            <a:off x="552967" y="4941500"/>
            <a:ext cx="7325053" cy="12470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An </a:t>
            </a:r>
            <a:r>
              <a:rPr lang="en-US" altLang="zh-CN" sz="1600" b="1" dirty="0">
                <a:solidFill>
                  <a:srgbClr val="C55A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interfacial  hydration layer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is produced on the membrane surface as a result of the interaction between </a:t>
            </a:r>
            <a:r>
              <a:rPr lang="en-US" altLang="zh-CN" sz="1600" b="1" u="sng" dirty="0">
                <a:latin typeface="Arial" panose="020B0604020202020204" pitchFamily="34" charset="0"/>
                <a:cs typeface="Arial" panose="020B0604020202020204" pitchFamily="34" charset="0"/>
              </a:rPr>
              <a:t>hydrophilic hydrogen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forming functional  groups and the surrounding water molecules, which  </a:t>
            </a:r>
            <a:r>
              <a:rPr lang="en-US" altLang="zh-CN" sz="1600" u="sng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prevents the attachment of the foulants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on the membrane surface.</a:t>
            </a:r>
            <a:endParaRPr lang="zh-CN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7F1F35D8-A548-C52F-945D-DE214295077D}"/>
              </a:ext>
            </a:extLst>
          </p:cNvPr>
          <p:cNvSpPr txBox="1"/>
          <p:nvPr/>
        </p:nvSpPr>
        <p:spPr>
          <a:xfrm>
            <a:off x="8064708" y="2459771"/>
            <a:ext cx="3858922" cy="1443344"/>
          </a:xfrm>
          <a:prstGeom prst="rect">
            <a:avLst/>
          </a:prstGeom>
          <a:solidFill>
            <a:schemeClr val="accent5">
              <a:lumMod val="40000"/>
              <a:lumOff val="60000"/>
              <a:alpha val="38824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altLang="zh-CN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ydrophilic water</a:t>
            </a: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soluble polymers are used as additives to improve the surface hydrophilicity </a:t>
            </a:r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0FC0FBA-40D6-FE22-8FAF-3967535B4FC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3" name="Group 15">
            <a:extLst>
              <a:ext uri="{FF2B5EF4-FFF2-40B4-BE49-F238E27FC236}">
                <a16:creationId xmlns:a16="http://schemas.microsoft.com/office/drawing/2014/main" id="{B3E59639-846F-72F7-3303-5E9D3B56A354}"/>
              </a:ext>
            </a:extLst>
          </p:cNvPr>
          <p:cNvGrpSpPr/>
          <p:nvPr/>
        </p:nvGrpSpPr>
        <p:grpSpPr>
          <a:xfrm>
            <a:off x="8972536" y="403679"/>
            <a:ext cx="3121806" cy="447110"/>
            <a:chOff x="8844309" y="358006"/>
            <a:chExt cx="3121806" cy="447110"/>
          </a:xfrm>
        </p:grpSpPr>
        <p:grpSp>
          <p:nvGrpSpPr>
            <p:cNvPr id="4" name="组合 2">
              <a:extLst>
                <a:ext uri="{FF2B5EF4-FFF2-40B4-BE49-F238E27FC236}">
                  <a16:creationId xmlns:a16="http://schemas.microsoft.com/office/drawing/2014/main" id="{F9724B33-469B-A2C3-11E2-1F3F5BF48D84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10" name="TextBox 15">
                <a:extLst>
                  <a:ext uri="{FF2B5EF4-FFF2-40B4-BE49-F238E27FC236}">
                    <a16:creationId xmlns:a16="http://schemas.microsoft.com/office/drawing/2014/main" id="{9A5BB537-2E13-5647-6531-5476AFCF82A3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1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1000" dirty="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11" name="直线连接符 10">
                <a:extLst>
                  <a:ext uri="{FF2B5EF4-FFF2-40B4-BE49-F238E27FC236}">
                    <a16:creationId xmlns:a16="http://schemas.microsoft.com/office/drawing/2014/main" id="{69CB3969-596D-5D14-2232-59EC7DBCD42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7" name="Picture 17">
              <a:extLst>
                <a:ext uri="{FF2B5EF4-FFF2-40B4-BE49-F238E27FC236}">
                  <a16:creationId xmlns:a16="http://schemas.microsoft.com/office/drawing/2014/main" id="{F1640028-5410-5F7B-3B0E-370A1F1F61A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34285029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A5421A2-6ACE-7ED2-E4E2-072D4261676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5328" y="6414638"/>
            <a:ext cx="7708444" cy="359674"/>
          </a:xfrm>
        </p:spPr>
        <p:txBody>
          <a:bodyPr/>
          <a:lstStyle/>
          <a:p>
            <a:pPr marL="0" indent="0" algn="l">
              <a:lnSpc>
                <a:spcPct val="125000"/>
              </a:lnSpc>
              <a:spcBef>
                <a:spcPts val="0"/>
              </a:spcBef>
              <a:buNone/>
            </a:pPr>
            <a:r>
              <a:rPr lang="en-US" altLang="zh-CN" b="0" i="0" dirty="0">
                <a:solidFill>
                  <a:srgbClr val="222222"/>
                </a:solidFill>
                <a:effectLst/>
                <a:cs typeface="Times New Roman" panose="02020603050405020304" pitchFamily="18" charset="0"/>
              </a:rPr>
              <a:t>Source:</a:t>
            </a:r>
            <a:r>
              <a:rPr lang="zh-CN" altLang="en-US" b="0" i="0" dirty="0">
                <a:solidFill>
                  <a:srgbClr val="222222"/>
                </a:solidFill>
                <a:effectLst/>
                <a:cs typeface="Times New Roman" panose="02020603050405020304" pitchFamily="18" charset="0"/>
              </a:rPr>
              <a:t> </a:t>
            </a:r>
            <a:r>
              <a:rPr lang="en-US" altLang="zh-CN" b="0" i="0" dirty="0">
                <a:solidFill>
                  <a:srgbClr val="222222"/>
                </a:solidFill>
                <a:effectLst/>
                <a:cs typeface="Times New Roman" panose="02020603050405020304" pitchFamily="18" charset="0"/>
              </a:rPr>
              <a:t>Qu, et al., </a:t>
            </a:r>
            <a:r>
              <a:rPr lang="en-US" altLang="zh-CN" b="0" i="1" dirty="0">
                <a:solidFill>
                  <a:srgbClr val="222222"/>
                </a:solidFill>
                <a:effectLst/>
                <a:cs typeface="Times New Roman" panose="02020603050405020304" pitchFamily="18" charset="0"/>
              </a:rPr>
              <a:t>Water </a:t>
            </a:r>
            <a:r>
              <a:rPr lang="en-US" altLang="zh-CN" i="1" dirty="0">
                <a:solidFill>
                  <a:srgbClr val="222222"/>
                </a:solidFill>
                <a:cs typeface="Times New Roman" panose="02020603050405020304" pitchFamily="18" charset="0"/>
              </a:rPr>
              <a:t>R</a:t>
            </a:r>
            <a:r>
              <a:rPr lang="en-US" altLang="zh-CN" b="0" i="1" dirty="0">
                <a:solidFill>
                  <a:srgbClr val="222222"/>
                </a:solidFill>
                <a:effectLst/>
                <a:cs typeface="Times New Roman" panose="02020603050405020304" pitchFamily="18" charset="0"/>
              </a:rPr>
              <a:t>esearch</a:t>
            </a:r>
            <a:r>
              <a:rPr lang="en-US" altLang="zh-CN" b="0" i="0" dirty="0">
                <a:solidFill>
                  <a:srgbClr val="222222"/>
                </a:solidFill>
                <a:effectLst/>
                <a:cs typeface="Times New Roman" panose="02020603050405020304" pitchFamily="18" charset="0"/>
              </a:rPr>
              <a:t>, 2013, 47(12): 3931-3946.</a:t>
            </a:r>
            <a:endParaRPr lang="zh-CN" altLang="en-US" dirty="0"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B4DC5C8-466B-4521-3B71-B1C49C53E38C}"/>
              </a:ext>
            </a:extLst>
          </p:cNvPr>
          <p:cNvSpPr/>
          <p:nvPr/>
        </p:nvSpPr>
        <p:spPr>
          <a:xfrm>
            <a:off x="3322" y="984705"/>
            <a:ext cx="12200400" cy="54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标题 2">
            <a:extLst>
              <a:ext uri="{FF2B5EF4-FFF2-40B4-BE49-F238E27FC236}">
                <a16:creationId xmlns:a16="http://schemas.microsoft.com/office/drawing/2014/main" id="{84C98856-E420-F617-012F-908D00590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967" y="369512"/>
            <a:ext cx="8620193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Other control methods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38EF7930-BD67-3A31-2D1D-868AF1A5FEB7}"/>
              </a:ext>
            </a:extLst>
          </p:cNvPr>
          <p:cNvSpPr txBox="1"/>
          <p:nvPr/>
        </p:nvSpPr>
        <p:spPr>
          <a:xfrm>
            <a:off x="552965" y="1294257"/>
            <a:ext cx="1012284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</a:pPr>
            <a:r>
              <a:rPr lang="en-US" altLang="zh-CN" sz="20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Potential fouling mitigation using 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nanomaterials‐based membranes</a:t>
            </a:r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E7D60B1A-03E2-8724-C383-133DBDE2ACC6}"/>
              </a:ext>
            </a:extLst>
          </p:cNvPr>
          <p:cNvSpPr txBox="1"/>
          <p:nvPr/>
        </p:nvSpPr>
        <p:spPr>
          <a:xfrm>
            <a:off x="695328" y="5087971"/>
            <a:ext cx="7583938" cy="9515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Engineered nanomaterials (ENMs)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possess distinguishing characteristics such as </a:t>
            </a:r>
            <a:r>
              <a:rPr lang="en-US" altLang="zh-CN" sz="16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antimicrobial ability and hydrophilicity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, thus resulting in multifunctional effects to alleviate membrane fouling </a:t>
            </a:r>
            <a:endParaRPr lang="zh-CN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807926EB-1179-84B9-F76C-5D333A19D2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587" y="1862158"/>
            <a:ext cx="6558804" cy="2850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左大括号 2">
            <a:extLst>
              <a:ext uri="{FF2B5EF4-FFF2-40B4-BE49-F238E27FC236}">
                <a16:creationId xmlns:a16="http://schemas.microsoft.com/office/drawing/2014/main" id="{3AD1CD36-F1B9-82AF-17A2-B127B9FBFD02}"/>
              </a:ext>
            </a:extLst>
          </p:cNvPr>
          <p:cNvSpPr/>
          <p:nvPr/>
        </p:nvSpPr>
        <p:spPr>
          <a:xfrm>
            <a:off x="7004008" y="1954461"/>
            <a:ext cx="402140" cy="2469907"/>
          </a:xfrm>
          <a:prstGeom prst="leftBrace">
            <a:avLst>
              <a:gd name="adj1" fmla="val 50379"/>
              <a:gd name="adj2" fmla="val 45530"/>
            </a:avLst>
          </a:prstGeom>
          <a:ln w="38100">
            <a:solidFill>
              <a:srgbClr val="E66C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F3DC5FC4-B7BD-4AB3-CC06-6B0A003F7C84}"/>
              </a:ext>
            </a:extLst>
          </p:cNvPr>
          <p:cNvGrpSpPr/>
          <p:nvPr/>
        </p:nvGrpSpPr>
        <p:grpSpPr>
          <a:xfrm>
            <a:off x="7449357" y="1855803"/>
            <a:ext cx="4283056" cy="2739765"/>
            <a:chOff x="7810083" y="1758597"/>
            <a:chExt cx="4283056" cy="2739765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631CD19A-964A-CDA9-2B9E-082448569EE8}"/>
                </a:ext>
              </a:extLst>
            </p:cNvPr>
            <p:cNvSpPr txBox="1"/>
            <p:nvPr/>
          </p:nvSpPr>
          <p:spPr>
            <a:xfrm>
              <a:off x="7841212" y="1758597"/>
              <a:ext cx="283460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graphene oxide </a:t>
              </a:r>
              <a:r>
                <a:rPr lang="en-US" altLang="zh-CN" sz="1600" dirty="0">
                  <a:latin typeface="Arial" panose="020B0604020202020204" pitchFamily="34" charset="0"/>
                  <a:cs typeface="Arial" panose="020B0604020202020204" pitchFamily="34" charset="0"/>
                </a:rPr>
                <a:t>(GO)</a:t>
              </a:r>
              <a:endParaRPr lang="zh-CN" altLang="en-US" sz="1600" dirty="0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E7ED051-92E3-8D16-C35C-8538BE874FAD}"/>
                </a:ext>
              </a:extLst>
            </p:cNvPr>
            <p:cNvSpPr txBox="1"/>
            <p:nvPr/>
          </p:nvSpPr>
          <p:spPr>
            <a:xfrm>
              <a:off x="7841212" y="2227424"/>
              <a:ext cx="360377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reduced graphene oxide </a:t>
              </a:r>
              <a:r>
                <a:rPr lang="en-US" altLang="zh-CN" sz="1600" dirty="0">
                  <a:latin typeface="Arial" panose="020B0604020202020204" pitchFamily="34" charset="0"/>
                  <a:cs typeface="Arial" panose="020B0604020202020204" pitchFamily="34" charset="0"/>
                </a:rPr>
                <a:t>(</a:t>
              </a:r>
              <a:r>
                <a:rPr lang="en-US" altLang="zh-CN" sz="1600" dirty="0" err="1">
                  <a:latin typeface="Arial" panose="020B0604020202020204" pitchFamily="34" charset="0"/>
                  <a:cs typeface="Arial" panose="020B0604020202020204" pitchFamily="34" charset="0"/>
                </a:rPr>
                <a:t>rGO</a:t>
              </a:r>
              <a:r>
                <a:rPr lang="en-US" altLang="zh-CN" sz="1600" dirty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zh-CN" altLang="en-US" sz="1600" dirty="0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F514EAD-FEF5-0A9C-21DD-DB5331B67A33}"/>
                </a:ext>
              </a:extLst>
            </p:cNvPr>
            <p:cNvSpPr txBox="1"/>
            <p:nvPr/>
          </p:nvSpPr>
          <p:spPr>
            <a:xfrm>
              <a:off x="7841212" y="2663625"/>
              <a:ext cx="360377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nanoparticles</a:t>
              </a:r>
              <a:r>
                <a:rPr lang="en-US" altLang="zh-CN" sz="1600" dirty="0">
                  <a:latin typeface="Arial" panose="020B0604020202020204" pitchFamily="34" charset="0"/>
                  <a:cs typeface="Arial" panose="020B0604020202020204" pitchFamily="34" charset="0"/>
                </a:rPr>
                <a:t> (Cu NPs)</a:t>
              </a:r>
              <a:endParaRPr lang="zh-CN" altLang="en-US" sz="1600" dirty="0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5E205D07-1B5B-7FB5-32C0-DF79E178E362}"/>
                </a:ext>
              </a:extLst>
            </p:cNvPr>
            <p:cNvSpPr txBox="1"/>
            <p:nvPr/>
          </p:nvSpPr>
          <p:spPr>
            <a:xfrm>
              <a:off x="7810083" y="3190297"/>
              <a:ext cx="360377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silver nanoparticles </a:t>
              </a:r>
              <a:r>
                <a:rPr lang="en-US" altLang="zh-CN" sz="1600" dirty="0">
                  <a:latin typeface="Arial" panose="020B0604020202020204" pitchFamily="34" charset="0"/>
                  <a:cs typeface="Arial" panose="020B0604020202020204" pitchFamily="34" charset="0"/>
                </a:rPr>
                <a:t>(Ag NPs)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741AB7B-6507-2B46-0E8C-026B6624FCBA}"/>
                </a:ext>
              </a:extLst>
            </p:cNvPr>
            <p:cNvSpPr txBox="1"/>
            <p:nvPr/>
          </p:nvSpPr>
          <p:spPr>
            <a:xfrm>
              <a:off x="7857541" y="3620840"/>
              <a:ext cx="4235598" cy="3698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titanium dioxide nanoparticles </a:t>
              </a:r>
              <a:r>
                <a:rPr lang="en-US" altLang="zh-CN" sz="1600" dirty="0">
                  <a:latin typeface="Arial" panose="020B0604020202020204" pitchFamily="34" charset="0"/>
                  <a:cs typeface="Arial" panose="020B0604020202020204" pitchFamily="34" charset="0"/>
                </a:rPr>
                <a:t>(TiO</a:t>
              </a:r>
              <a:r>
                <a:rPr lang="en-US" altLang="zh-CN" sz="1600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r>
                <a:rPr lang="en-US" altLang="zh-CN" sz="1600" dirty="0">
                  <a:latin typeface="Arial" panose="020B0604020202020204" pitchFamily="34" charset="0"/>
                  <a:cs typeface="Arial" panose="020B0604020202020204" pitchFamily="34" charset="0"/>
                </a:rPr>
                <a:t> NPs)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024B4A9-AF81-773B-7026-B094E396B736}"/>
                </a:ext>
              </a:extLst>
            </p:cNvPr>
            <p:cNvSpPr txBox="1"/>
            <p:nvPr/>
          </p:nvSpPr>
          <p:spPr>
            <a:xfrm>
              <a:off x="7867676" y="4128517"/>
              <a:ext cx="3603778" cy="3698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oxide nanoparticles </a:t>
              </a:r>
              <a:r>
                <a:rPr lang="en-US" altLang="zh-CN" sz="1600" dirty="0">
                  <a:latin typeface="Arial" panose="020B0604020202020204" pitchFamily="34" charset="0"/>
                  <a:cs typeface="Arial" panose="020B0604020202020204" pitchFamily="34" charset="0"/>
                </a:rPr>
                <a:t>(</a:t>
              </a:r>
              <a:r>
                <a:rPr lang="en-US" altLang="zh-CN" sz="1600" dirty="0" err="1">
                  <a:latin typeface="Arial" panose="020B0604020202020204" pitchFamily="34" charset="0"/>
                  <a:cs typeface="Arial" panose="020B0604020202020204" pitchFamily="34" charset="0"/>
                </a:rPr>
                <a:t>ZnO</a:t>
              </a:r>
              <a:r>
                <a:rPr lang="en-US" altLang="zh-CN" sz="1600" dirty="0">
                  <a:latin typeface="Arial" panose="020B0604020202020204" pitchFamily="34" charset="0"/>
                  <a:cs typeface="Arial" panose="020B0604020202020204" pitchFamily="34" charset="0"/>
                </a:rPr>
                <a:t> NPs)</a:t>
              </a:r>
              <a:endParaRPr lang="zh-CN" alt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" name="Group 15">
            <a:extLst>
              <a:ext uri="{FF2B5EF4-FFF2-40B4-BE49-F238E27FC236}">
                <a16:creationId xmlns:a16="http://schemas.microsoft.com/office/drawing/2014/main" id="{06794523-FAE9-1A58-C2C7-AD4F080E4206}"/>
              </a:ext>
            </a:extLst>
          </p:cNvPr>
          <p:cNvGrpSpPr/>
          <p:nvPr/>
        </p:nvGrpSpPr>
        <p:grpSpPr>
          <a:xfrm>
            <a:off x="8972536" y="403679"/>
            <a:ext cx="3121806" cy="447110"/>
            <a:chOff x="8844309" y="358006"/>
            <a:chExt cx="3121806" cy="447110"/>
          </a:xfrm>
        </p:grpSpPr>
        <p:grpSp>
          <p:nvGrpSpPr>
            <p:cNvPr id="11" name="组合 2">
              <a:extLst>
                <a:ext uri="{FF2B5EF4-FFF2-40B4-BE49-F238E27FC236}">
                  <a16:creationId xmlns:a16="http://schemas.microsoft.com/office/drawing/2014/main" id="{46C3ADED-8700-FF1B-3D41-214E70708410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19" name="TextBox 15">
                <a:extLst>
                  <a:ext uri="{FF2B5EF4-FFF2-40B4-BE49-F238E27FC236}">
                    <a16:creationId xmlns:a16="http://schemas.microsoft.com/office/drawing/2014/main" id="{8DC88A9E-CE96-7D1A-97F3-0DB9360A2D95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1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1000" dirty="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20" name="直线连接符 19">
                <a:extLst>
                  <a:ext uri="{FF2B5EF4-FFF2-40B4-BE49-F238E27FC236}">
                    <a16:creationId xmlns:a16="http://schemas.microsoft.com/office/drawing/2014/main" id="{67491457-6D4D-A3D4-0959-9150E5E5508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5" name="Picture 17">
              <a:extLst>
                <a:ext uri="{FF2B5EF4-FFF2-40B4-BE49-F238E27FC236}">
                  <a16:creationId xmlns:a16="http://schemas.microsoft.com/office/drawing/2014/main" id="{7706042B-72A5-8D95-90C0-3425FECC83A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66162688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2">
            <a:extLst>
              <a:ext uri="{FF2B5EF4-FFF2-40B4-BE49-F238E27FC236}">
                <a16:creationId xmlns:a16="http://schemas.microsoft.com/office/drawing/2014/main" id="{84C98856-E420-F617-012F-908D00590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221" y="361540"/>
            <a:ext cx="7769067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Comprehensive</a:t>
            </a:r>
            <a:r>
              <a:rPr lang="zh-CN" altLang="en-US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  <a:r>
              <a:rPr lang="zh-CN" altLang="en-US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strategies</a:t>
            </a:r>
            <a:endParaRPr lang="zh-CN" altLang="en-US" sz="3600" b="1" dirty="0">
              <a:solidFill>
                <a:srgbClr val="323F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1" name="组合 420">
            <a:extLst>
              <a:ext uri="{FF2B5EF4-FFF2-40B4-BE49-F238E27FC236}">
                <a16:creationId xmlns:a16="http://schemas.microsoft.com/office/drawing/2014/main" id="{C9272989-E168-1803-8FA1-A6791E7207ED}"/>
              </a:ext>
            </a:extLst>
          </p:cNvPr>
          <p:cNvGrpSpPr/>
          <p:nvPr/>
        </p:nvGrpSpPr>
        <p:grpSpPr>
          <a:xfrm>
            <a:off x="252158" y="1232906"/>
            <a:ext cx="11738218" cy="5279494"/>
            <a:chOff x="294474" y="1065430"/>
            <a:chExt cx="11738218" cy="5279494"/>
          </a:xfrm>
        </p:grpSpPr>
        <p:grpSp>
          <p:nvGrpSpPr>
            <p:cNvPr id="411" name="组合 410">
              <a:extLst>
                <a:ext uri="{FF2B5EF4-FFF2-40B4-BE49-F238E27FC236}">
                  <a16:creationId xmlns:a16="http://schemas.microsoft.com/office/drawing/2014/main" id="{4EEA4FC0-E747-D14E-0E0C-4811060FBCCF}"/>
                </a:ext>
              </a:extLst>
            </p:cNvPr>
            <p:cNvGrpSpPr/>
            <p:nvPr/>
          </p:nvGrpSpPr>
          <p:grpSpPr>
            <a:xfrm>
              <a:off x="294474" y="1065430"/>
              <a:ext cx="11738218" cy="5279494"/>
              <a:chOff x="-178010" y="1439715"/>
              <a:chExt cx="11144653" cy="4965339"/>
            </a:xfrm>
          </p:grpSpPr>
          <p:grpSp>
            <p:nvGrpSpPr>
              <p:cNvPr id="389" name="组合 388">
                <a:extLst>
                  <a:ext uri="{FF2B5EF4-FFF2-40B4-BE49-F238E27FC236}">
                    <a16:creationId xmlns:a16="http://schemas.microsoft.com/office/drawing/2014/main" id="{560E99FB-4659-90D9-37A3-AA1EF8629BA1}"/>
                  </a:ext>
                </a:extLst>
              </p:cNvPr>
              <p:cNvGrpSpPr/>
              <p:nvPr/>
            </p:nvGrpSpPr>
            <p:grpSpPr>
              <a:xfrm>
                <a:off x="-178010" y="1439715"/>
                <a:ext cx="5238960" cy="4856337"/>
                <a:chOff x="-106687" y="1409700"/>
                <a:chExt cx="5167637" cy="4821437"/>
              </a:xfrm>
            </p:grpSpPr>
            <p:sp>
              <p:nvSpPr>
                <p:cNvPr id="383" name="文本框 382">
                  <a:extLst>
                    <a:ext uri="{FF2B5EF4-FFF2-40B4-BE49-F238E27FC236}">
                      <a16:creationId xmlns:a16="http://schemas.microsoft.com/office/drawing/2014/main" id="{9C7CD161-923E-16D4-F850-193C2D43FE85}"/>
                    </a:ext>
                  </a:extLst>
                </p:cNvPr>
                <p:cNvSpPr txBox="1"/>
                <p:nvPr/>
              </p:nvSpPr>
              <p:spPr>
                <a:xfrm>
                  <a:off x="-106687" y="2768088"/>
                  <a:ext cx="1850751" cy="34485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Activate sludge</a:t>
                  </a:r>
                  <a:endParaRPr lang="zh-CN" alt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388" name="组合 387">
                  <a:extLst>
                    <a:ext uri="{FF2B5EF4-FFF2-40B4-BE49-F238E27FC236}">
                      <a16:creationId xmlns:a16="http://schemas.microsoft.com/office/drawing/2014/main" id="{246C0367-E464-0DCF-98D9-A134632C30AE}"/>
                    </a:ext>
                  </a:extLst>
                </p:cNvPr>
                <p:cNvGrpSpPr/>
                <p:nvPr/>
              </p:nvGrpSpPr>
              <p:grpSpPr>
                <a:xfrm>
                  <a:off x="345274" y="1409700"/>
                  <a:ext cx="4715676" cy="4821437"/>
                  <a:chOff x="343408" y="1504609"/>
                  <a:chExt cx="4805597" cy="4726528"/>
                </a:xfrm>
              </p:grpSpPr>
              <p:grpSp>
                <p:nvGrpSpPr>
                  <p:cNvPr id="384" name="组合 383">
                    <a:extLst>
                      <a:ext uri="{FF2B5EF4-FFF2-40B4-BE49-F238E27FC236}">
                        <a16:creationId xmlns:a16="http://schemas.microsoft.com/office/drawing/2014/main" id="{BF387EF3-B71A-B050-A5C8-9B132B48B525}"/>
                      </a:ext>
                    </a:extLst>
                  </p:cNvPr>
                  <p:cNvGrpSpPr/>
                  <p:nvPr/>
                </p:nvGrpSpPr>
                <p:grpSpPr>
                  <a:xfrm>
                    <a:off x="1693903" y="1504609"/>
                    <a:ext cx="3455102" cy="4726528"/>
                    <a:chOff x="1384687" y="1507424"/>
                    <a:chExt cx="3455102" cy="4726528"/>
                  </a:xfrm>
                </p:grpSpPr>
                <p:grpSp>
                  <p:nvGrpSpPr>
                    <p:cNvPr id="376" name="组合 375">
                      <a:extLst>
                        <a:ext uri="{FF2B5EF4-FFF2-40B4-BE49-F238E27FC236}">
                          <a16:creationId xmlns:a16="http://schemas.microsoft.com/office/drawing/2014/main" id="{B773DDED-79A3-331F-5747-A78DFCA8CFD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414803" y="1507424"/>
                      <a:ext cx="3424986" cy="4672785"/>
                      <a:chOff x="951071" y="1352192"/>
                      <a:chExt cx="3709829" cy="5192635"/>
                    </a:xfrm>
                  </p:grpSpPr>
                  <p:grpSp>
                    <p:nvGrpSpPr>
                      <p:cNvPr id="356" name="组合 355">
                        <a:extLst>
                          <a:ext uri="{FF2B5EF4-FFF2-40B4-BE49-F238E27FC236}">
                            <a16:creationId xmlns:a16="http://schemas.microsoft.com/office/drawing/2014/main" id="{ED67C26D-16D4-4A5C-C51F-A79770FC7A2D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51071" y="1352192"/>
                        <a:ext cx="3709829" cy="4470202"/>
                        <a:chOff x="589121" y="1096122"/>
                        <a:chExt cx="3744883" cy="4345749"/>
                      </a:xfrm>
                    </p:grpSpPr>
                    <p:sp>
                      <p:nvSpPr>
                        <p:cNvPr id="350" name="矩形 349">
                          <a:extLst>
                            <a:ext uri="{FF2B5EF4-FFF2-40B4-BE49-F238E27FC236}">
                              <a16:creationId xmlns:a16="http://schemas.microsoft.com/office/drawing/2014/main" id="{47B72CEA-FC4A-8DFE-0098-5067411844B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30754" y="1096122"/>
                          <a:ext cx="3164407" cy="3853543"/>
                        </a:xfrm>
                        <a:prstGeom prst="rect">
                          <a:avLst/>
                        </a:prstGeom>
                        <a:gradFill flip="none" rotWithShape="1">
                          <a:gsLst>
                            <a:gs pos="83000">
                              <a:srgbClr val="E1D7AD">
                                <a:alpha val="0"/>
                              </a:srgbClr>
                            </a:gs>
                            <a:gs pos="19000">
                              <a:srgbClr val="A0D1E9">
                                <a:tint val="44500"/>
                                <a:satMod val="160000"/>
                              </a:srgbClr>
                            </a:gs>
                            <a:gs pos="55000">
                              <a:srgbClr val="E1D7AD">
                                <a:alpha val="45000"/>
                              </a:srgbClr>
                            </a:gs>
                          </a:gsLst>
                          <a:lin ang="5400000" scaled="1"/>
                          <a:tileRect/>
                        </a:gra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15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zh-CN" altLang="en-US" dirty="0"/>
                        </a:p>
                      </p:txBody>
                    </p:sp>
                    <p:grpSp>
                      <p:nvGrpSpPr>
                        <p:cNvPr id="355" name="组合 354">
                          <a:extLst>
                            <a:ext uri="{FF2B5EF4-FFF2-40B4-BE49-F238E27FC236}">
                              <a16:creationId xmlns:a16="http://schemas.microsoft.com/office/drawing/2014/main" id="{1A9B5D61-3B75-336A-F58C-2E771A3B6C49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589121" y="3184099"/>
                          <a:ext cx="3744883" cy="2257772"/>
                          <a:chOff x="1604391" y="3247599"/>
                          <a:chExt cx="3744883" cy="2257772"/>
                        </a:xfrm>
                      </p:grpSpPr>
                      <p:pic>
                        <p:nvPicPr>
                          <p:cNvPr id="354" name="图片 353">
                            <a:extLst>
                              <a:ext uri="{FF2B5EF4-FFF2-40B4-BE49-F238E27FC236}">
                                <a16:creationId xmlns:a16="http://schemas.microsoft.com/office/drawing/2014/main" id="{389A3047-7039-7B0D-BF14-3A73BE142358}"/>
                              </a:ext>
                            </a:extLst>
                          </p:cNvPr>
                          <p:cNvPicPr>
                            <a:picLocks noChangeAspect="1"/>
                          </p:cNvPicPr>
                          <p:nvPr/>
                        </p:nvPicPr>
                        <p:blipFill>
                          <a:blip r:embed="rId2"/>
                          <a:stretch>
                            <a:fillRect/>
                          </a:stretch>
                        </p:blipFill>
                        <p:spPr>
                          <a:xfrm rot="9672404">
                            <a:off x="1604391" y="4159365"/>
                            <a:ext cx="861759" cy="276671"/>
                          </a:xfrm>
                          <a:prstGeom prst="rect">
                            <a:avLst/>
                          </a:prstGeom>
                        </p:spPr>
                      </p:pic>
                      <p:pic>
                        <p:nvPicPr>
                          <p:cNvPr id="353" name="图片 352">
                            <a:extLst>
                              <a:ext uri="{FF2B5EF4-FFF2-40B4-BE49-F238E27FC236}">
                                <a16:creationId xmlns:a16="http://schemas.microsoft.com/office/drawing/2014/main" id="{3E592A85-1477-E669-70E9-E6CAFDF6ED4E}"/>
                              </a:ext>
                            </a:extLst>
                          </p:cNvPr>
                          <p:cNvPicPr>
                            <a:picLocks noChangeAspect="1"/>
                          </p:cNvPicPr>
                          <p:nvPr/>
                        </p:nvPicPr>
                        <p:blipFill>
                          <a:blip r:embed="rId2"/>
                          <a:stretch>
                            <a:fillRect/>
                          </a:stretch>
                        </p:blipFill>
                        <p:spPr>
                          <a:xfrm rot="4205380">
                            <a:off x="2606663" y="4841579"/>
                            <a:ext cx="637003" cy="204513"/>
                          </a:xfrm>
                          <a:prstGeom prst="rect">
                            <a:avLst/>
                          </a:prstGeom>
                        </p:spPr>
                      </p:pic>
                      <p:grpSp>
                        <p:nvGrpSpPr>
                          <p:cNvPr id="352" name="组合 351">
                            <a:extLst>
                              <a:ext uri="{FF2B5EF4-FFF2-40B4-BE49-F238E27FC236}">
                                <a16:creationId xmlns:a16="http://schemas.microsoft.com/office/drawing/2014/main" id="{476059BC-7C83-C2A6-38C6-71E43F0F0945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>
                            <a:off x="1792989" y="3247599"/>
                            <a:ext cx="3556285" cy="2257772"/>
                            <a:chOff x="695327" y="3094016"/>
                            <a:chExt cx="3556285" cy="2257772"/>
                          </a:xfrm>
                        </p:grpSpPr>
                        <p:grpSp>
                          <p:nvGrpSpPr>
                            <p:cNvPr id="336" name="组合 335">
                              <a:extLst>
                                <a:ext uri="{FF2B5EF4-FFF2-40B4-BE49-F238E27FC236}">
                                  <a16:creationId xmlns:a16="http://schemas.microsoft.com/office/drawing/2014/main" id="{31AF5DE1-C1AF-F6C3-043D-F3B159A6F91C}"/>
                                </a:ext>
                              </a:extLst>
                            </p:cNvPr>
                            <p:cNvGrpSpPr/>
                            <p:nvPr/>
                          </p:nvGrpSpPr>
                          <p:grpSpPr>
                            <a:xfrm>
                              <a:off x="695327" y="3094016"/>
                              <a:ext cx="3556285" cy="2257772"/>
                              <a:chOff x="979429" y="3091579"/>
                              <a:chExt cx="3001263" cy="2066010"/>
                            </a:xfrm>
                          </p:grpSpPr>
                          <p:pic>
                            <p:nvPicPr>
                              <p:cNvPr id="333" name="图片 332">
                                <a:extLst>
                                  <a:ext uri="{FF2B5EF4-FFF2-40B4-BE49-F238E27FC236}">
                                    <a16:creationId xmlns:a16="http://schemas.microsoft.com/office/drawing/2014/main" id="{523BA45F-2DA9-463F-A644-D7087A0AB66A}"/>
                                  </a:ext>
                                </a:extLst>
                              </p:cNvPr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2"/>
                              <a:stretch>
                                <a:fillRect/>
                              </a:stretch>
                            </p:blipFill>
                            <p:spPr>
                              <a:xfrm rot="2572225">
                                <a:off x="2734949" y="3901809"/>
                                <a:ext cx="727266" cy="253172"/>
                              </a:xfrm>
                              <a:prstGeom prst="rect">
                                <a:avLst/>
                              </a:prstGeom>
                            </p:spPr>
                          </p:pic>
                          <p:pic>
                            <p:nvPicPr>
                              <p:cNvPr id="331" name="图片 330">
                                <a:extLst>
                                  <a:ext uri="{FF2B5EF4-FFF2-40B4-BE49-F238E27FC236}">
                                    <a16:creationId xmlns:a16="http://schemas.microsoft.com/office/drawing/2014/main" id="{DCA0D4FB-2F03-CE37-B21C-D1DC2C52A6E6}"/>
                                  </a:ext>
                                </a:extLst>
                              </p:cNvPr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2"/>
                              <a:stretch>
                                <a:fillRect/>
                              </a:stretch>
                            </p:blipFill>
                            <p:spPr>
                              <a:xfrm rot="2163632">
                                <a:off x="3251298" y="4062775"/>
                                <a:ext cx="729394" cy="253913"/>
                              </a:xfrm>
                              <a:prstGeom prst="rect">
                                <a:avLst/>
                              </a:prstGeom>
                            </p:spPr>
                          </p:pic>
                          <p:pic>
                            <p:nvPicPr>
                              <p:cNvPr id="329" name="图片 328">
                                <a:extLst>
                                  <a:ext uri="{FF2B5EF4-FFF2-40B4-BE49-F238E27FC236}">
                                    <a16:creationId xmlns:a16="http://schemas.microsoft.com/office/drawing/2014/main" id="{E7BA8356-4FD0-9E7E-7565-0366E367A621}"/>
                                  </a:ext>
                                </a:extLst>
                              </p:cNvPr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3"/>
                              <a:stretch>
                                <a:fillRect/>
                              </a:stretch>
                            </p:blipFill>
                            <p:spPr>
                              <a:xfrm rot="14271248" flipV="1">
                                <a:off x="1886471" y="3871584"/>
                                <a:ext cx="567488" cy="287954"/>
                              </a:xfrm>
                              <a:prstGeom prst="rect">
                                <a:avLst/>
                              </a:prstGeom>
                            </p:spPr>
                          </p:pic>
                          <p:pic>
                            <p:nvPicPr>
                              <p:cNvPr id="327" name="图片 326">
                                <a:extLst>
                                  <a:ext uri="{FF2B5EF4-FFF2-40B4-BE49-F238E27FC236}">
                                    <a16:creationId xmlns:a16="http://schemas.microsoft.com/office/drawing/2014/main" id="{63C3F114-F007-C258-5EDA-17AA1A9053AF}"/>
                                  </a:ext>
                                </a:extLst>
                              </p:cNvPr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3"/>
                              <a:stretch>
                                <a:fillRect/>
                              </a:stretch>
                            </p:blipFill>
                            <p:spPr>
                              <a:xfrm rot="663185">
                                <a:off x="1697230" y="3979143"/>
                                <a:ext cx="777973" cy="394758"/>
                              </a:xfrm>
                              <a:prstGeom prst="rect">
                                <a:avLst/>
                              </a:prstGeom>
                            </p:spPr>
                          </p:pic>
                          <p:pic>
                            <p:nvPicPr>
                              <p:cNvPr id="321" name="图片 320">
                                <a:extLst>
                                  <a:ext uri="{FF2B5EF4-FFF2-40B4-BE49-F238E27FC236}">
                                    <a16:creationId xmlns:a16="http://schemas.microsoft.com/office/drawing/2014/main" id="{96AE50ED-FECA-B4A7-F842-34E337451311}"/>
                                  </a:ext>
                                </a:extLst>
                              </p:cNvPr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4"/>
                              <a:stretch>
                                <a:fillRect/>
                              </a:stretch>
                            </p:blipFill>
                            <p:spPr>
                              <a:xfrm rot="10800000">
                                <a:off x="979429" y="4059181"/>
                                <a:ext cx="639688" cy="269061"/>
                              </a:xfrm>
                              <a:prstGeom prst="rect">
                                <a:avLst/>
                              </a:prstGeom>
                            </p:spPr>
                          </p:pic>
                          <p:pic>
                            <p:nvPicPr>
                              <p:cNvPr id="320" name="图片 319">
                                <a:extLst>
                                  <a:ext uri="{FF2B5EF4-FFF2-40B4-BE49-F238E27FC236}">
                                    <a16:creationId xmlns:a16="http://schemas.microsoft.com/office/drawing/2014/main" id="{F064497F-230C-87FE-7056-E844CFFB2C94}"/>
                                  </a:ext>
                                </a:extLst>
                              </p:cNvPr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4"/>
                              <a:stretch>
                                <a:fillRect/>
                              </a:stretch>
                            </p:blipFill>
                            <p:spPr>
                              <a:xfrm rot="5016250">
                                <a:off x="2916157" y="4166271"/>
                                <a:ext cx="639688" cy="269061"/>
                              </a:xfrm>
                              <a:prstGeom prst="rect">
                                <a:avLst/>
                              </a:prstGeom>
                            </p:spPr>
                          </p:pic>
                          <p:pic>
                            <p:nvPicPr>
                              <p:cNvPr id="62" name="图片 61">
                                <a:extLst>
                                  <a:ext uri="{FF2B5EF4-FFF2-40B4-BE49-F238E27FC236}">
                                    <a16:creationId xmlns:a16="http://schemas.microsoft.com/office/drawing/2014/main" id="{FC042A9C-0DFA-22A8-3588-F5501C4BFCFE}"/>
                                  </a:ext>
                                </a:extLst>
                              </p:cNvPr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5"/>
                              <a:stretch>
                                <a:fillRect/>
                              </a:stretch>
                            </p:blipFill>
                            <p:spPr>
                              <a:xfrm rot="1140492">
                                <a:off x="2482378" y="4017325"/>
                                <a:ext cx="555871" cy="463538"/>
                              </a:xfrm>
                              <a:prstGeom prst="rect">
                                <a:avLst/>
                              </a:prstGeom>
                            </p:spPr>
                          </p:pic>
                          <p:grpSp>
                            <p:nvGrpSpPr>
                              <p:cNvPr id="46" name="组合 45">
                                <a:extLst>
                                  <a:ext uri="{FF2B5EF4-FFF2-40B4-BE49-F238E27FC236}">
                                    <a16:creationId xmlns:a16="http://schemas.microsoft.com/office/drawing/2014/main" id="{981B11EC-F81D-0252-C90F-D03E7167A3FB}"/>
                                  </a:ext>
                                </a:extLst>
                              </p:cNvPr>
                              <p:cNvGrpSpPr/>
                              <p:nvPr/>
                            </p:nvGrpSpPr>
                            <p:grpSpPr>
                              <a:xfrm>
                                <a:off x="1032191" y="4334741"/>
                                <a:ext cx="2662541" cy="822848"/>
                                <a:chOff x="1271677" y="3919342"/>
                                <a:chExt cx="2662541" cy="822848"/>
                              </a:xfrm>
                              <a:solidFill>
                                <a:srgbClr val="B89F89"/>
                              </a:solidFill>
                            </p:grpSpPr>
                            <p:grpSp>
                              <p:nvGrpSpPr>
                                <p:cNvPr id="43" name="组合 42">
                                  <a:extLst>
                                    <a:ext uri="{FF2B5EF4-FFF2-40B4-BE49-F238E27FC236}">
                                      <a16:creationId xmlns:a16="http://schemas.microsoft.com/office/drawing/2014/main" id="{46220D7C-2722-0CEB-E2B3-B1EEBBFC4493}"/>
                                    </a:ext>
                                  </a:extLst>
                                </p:cNvPr>
                                <p:cNvGrpSpPr/>
                                <p:nvPr/>
                              </p:nvGrpSpPr>
                              <p:grpSpPr>
                                <a:xfrm rot="16200000">
                                  <a:off x="1692185" y="3498834"/>
                                  <a:ext cx="822848" cy="1663863"/>
                                  <a:chOff x="9699150" y="3244392"/>
                                  <a:chExt cx="822848" cy="1663863"/>
                                </a:xfrm>
                                <a:grpFill/>
                              </p:grpSpPr>
                              <p:sp>
                                <p:nvSpPr>
                                  <p:cNvPr id="39" name="矩形 38">
                                    <a:extLst>
                                      <a:ext uri="{FF2B5EF4-FFF2-40B4-BE49-F238E27FC236}">
                                        <a16:creationId xmlns:a16="http://schemas.microsoft.com/office/drawing/2014/main" id="{94EBCFAE-74A0-8F7E-6902-238D872A7397}"/>
                                      </a:ext>
                                    </a:extLst>
                                  </p:cNvPr>
                                  <p:cNvSpPr/>
                                  <p:nvPr/>
                                </p:nvSpPr>
                                <p:spPr>
                                  <a:xfrm flipH="1">
                                    <a:off x="9703802" y="4636015"/>
                                    <a:ext cx="817200" cy="272240"/>
                                  </a:xfrm>
                                  <a:prstGeom prst="rect">
                                    <a:avLst/>
                                  </a:prstGeom>
                                  <a:grpFill/>
                                  <a:ln w="19050">
                                    <a:solidFill>
                                      <a:schemeClr val="tx2">
                                        <a:lumMod val="50000"/>
                                      </a:schemeClr>
                                    </a:solidFill>
                                  </a:ln>
                                </p:spPr>
                                <p:style>
                                  <a:lnRef idx="2">
                                    <a:schemeClr val="accent1">
                                      <a:shade val="50000"/>
                                    </a:schemeClr>
                                  </a:lnRef>
                                  <a:fillRef idx="1">
                                    <a:schemeClr val="accent1"/>
                                  </a:fillRef>
                                  <a:effectRef idx="0">
                                    <a:schemeClr val="accent1"/>
                                  </a:effectRef>
                                  <a:fontRef idx="minor">
                                    <a:schemeClr val="lt1"/>
                                  </a:fontRef>
                                </p:style>
                                <p:txBody>
                                  <a:bodyPr rtlCol="0" anchor="ctr"/>
                                  <a:lstStyle/>
                                  <a:p>
                                    <a:pPr algn="ctr"/>
                                    <a:endParaRPr lang="zh-CN" altLang="en-US">
                                      <a:solidFill>
                                        <a:prstClr val="white"/>
                                      </a:solidFill>
                                      <a:latin typeface="Arial" panose="020B0604020202020204" pitchFamily="34" charset="0"/>
                                      <a:ea typeface="黑体"/>
                                      <a:cs typeface="Arial" panose="020B0604020202020204" pitchFamily="34" charset="0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40" name="矩形 39">
                                    <a:extLst>
                                      <a:ext uri="{FF2B5EF4-FFF2-40B4-BE49-F238E27FC236}">
                                        <a16:creationId xmlns:a16="http://schemas.microsoft.com/office/drawing/2014/main" id="{0626ACAB-3833-85FD-D9E5-5829283A5E63}"/>
                                      </a:ext>
                                    </a:extLst>
                                  </p:cNvPr>
                                  <p:cNvSpPr/>
                                  <p:nvPr/>
                                </p:nvSpPr>
                                <p:spPr>
                                  <a:xfrm flipH="1">
                                    <a:off x="9704798" y="4204554"/>
                                    <a:ext cx="817200" cy="272240"/>
                                  </a:xfrm>
                                  <a:prstGeom prst="rect">
                                    <a:avLst/>
                                  </a:prstGeom>
                                  <a:grpFill/>
                                  <a:ln w="19050">
                                    <a:solidFill>
                                      <a:schemeClr val="tx2">
                                        <a:lumMod val="50000"/>
                                      </a:schemeClr>
                                    </a:solidFill>
                                  </a:ln>
                                </p:spPr>
                                <p:style>
                                  <a:lnRef idx="2">
                                    <a:schemeClr val="accent1">
                                      <a:shade val="50000"/>
                                    </a:schemeClr>
                                  </a:lnRef>
                                  <a:fillRef idx="1">
                                    <a:schemeClr val="accent1"/>
                                  </a:fillRef>
                                  <a:effectRef idx="0">
                                    <a:schemeClr val="accent1"/>
                                  </a:effectRef>
                                  <a:fontRef idx="minor">
                                    <a:schemeClr val="lt1"/>
                                  </a:fontRef>
                                </p:style>
                                <p:txBody>
                                  <a:bodyPr rtlCol="0" anchor="ctr"/>
                                  <a:lstStyle/>
                                  <a:p>
                                    <a:pPr algn="ctr"/>
                                    <a:endParaRPr lang="zh-CN" altLang="en-US">
                                      <a:solidFill>
                                        <a:prstClr val="white"/>
                                      </a:solidFill>
                                      <a:latin typeface="Arial" panose="020B0604020202020204" pitchFamily="34" charset="0"/>
                                      <a:ea typeface="黑体"/>
                                      <a:cs typeface="Arial" panose="020B0604020202020204" pitchFamily="34" charset="0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41" name="矩形 40">
                                    <a:extLst>
                                      <a:ext uri="{FF2B5EF4-FFF2-40B4-BE49-F238E27FC236}">
                                        <a16:creationId xmlns:a16="http://schemas.microsoft.com/office/drawing/2014/main" id="{E25CC3F8-29CB-E9A6-47A7-38336A5629FD}"/>
                                      </a:ext>
                                    </a:extLst>
                                  </p:cNvPr>
                                  <p:cNvSpPr/>
                                  <p:nvPr/>
                                </p:nvSpPr>
                                <p:spPr>
                                  <a:xfrm flipH="1">
                                    <a:off x="9699150" y="3244392"/>
                                    <a:ext cx="817200" cy="272240"/>
                                  </a:xfrm>
                                  <a:prstGeom prst="rect">
                                    <a:avLst/>
                                  </a:prstGeom>
                                  <a:grpFill/>
                                  <a:ln w="19050">
                                    <a:solidFill>
                                      <a:schemeClr val="tx2">
                                        <a:lumMod val="50000"/>
                                      </a:schemeClr>
                                    </a:solidFill>
                                  </a:ln>
                                </p:spPr>
                                <p:style>
                                  <a:lnRef idx="2">
                                    <a:schemeClr val="accent1">
                                      <a:shade val="50000"/>
                                    </a:schemeClr>
                                  </a:lnRef>
                                  <a:fillRef idx="1">
                                    <a:schemeClr val="accent1"/>
                                  </a:fillRef>
                                  <a:effectRef idx="0">
                                    <a:schemeClr val="accent1"/>
                                  </a:effectRef>
                                  <a:fontRef idx="minor">
                                    <a:schemeClr val="lt1"/>
                                  </a:fontRef>
                                </p:style>
                                <p:txBody>
                                  <a:bodyPr rtlCol="0" anchor="ctr"/>
                                  <a:lstStyle/>
                                  <a:p>
                                    <a:pPr algn="ctr"/>
                                    <a:endParaRPr lang="zh-CN" altLang="en-US">
                                      <a:solidFill>
                                        <a:prstClr val="white"/>
                                      </a:solidFill>
                                      <a:latin typeface="Arial" panose="020B0604020202020204" pitchFamily="34" charset="0"/>
                                      <a:ea typeface="黑体"/>
                                      <a:cs typeface="Arial" panose="020B0604020202020204" pitchFamily="34" charset="0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42" name="矩形 41">
                                    <a:extLst>
                                      <a:ext uri="{FF2B5EF4-FFF2-40B4-BE49-F238E27FC236}">
                                        <a16:creationId xmlns:a16="http://schemas.microsoft.com/office/drawing/2014/main" id="{F317E776-9F1B-8D9F-0DCD-84CA0868687A}"/>
                                      </a:ext>
                                    </a:extLst>
                                  </p:cNvPr>
                                  <p:cNvSpPr/>
                                  <p:nvPr/>
                                </p:nvSpPr>
                                <p:spPr>
                                  <a:xfrm flipH="1">
                                    <a:off x="9699151" y="3705215"/>
                                    <a:ext cx="817200" cy="272240"/>
                                  </a:xfrm>
                                  <a:prstGeom prst="rect">
                                    <a:avLst/>
                                  </a:prstGeom>
                                  <a:grpFill/>
                                  <a:ln w="19050">
                                    <a:solidFill>
                                      <a:schemeClr val="tx2">
                                        <a:lumMod val="50000"/>
                                      </a:schemeClr>
                                    </a:solidFill>
                                  </a:ln>
                                </p:spPr>
                                <p:style>
                                  <a:lnRef idx="2">
                                    <a:schemeClr val="accent1">
                                      <a:shade val="50000"/>
                                    </a:schemeClr>
                                  </a:lnRef>
                                  <a:fillRef idx="1">
                                    <a:schemeClr val="accent1"/>
                                  </a:fillRef>
                                  <a:effectRef idx="0">
                                    <a:schemeClr val="accent1"/>
                                  </a:effectRef>
                                  <a:fontRef idx="minor">
                                    <a:schemeClr val="lt1"/>
                                  </a:fontRef>
                                </p:style>
                                <p:txBody>
                                  <a:bodyPr rtlCol="0" anchor="ctr"/>
                                  <a:lstStyle/>
                                  <a:p>
                                    <a:pPr algn="ctr"/>
                                    <a:endParaRPr lang="zh-CN" altLang="en-US">
                                      <a:solidFill>
                                        <a:prstClr val="white"/>
                                      </a:solidFill>
                                      <a:latin typeface="Arial" panose="020B0604020202020204" pitchFamily="34" charset="0"/>
                                      <a:ea typeface="黑体"/>
                                      <a:cs typeface="Arial" panose="020B0604020202020204" pitchFamily="34" charset="0"/>
                                    </a:endParaRPr>
                                  </a:p>
                                </p:txBody>
                              </p:sp>
                            </p:grpSp>
                            <p:sp>
                              <p:nvSpPr>
                                <p:cNvPr id="44" name="矩形 43">
                                  <a:extLst>
                                    <a:ext uri="{FF2B5EF4-FFF2-40B4-BE49-F238E27FC236}">
                                      <a16:creationId xmlns:a16="http://schemas.microsoft.com/office/drawing/2014/main" id="{C3BE956E-E606-8A61-B55F-70E3CBEF4A29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 rot="16200000" flipH="1">
                                  <a:off x="2890160" y="4191822"/>
                                  <a:ext cx="817200" cy="272240"/>
                                </a:xfrm>
                                <a:prstGeom prst="rect">
                                  <a:avLst/>
                                </a:prstGeom>
                                <a:grpFill/>
                                <a:ln w="1905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</a:ln>
                              </p:spPr>
                              <p:style>
                                <a:lnRef idx="2">
                                  <a:schemeClr val="accent1">
                                    <a:shade val="50000"/>
                                  </a:schemeClr>
                                </a:lnRef>
                                <a:fillRef idx="1">
                                  <a:schemeClr val="accent1"/>
                                </a:fillRef>
                                <a:effectRef idx="0">
                                  <a:schemeClr val="accent1"/>
                                </a:effectRef>
                                <a:fontRef idx="minor">
                                  <a:schemeClr val="lt1"/>
                                </a:fontRef>
                              </p:style>
                              <p:txBody>
                                <a:bodyPr rtlCol="0" anchor="ctr"/>
                                <a:lstStyle/>
                                <a:p>
                                  <a:pPr algn="ctr"/>
                                  <a:endParaRPr lang="zh-CN" altLang="en-US">
                                    <a:solidFill>
                                      <a:prstClr val="white"/>
                                    </a:solidFill>
                                    <a:latin typeface="Arial" panose="020B0604020202020204" pitchFamily="34" charset="0"/>
                                    <a:ea typeface="黑体"/>
                                    <a:cs typeface="Arial" panose="020B0604020202020204" pitchFamily="34" charset="0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45" name="矩形 44">
                                  <a:extLst>
                                    <a:ext uri="{FF2B5EF4-FFF2-40B4-BE49-F238E27FC236}">
                                      <a16:creationId xmlns:a16="http://schemas.microsoft.com/office/drawing/2014/main" id="{72F2E36E-BE6B-984D-0164-87BF3EC9A512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 rot="16200000" flipH="1">
                                  <a:off x="3389498" y="4191822"/>
                                  <a:ext cx="817200" cy="272240"/>
                                </a:xfrm>
                                <a:prstGeom prst="rect">
                                  <a:avLst/>
                                </a:prstGeom>
                                <a:grpFill/>
                                <a:ln w="19050">
                                  <a:solidFill>
                                    <a:schemeClr val="tx2">
                                      <a:lumMod val="50000"/>
                                    </a:schemeClr>
                                  </a:solidFill>
                                </a:ln>
                              </p:spPr>
                              <p:style>
                                <a:lnRef idx="2">
                                  <a:schemeClr val="accent1">
                                    <a:shade val="50000"/>
                                  </a:schemeClr>
                                </a:lnRef>
                                <a:fillRef idx="1">
                                  <a:schemeClr val="accent1"/>
                                </a:fillRef>
                                <a:effectRef idx="0">
                                  <a:schemeClr val="accent1"/>
                                </a:effectRef>
                                <a:fontRef idx="minor">
                                  <a:schemeClr val="lt1"/>
                                </a:fontRef>
                              </p:style>
                              <p:txBody>
                                <a:bodyPr rtlCol="0" anchor="ctr"/>
                                <a:lstStyle/>
                                <a:p>
                                  <a:pPr algn="ctr"/>
                                  <a:endParaRPr lang="zh-CN" altLang="en-US">
                                    <a:solidFill>
                                      <a:prstClr val="white"/>
                                    </a:solidFill>
                                    <a:latin typeface="Arial" panose="020B0604020202020204" pitchFamily="34" charset="0"/>
                                    <a:ea typeface="黑体"/>
                                    <a:cs typeface="Arial" panose="020B0604020202020204" pitchFamily="34" charset="0"/>
                                  </a:endParaRPr>
                                </a:p>
                              </p:txBody>
                            </p:sp>
                          </p:grpSp>
                          <p:sp>
                            <p:nvSpPr>
                              <p:cNvPr id="47" name="椭圆 46">
                                <a:extLst>
                                  <a:ext uri="{FF2B5EF4-FFF2-40B4-BE49-F238E27FC236}">
                                    <a16:creationId xmlns:a16="http://schemas.microsoft.com/office/drawing/2014/main" id="{1C4D42B9-DA87-C375-5F7A-71BD06D51147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 rot="16041543" flipH="1">
                                <a:off x="1292517" y="4380936"/>
                                <a:ext cx="173899" cy="173899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CC9900"/>
                              </a:solidFill>
                              <a:ln>
                                <a:noFill/>
                              </a:ln>
                              <a:effectLst>
                                <a:glow rad="101600">
                                  <a:srgbClr val="CCCC00">
                                    <a:alpha val="60000"/>
                                  </a:srgbClr>
                                </a:glow>
                              </a:effectLst>
                            </p:spPr>
                            <p:style>
                              <a:lnRef idx="2">
                                <a:schemeClr val="accent1">
                                  <a:shade val="50000"/>
                                </a:schemeClr>
                              </a:lnRef>
                              <a:fillRef idx="1">
                                <a:schemeClr val="accent1"/>
                              </a:fillRef>
                              <a:effectRef idx="0">
                                <a:schemeClr val="accent1"/>
                              </a:effectRef>
                              <a:fontRef idx="minor">
                                <a:schemeClr val="lt1"/>
                              </a:fontRef>
                            </p:style>
                            <p:txBody>
                              <a:bodyPr rtlCol="0" anchor="ctr"/>
                              <a:lstStyle/>
                              <a:p>
                                <a:pPr marL="0" marR="0" lvl="0" indent="0" algn="ctr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zh-CN" altLang="en-US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white"/>
                                  </a:solidFill>
                                  <a:effectLst/>
                                  <a:uLnTx/>
                                  <a:uFillTx/>
                                  <a:latin typeface="Arial" panose="020B0604020202020204" pitchFamily="34" charset="0"/>
                                  <a:ea typeface="黑体"/>
                                  <a:cs typeface="Arial" panose="020B0604020202020204" pitchFamily="34" charset="0"/>
                                </a:endParaRPr>
                              </a:p>
                            </p:txBody>
                          </p:sp>
                          <p:sp>
                            <p:nvSpPr>
                              <p:cNvPr id="48" name="椭圆 47">
                                <a:extLst>
                                  <a:ext uri="{FF2B5EF4-FFF2-40B4-BE49-F238E27FC236}">
                                    <a16:creationId xmlns:a16="http://schemas.microsoft.com/office/drawing/2014/main" id="{3243CA38-6BFB-C8BD-6A83-EA6DCC5BF24D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 rot="16041543" flipH="1">
                                <a:off x="1327681" y="3091579"/>
                                <a:ext cx="145613" cy="145613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CC9900"/>
                              </a:solidFill>
                              <a:ln>
                                <a:noFill/>
                              </a:ln>
                              <a:effectLst>
                                <a:glow rad="101600">
                                  <a:srgbClr val="CCCC00">
                                    <a:alpha val="60000"/>
                                  </a:srgbClr>
                                </a:glow>
                              </a:effectLst>
                            </p:spPr>
                            <p:style>
                              <a:lnRef idx="2">
                                <a:schemeClr val="accent1">
                                  <a:shade val="50000"/>
                                </a:schemeClr>
                              </a:lnRef>
                              <a:fillRef idx="1">
                                <a:schemeClr val="accent1"/>
                              </a:fillRef>
                              <a:effectRef idx="0">
                                <a:schemeClr val="accent1"/>
                              </a:effectRef>
                              <a:fontRef idx="minor">
                                <a:schemeClr val="lt1"/>
                              </a:fontRef>
                            </p:style>
                            <p:txBody>
                              <a:bodyPr rtlCol="0" anchor="ctr"/>
                              <a:lstStyle/>
                              <a:p>
                                <a:pPr marL="0" marR="0" lvl="0" indent="0" algn="ctr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zh-CN" altLang="en-US" sz="1800" b="0" i="0" u="none" strike="noStrike" kern="1200" cap="none" spc="0" normalizeH="0" baseline="0" noProof="0" dirty="0">
                                  <a:ln>
                                    <a:noFill/>
                                  </a:ln>
                                  <a:solidFill>
                                    <a:prstClr val="white"/>
                                  </a:solidFill>
                                  <a:effectLst/>
                                  <a:uLnTx/>
                                  <a:uFillTx/>
                                  <a:latin typeface="Arial" panose="020B0604020202020204" pitchFamily="34" charset="0"/>
                                  <a:ea typeface="黑体"/>
                                  <a:cs typeface="Arial" panose="020B0604020202020204" pitchFamily="34" charset="0"/>
                                </a:endParaRPr>
                              </a:p>
                            </p:txBody>
                          </p:sp>
                          <p:sp>
                            <p:nvSpPr>
                              <p:cNvPr id="49" name="椭圆 48">
                                <a:extLst>
                                  <a:ext uri="{FF2B5EF4-FFF2-40B4-BE49-F238E27FC236}">
                                    <a16:creationId xmlns:a16="http://schemas.microsoft.com/office/drawing/2014/main" id="{B75C1B4F-371E-9951-20E8-94685B5DCAE7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 rot="16041543" flipH="1">
                                <a:off x="1604700" y="3871382"/>
                                <a:ext cx="145613" cy="145613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CC9900"/>
                              </a:solidFill>
                              <a:ln>
                                <a:noFill/>
                              </a:ln>
                              <a:effectLst>
                                <a:glow rad="101600">
                                  <a:srgbClr val="CCCC00">
                                    <a:alpha val="60000"/>
                                  </a:srgbClr>
                                </a:glow>
                              </a:effectLst>
                            </p:spPr>
                            <p:style>
                              <a:lnRef idx="2">
                                <a:schemeClr val="accent1">
                                  <a:shade val="50000"/>
                                </a:schemeClr>
                              </a:lnRef>
                              <a:fillRef idx="1">
                                <a:schemeClr val="accent1"/>
                              </a:fillRef>
                              <a:effectRef idx="0">
                                <a:schemeClr val="accent1"/>
                              </a:effectRef>
                              <a:fontRef idx="minor">
                                <a:schemeClr val="lt1"/>
                              </a:fontRef>
                            </p:style>
                            <p:txBody>
                              <a:bodyPr rtlCol="0" anchor="ctr"/>
                              <a:lstStyle/>
                              <a:p>
                                <a:pPr marL="0" marR="0" lvl="0" indent="0" algn="ctr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zh-CN" altLang="en-US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white"/>
                                  </a:solidFill>
                                  <a:effectLst/>
                                  <a:uLnTx/>
                                  <a:uFillTx/>
                                  <a:latin typeface="Arial" panose="020B0604020202020204" pitchFamily="34" charset="0"/>
                                  <a:ea typeface="黑体"/>
                                  <a:cs typeface="Arial" panose="020B0604020202020204" pitchFamily="34" charset="0"/>
                                </a:endParaRPr>
                              </a:p>
                            </p:txBody>
                          </p:sp>
                          <p:sp>
                            <p:nvSpPr>
                              <p:cNvPr id="50" name="椭圆 49">
                                <a:extLst>
                                  <a:ext uri="{FF2B5EF4-FFF2-40B4-BE49-F238E27FC236}">
                                    <a16:creationId xmlns:a16="http://schemas.microsoft.com/office/drawing/2014/main" id="{AEBFB754-2983-63AC-C68C-D0DEEF86E57D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 rot="16041543" flipH="1">
                                <a:off x="1343705" y="4260464"/>
                                <a:ext cx="148553" cy="148553"/>
                              </a:xfrm>
                              <a:prstGeom prst="ellipse">
                                <a:avLst/>
                              </a:prstGeom>
                              <a:solidFill>
                                <a:schemeClr val="accent3"/>
                              </a:solidFill>
                              <a:ln>
                                <a:noFill/>
                              </a:ln>
                            </p:spPr>
                            <p:style>
                              <a:lnRef idx="2">
                                <a:schemeClr val="accent1">
                                  <a:shade val="50000"/>
                                </a:schemeClr>
                              </a:lnRef>
                              <a:fillRef idx="1">
                                <a:schemeClr val="accent1"/>
                              </a:fillRef>
                              <a:effectRef idx="0">
                                <a:schemeClr val="accent1"/>
                              </a:effectRef>
                              <a:fontRef idx="minor">
                                <a:schemeClr val="lt1"/>
                              </a:fontRef>
                            </p:style>
                            <p:txBody>
                              <a:bodyPr rtlCol="0" anchor="ctr"/>
                              <a:lstStyle/>
                              <a:p>
                                <a:pPr marL="0" marR="0" lvl="0" indent="0" algn="ctr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zh-CN" altLang="en-US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white"/>
                                  </a:solidFill>
                                  <a:effectLst/>
                                  <a:uLnTx/>
                                  <a:uFillTx/>
                                  <a:latin typeface="Arial" panose="020B0604020202020204" pitchFamily="34" charset="0"/>
                                  <a:ea typeface="黑体"/>
                                  <a:cs typeface="Arial" panose="020B0604020202020204" pitchFamily="34" charset="0"/>
                                </a:endParaRPr>
                              </a:p>
                            </p:txBody>
                          </p:sp>
                          <p:sp>
                            <p:nvSpPr>
                              <p:cNvPr id="51" name="椭圆 50">
                                <a:extLst>
                                  <a:ext uri="{FF2B5EF4-FFF2-40B4-BE49-F238E27FC236}">
                                    <a16:creationId xmlns:a16="http://schemas.microsoft.com/office/drawing/2014/main" id="{1A67026D-9AB7-F39B-B41A-9027AE8DBA7C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 rot="16041543" flipH="1">
                                <a:off x="1750313" y="4182844"/>
                                <a:ext cx="148553" cy="148553"/>
                              </a:xfrm>
                              <a:prstGeom prst="ellipse">
                                <a:avLst/>
                              </a:prstGeom>
                              <a:solidFill>
                                <a:schemeClr val="accent3"/>
                              </a:solidFill>
                              <a:ln>
                                <a:noFill/>
                              </a:ln>
                            </p:spPr>
                            <p:style>
                              <a:lnRef idx="2">
                                <a:schemeClr val="accent1">
                                  <a:shade val="50000"/>
                                </a:schemeClr>
                              </a:lnRef>
                              <a:fillRef idx="1">
                                <a:schemeClr val="accent1"/>
                              </a:fillRef>
                              <a:effectRef idx="0">
                                <a:schemeClr val="accent1"/>
                              </a:effectRef>
                              <a:fontRef idx="minor">
                                <a:schemeClr val="lt1"/>
                              </a:fontRef>
                            </p:style>
                            <p:txBody>
                              <a:bodyPr rtlCol="0" anchor="ctr"/>
                              <a:lstStyle/>
                              <a:p>
                                <a:pPr marL="0" marR="0" lvl="0" indent="0" algn="ctr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zh-CN" altLang="en-US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white"/>
                                  </a:solidFill>
                                  <a:effectLst/>
                                  <a:uLnTx/>
                                  <a:uFillTx/>
                                  <a:latin typeface="Arial" panose="020B0604020202020204" pitchFamily="34" charset="0"/>
                                  <a:ea typeface="黑体"/>
                                  <a:cs typeface="Arial" panose="020B0604020202020204" pitchFamily="34" charset="0"/>
                                </a:endParaRPr>
                              </a:p>
                            </p:txBody>
                          </p:sp>
                          <p:sp>
                            <p:nvSpPr>
                              <p:cNvPr id="52" name="椭圆 51">
                                <a:extLst>
                                  <a:ext uri="{FF2B5EF4-FFF2-40B4-BE49-F238E27FC236}">
                                    <a16:creationId xmlns:a16="http://schemas.microsoft.com/office/drawing/2014/main" id="{884B24D3-3B86-B83F-60CC-C5CECB45D77E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 rot="16041543" flipH="1">
                                <a:off x="1337707" y="3971877"/>
                                <a:ext cx="173899" cy="173899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CC9900"/>
                              </a:solidFill>
                              <a:ln>
                                <a:noFill/>
                              </a:ln>
                              <a:effectLst>
                                <a:glow rad="101600">
                                  <a:srgbClr val="CCCC00">
                                    <a:alpha val="60000"/>
                                  </a:srgbClr>
                                </a:glow>
                              </a:effectLst>
                            </p:spPr>
                            <p:style>
                              <a:lnRef idx="2">
                                <a:schemeClr val="accent1">
                                  <a:shade val="50000"/>
                                </a:schemeClr>
                              </a:lnRef>
                              <a:fillRef idx="1">
                                <a:schemeClr val="accent1"/>
                              </a:fillRef>
                              <a:effectRef idx="0">
                                <a:schemeClr val="accent1"/>
                              </a:effectRef>
                              <a:fontRef idx="minor">
                                <a:schemeClr val="lt1"/>
                              </a:fontRef>
                            </p:style>
                            <p:txBody>
                              <a:bodyPr rtlCol="0" anchor="ctr"/>
                              <a:lstStyle/>
                              <a:p>
                                <a:pPr marL="0" marR="0" lvl="0" indent="0" algn="ctr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zh-CN" altLang="en-US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white"/>
                                  </a:solidFill>
                                  <a:effectLst/>
                                  <a:uLnTx/>
                                  <a:uFillTx/>
                                  <a:latin typeface="Arial" panose="020B0604020202020204" pitchFamily="34" charset="0"/>
                                  <a:ea typeface="黑体"/>
                                  <a:cs typeface="Arial" panose="020B0604020202020204" pitchFamily="34" charset="0"/>
                                </a:endParaRPr>
                              </a:p>
                            </p:txBody>
                          </p:sp>
                          <p:sp>
                            <p:nvSpPr>
                              <p:cNvPr id="53" name="椭圆 52">
                                <a:extLst>
                                  <a:ext uri="{FF2B5EF4-FFF2-40B4-BE49-F238E27FC236}">
                                    <a16:creationId xmlns:a16="http://schemas.microsoft.com/office/drawing/2014/main" id="{001B2584-71B1-C214-7533-C90079898FC4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 rot="16041543" flipH="1">
                                <a:off x="2297451" y="3924500"/>
                                <a:ext cx="173899" cy="173899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CC9900"/>
                              </a:solidFill>
                              <a:ln>
                                <a:noFill/>
                              </a:ln>
                              <a:effectLst>
                                <a:glow rad="101600">
                                  <a:srgbClr val="CCCC00">
                                    <a:alpha val="60000"/>
                                  </a:srgbClr>
                                </a:glow>
                              </a:effectLst>
                            </p:spPr>
                            <p:style>
                              <a:lnRef idx="2">
                                <a:schemeClr val="accent1">
                                  <a:shade val="50000"/>
                                </a:schemeClr>
                              </a:lnRef>
                              <a:fillRef idx="1">
                                <a:schemeClr val="accent1"/>
                              </a:fillRef>
                              <a:effectRef idx="0">
                                <a:schemeClr val="accent1"/>
                              </a:effectRef>
                              <a:fontRef idx="minor">
                                <a:schemeClr val="lt1"/>
                              </a:fontRef>
                            </p:style>
                            <p:txBody>
                              <a:bodyPr rtlCol="0" anchor="ctr"/>
                              <a:lstStyle/>
                              <a:p>
                                <a:pPr marL="0" marR="0" lvl="0" indent="0" algn="ctr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zh-CN" altLang="en-US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white"/>
                                  </a:solidFill>
                                  <a:effectLst/>
                                  <a:uLnTx/>
                                  <a:uFillTx/>
                                  <a:latin typeface="Arial" panose="020B0604020202020204" pitchFamily="34" charset="0"/>
                                  <a:ea typeface="黑体"/>
                                  <a:cs typeface="Arial" panose="020B0604020202020204" pitchFamily="34" charset="0"/>
                                </a:endParaRPr>
                              </a:p>
                            </p:txBody>
                          </p:sp>
                          <p:sp>
                            <p:nvSpPr>
                              <p:cNvPr id="54" name="椭圆 53">
                                <a:extLst>
                                  <a:ext uri="{FF2B5EF4-FFF2-40B4-BE49-F238E27FC236}">
                                    <a16:creationId xmlns:a16="http://schemas.microsoft.com/office/drawing/2014/main" id="{C0916D5F-0EAD-960A-ECBF-131CD33E8E7F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 rot="16041543" flipH="1">
                                <a:off x="2268508" y="4132075"/>
                                <a:ext cx="173899" cy="173899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CC9900"/>
                              </a:solidFill>
                              <a:ln>
                                <a:noFill/>
                              </a:ln>
                              <a:effectLst>
                                <a:glow rad="101600">
                                  <a:srgbClr val="CCCC00">
                                    <a:alpha val="60000"/>
                                  </a:srgbClr>
                                </a:glow>
                              </a:effectLst>
                            </p:spPr>
                            <p:style>
                              <a:lnRef idx="2">
                                <a:schemeClr val="accent1">
                                  <a:shade val="50000"/>
                                </a:schemeClr>
                              </a:lnRef>
                              <a:fillRef idx="1">
                                <a:schemeClr val="accent1"/>
                              </a:fillRef>
                              <a:effectRef idx="0">
                                <a:schemeClr val="accent1"/>
                              </a:effectRef>
                              <a:fontRef idx="minor">
                                <a:schemeClr val="lt1"/>
                              </a:fontRef>
                            </p:style>
                            <p:txBody>
                              <a:bodyPr rtlCol="0" anchor="ctr"/>
                              <a:lstStyle/>
                              <a:p>
                                <a:pPr marL="0" marR="0" lvl="0" indent="0" algn="ctr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zh-CN" altLang="en-US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white"/>
                                  </a:solidFill>
                                  <a:effectLst/>
                                  <a:uLnTx/>
                                  <a:uFillTx/>
                                  <a:latin typeface="Arial" panose="020B0604020202020204" pitchFamily="34" charset="0"/>
                                  <a:ea typeface="黑体"/>
                                  <a:cs typeface="Arial" panose="020B0604020202020204" pitchFamily="34" charset="0"/>
                                </a:endParaRPr>
                              </a:p>
                            </p:txBody>
                          </p:sp>
                          <p:sp>
                            <p:nvSpPr>
                              <p:cNvPr id="322" name="椭圆 321">
                                <a:extLst>
                                  <a:ext uri="{FF2B5EF4-FFF2-40B4-BE49-F238E27FC236}">
                                    <a16:creationId xmlns:a16="http://schemas.microsoft.com/office/drawing/2014/main" id="{752956CA-6F62-B743-883B-935888EA516D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 rot="16041543" flipH="1">
                                <a:off x="2616412" y="3893685"/>
                                <a:ext cx="148553" cy="148553"/>
                              </a:xfrm>
                              <a:prstGeom prst="ellipse">
                                <a:avLst/>
                              </a:prstGeom>
                              <a:solidFill>
                                <a:schemeClr val="accent3"/>
                              </a:solidFill>
                              <a:ln>
                                <a:noFill/>
                              </a:ln>
                            </p:spPr>
                            <p:style>
                              <a:lnRef idx="2">
                                <a:schemeClr val="accent1">
                                  <a:shade val="50000"/>
                                </a:schemeClr>
                              </a:lnRef>
                              <a:fillRef idx="1">
                                <a:schemeClr val="accent1"/>
                              </a:fillRef>
                              <a:effectRef idx="0">
                                <a:schemeClr val="accent1"/>
                              </a:effectRef>
                              <a:fontRef idx="minor">
                                <a:schemeClr val="lt1"/>
                              </a:fontRef>
                            </p:style>
                            <p:txBody>
                              <a:bodyPr rtlCol="0" anchor="ctr"/>
                              <a:lstStyle/>
                              <a:p>
                                <a:pPr marL="0" marR="0" lvl="0" indent="0" algn="ctr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zh-CN" altLang="en-US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white"/>
                                  </a:solidFill>
                                  <a:effectLst/>
                                  <a:uLnTx/>
                                  <a:uFillTx/>
                                  <a:latin typeface="Arial" panose="020B0604020202020204" pitchFamily="34" charset="0"/>
                                  <a:ea typeface="黑体"/>
                                  <a:cs typeface="Arial" panose="020B0604020202020204" pitchFamily="34" charset="0"/>
                                </a:endParaRPr>
                              </a:p>
                            </p:txBody>
                          </p:sp>
                          <p:sp>
                            <p:nvSpPr>
                              <p:cNvPr id="323" name="椭圆 322">
                                <a:extLst>
                                  <a:ext uri="{FF2B5EF4-FFF2-40B4-BE49-F238E27FC236}">
                                    <a16:creationId xmlns:a16="http://schemas.microsoft.com/office/drawing/2014/main" id="{B9CBEAA8-F976-81D7-5AC5-CBD6C03C5BD5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 rot="16041543" flipH="1">
                                <a:off x="1577850" y="4115455"/>
                                <a:ext cx="148553" cy="148553"/>
                              </a:xfrm>
                              <a:prstGeom prst="ellipse">
                                <a:avLst/>
                              </a:prstGeom>
                              <a:solidFill>
                                <a:schemeClr val="accent3"/>
                              </a:solidFill>
                              <a:ln>
                                <a:noFill/>
                              </a:ln>
                            </p:spPr>
                            <p:style>
                              <a:lnRef idx="2">
                                <a:schemeClr val="accent1">
                                  <a:shade val="50000"/>
                                </a:schemeClr>
                              </a:lnRef>
                              <a:fillRef idx="1">
                                <a:schemeClr val="accent1"/>
                              </a:fillRef>
                              <a:effectRef idx="0">
                                <a:schemeClr val="accent1"/>
                              </a:effectRef>
                              <a:fontRef idx="minor">
                                <a:schemeClr val="lt1"/>
                              </a:fontRef>
                            </p:style>
                            <p:txBody>
                              <a:bodyPr rtlCol="0" anchor="ctr"/>
                              <a:lstStyle/>
                              <a:p>
                                <a:pPr marL="0" marR="0" lvl="0" indent="0" algn="ctr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zh-CN" altLang="en-US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white"/>
                                  </a:solidFill>
                                  <a:effectLst/>
                                  <a:uLnTx/>
                                  <a:uFillTx/>
                                  <a:latin typeface="Arial" panose="020B0604020202020204" pitchFamily="34" charset="0"/>
                                  <a:ea typeface="黑体"/>
                                  <a:cs typeface="Arial" panose="020B0604020202020204" pitchFamily="34" charset="0"/>
                                </a:endParaRPr>
                              </a:p>
                            </p:txBody>
                          </p:sp>
                          <p:sp>
                            <p:nvSpPr>
                              <p:cNvPr id="324" name="椭圆 323">
                                <a:extLst>
                                  <a:ext uri="{FF2B5EF4-FFF2-40B4-BE49-F238E27FC236}">
                                    <a16:creationId xmlns:a16="http://schemas.microsoft.com/office/drawing/2014/main" id="{9D904201-CD0A-7BC4-6385-54E8D8645BED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 rot="16041543" flipH="1">
                                <a:off x="3302063" y="4248645"/>
                                <a:ext cx="145613" cy="145613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CC9900"/>
                              </a:solidFill>
                              <a:ln>
                                <a:noFill/>
                              </a:ln>
                              <a:effectLst>
                                <a:glow rad="101600">
                                  <a:srgbClr val="CCCC00">
                                    <a:alpha val="60000"/>
                                  </a:srgbClr>
                                </a:glow>
                              </a:effectLst>
                            </p:spPr>
                            <p:style>
                              <a:lnRef idx="2">
                                <a:schemeClr val="accent1">
                                  <a:shade val="50000"/>
                                </a:schemeClr>
                              </a:lnRef>
                              <a:fillRef idx="1">
                                <a:schemeClr val="accent1"/>
                              </a:fillRef>
                              <a:effectRef idx="0">
                                <a:schemeClr val="accent1"/>
                              </a:effectRef>
                              <a:fontRef idx="minor">
                                <a:schemeClr val="lt1"/>
                              </a:fontRef>
                            </p:style>
                            <p:txBody>
                              <a:bodyPr rtlCol="0" anchor="ctr"/>
                              <a:lstStyle/>
                              <a:p>
                                <a:pPr marL="0" marR="0" lvl="0" indent="0" algn="ctr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zh-CN" altLang="en-US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white"/>
                                  </a:solidFill>
                                  <a:effectLst/>
                                  <a:uLnTx/>
                                  <a:uFillTx/>
                                  <a:latin typeface="Arial" panose="020B0604020202020204" pitchFamily="34" charset="0"/>
                                  <a:ea typeface="黑体"/>
                                  <a:cs typeface="Arial" panose="020B0604020202020204" pitchFamily="34" charset="0"/>
                                </a:endParaRPr>
                              </a:p>
                            </p:txBody>
                          </p:sp>
                          <p:sp>
                            <p:nvSpPr>
                              <p:cNvPr id="325" name="椭圆 324">
                                <a:extLst>
                                  <a:ext uri="{FF2B5EF4-FFF2-40B4-BE49-F238E27FC236}">
                                    <a16:creationId xmlns:a16="http://schemas.microsoft.com/office/drawing/2014/main" id="{07DE91A5-F7EC-4075-1BB0-087FC895657D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 rot="16041543" flipH="1">
                                <a:off x="1922994" y="4270629"/>
                                <a:ext cx="145613" cy="145613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CC9900"/>
                              </a:solidFill>
                              <a:ln>
                                <a:noFill/>
                              </a:ln>
                              <a:effectLst>
                                <a:glow rad="101600">
                                  <a:srgbClr val="CCCC00">
                                    <a:alpha val="60000"/>
                                  </a:srgbClr>
                                </a:glow>
                              </a:effectLst>
                            </p:spPr>
                            <p:style>
                              <a:lnRef idx="2">
                                <a:schemeClr val="accent1">
                                  <a:shade val="50000"/>
                                </a:schemeClr>
                              </a:lnRef>
                              <a:fillRef idx="1">
                                <a:schemeClr val="accent1"/>
                              </a:fillRef>
                              <a:effectRef idx="0">
                                <a:schemeClr val="accent1"/>
                              </a:effectRef>
                              <a:fontRef idx="minor">
                                <a:schemeClr val="lt1"/>
                              </a:fontRef>
                            </p:style>
                            <p:txBody>
                              <a:bodyPr rtlCol="0" anchor="ctr"/>
                              <a:lstStyle/>
                              <a:p>
                                <a:pPr marL="0" marR="0" lvl="0" indent="0" algn="ctr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zh-CN" altLang="en-US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white"/>
                                  </a:solidFill>
                                  <a:effectLst/>
                                  <a:uLnTx/>
                                  <a:uFillTx/>
                                  <a:latin typeface="Arial" panose="020B0604020202020204" pitchFamily="34" charset="0"/>
                                  <a:ea typeface="黑体"/>
                                  <a:cs typeface="Arial" panose="020B0604020202020204" pitchFamily="34" charset="0"/>
                                </a:endParaRPr>
                              </a:p>
                            </p:txBody>
                          </p:sp>
                          <p:sp>
                            <p:nvSpPr>
                              <p:cNvPr id="334" name="椭圆 333">
                                <a:extLst>
                                  <a:ext uri="{FF2B5EF4-FFF2-40B4-BE49-F238E27FC236}">
                                    <a16:creationId xmlns:a16="http://schemas.microsoft.com/office/drawing/2014/main" id="{13B0F0EA-5168-7424-49FD-73FD06195B22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 rot="16041543" flipH="1">
                                <a:off x="3114912" y="3756225"/>
                                <a:ext cx="218399" cy="239510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CC9900"/>
                              </a:solidFill>
                              <a:ln>
                                <a:noFill/>
                              </a:ln>
                              <a:effectLst>
                                <a:glow rad="101600">
                                  <a:srgbClr val="CCCC00">
                                    <a:alpha val="60000"/>
                                  </a:srgbClr>
                                </a:glow>
                              </a:effectLst>
                            </p:spPr>
                            <p:style>
                              <a:lnRef idx="2">
                                <a:schemeClr val="accent1">
                                  <a:shade val="50000"/>
                                </a:schemeClr>
                              </a:lnRef>
                              <a:fillRef idx="1">
                                <a:schemeClr val="accent1"/>
                              </a:fillRef>
                              <a:effectRef idx="0">
                                <a:schemeClr val="accent1"/>
                              </a:effectRef>
                              <a:fontRef idx="minor">
                                <a:schemeClr val="lt1"/>
                              </a:fontRef>
                            </p:style>
                            <p:txBody>
                              <a:bodyPr rtlCol="0" anchor="ctr"/>
                              <a:lstStyle/>
                              <a:p>
                                <a:pPr marL="0" marR="0" lvl="0" indent="0" algn="ctr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zh-CN" altLang="en-US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white"/>
                                  </a:solidFill>
                                  <a:effectLst/>
                                  <a:uLnTx/>
                                  <a:uFillTx/>
                                  <a:latin typeface="Arial" panose="020B0604020202020204" pitchFamily="34" charset="0"/>
                                  <a:ea typeface="黑体"/>
                                  <a:cs typeface="Arial" panose="020B0604020202020204" pitchFamily="34" charset="0"/>
                                </a:endParaRPr>
                              </a:p>
                            </p:txBody>
                          </p:sp>
                          <p:sp>
                            <p:nvSpPr>
                              <p:cNvPr id="335" name="椭圆 334">
                                <a:extLst>
                                  <a:ext uri="{FF2B5EF4-FFF2-40B4-BE49-F238E27FC236}">
                                    <a16:creationId xmlns:a16="http://schemas.microsoft.com/office/drawing/2014/main" id="{5480E9E7-A64F-6950-214F-7E7BAC1EEF60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 rot="16041543" flipH="1">
                                <a:off x="2534291" y="3726882"/>
                                <a:ext cx="173899" cy="173899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CC9900"/>
                              </a:solidFill>
                              <a:ln>
                                <a:noFill/>
                              </a:ln>
                              <a:effectLst>
                                <a:glow rad="101600">
                                  <a:srgbClr val="CCCC00">
                                    <a:alpha val="60000"/>
                                  </a:srgbClr>
                                </a:glow>
                              </a:effectLst>
                            </p:spPr>
                            <p:style>
                              <a:lnRef idx="2">
                                <a:schemeClr val="accent1">
                                  <a:shade val="50000"/>
                                </a:schemeClr>
                              </a:lnRef>
                              <a:fillRef idx="1">
                                <a:schemeClr val="accent1"/>
                              </a:fillRef>
                              <a:effectRef idx="0">
                                <a:schemeClr val="accent1"/>
                              </a:effectRef>
                              <a:fontRef idx="minor">
                                <a:schemeClr val="lt1"/>
                              </a:fontRef>
                            </p:style>
                            <p:txBody>
                              <a:bodyPr rtlCol="0" anchor="ctr"/>
                              <a:lstStyle/>
                              <a:p>
                                <a:pPr marL="0" marR="0" lvl="0" indent="0" algn="ctr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zh-CN" altLang="en-US" sz="1800" b="0" i="0" u="none" strike="noStrike" kern="1200" cap="none" spc="0" normalizeH="0" baseline="0" noProof="0" dirty="0">
                                  <a:ln>
                                    <a:noFill/>
                                  </a:ln>
                                  <a:solidFill>
                                    <a:prstClr val="white"/>
                                  </a:solidFill>
                                  <a:effectLst/>
                                  <a:uLnTx/>
                                  <a:uFillTx/>
                                  <a:latin typeface="Arial" panose="020B0604020202020204" pitchFamily="34" charset="0"/>
                                  <a:ea typeface="黑体"/>
                                  <a:cs typeface="Arial" panose="020B0604020202020204" pitchFamily="34" charset="0"/>
                                </a:endParaRPr>
                              </a:p>
                            </p:txBody>
                          </p:sp>
                        </p:grpSp>
                        <p:grpSp>
                          <p:nvGrpSpPr>
                            <p:cNvPr id="351" name="组合 350">
                              <a:extLst>
                                <a:ext uri="{FF2B5EF4-FFF2-40B4-BE49-F238E27FC236}">
                                  <a16:creationId xmlns:a16="http://schemas.microsoft.com/office/drawing/2014/main" id="{10D9F817-A996-088A-EFC6-7FAE6AB0B9C4}"/>
                                </a:ext>
                              </a:extLst>
                            </p:cNvPr>
                            <p:cNvGrpSpPr/>
                            <p:nvPr/>
                          </p:nvGrpSpPr>
                          <p:grpSpPr>
                            <a:xfrm>
                              <a:off x="1006586" y="4419254"/>
                              <a:ext cx="2602987" cy="473195"/>
                              <a:chOff x="1006586" y="4419254"/>
                              <a:chExt cx="2602987" cy="473195"/>
                            </a:xfrm>
                          </p:grpSpPr>
                          <p:sp>
                            <p:nvSpPr>
                              <p:cNvPr id="347" name="椭圆 346">
                                <a:extLst>
                                  <a:ext uri="{FF2B5EF4-FFF2-40B4-BE49-F238E27FC236}">
                                    <a16:creationId xmlns:a16="http://schemas.microsoft.com/office/drawing/2014/main" id="{D90614DE-B439-4448-0211-75F1A6E2DB3F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 rot="16041543" flipH="1">
                                <a:off x="1785404" y="4635393"/>
                                <a:ext cx="162341" cy="176025"/>
                              </a:xfrm>
                              <a:prstGeom prst="ellipse">
                                <a:avLst/>
                              </a:prstGeom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n>
                                <a:noFill/>
                              </a:ln>
                            </p:spPr>
                            <p:style>
                              <a:lnRef idx="2">
                                <a:schemeClr val="accent1">
                                  <a:shade val="50000"/>
                                </a:schemeClr>
                              </a:lnRef>
                              <a:fillRef idx="1">
                                <a:schemeClr val="accent1"/>
                              </a:fillRef>
                              <a:effectRef idx="0">
                                <a:schemeClr val="accent1"/>
                              </a:effectRef>
                              <a:fontRef idx="minor">
                                <a:schemeClr val="lt1"/>
                              </a:fontRef>
                            </p:style>
                            <p:txBody>
                              <a:bodyPr rtlCol="0" anchor="ctr"/>
                              <a:lstStyle/>
                              <a:p>
                                <a:pPr marL="0" marR="0" lvl="0" indent="0" algn="ctr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zh-CN" altLang="en-US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white"/>
                                  </a:solidFill>
                                  <a:effectLst/>
                                  <a:uLnTx/>
                                  <a:uFillTx/>
                                  <a:latin typeface="Arial" panose="020B0604020202020204" pitchFamily="34" charset="0"/>
                                  <a:ea typeface="黑体"/>
                                  <a:cs typeface="Arial" panose="020B0604020202020204" pitchFamily="34" charset="0"/>
                                </a:endParaRPr>
                              </a:p>
                            </p:txBody>
                          </p:sp>
                          <p:sp>
                            <p:nvSpPr>
                              <p:cNvPr id="346" name="椭圆 345">
                                <a:extLst>
                                  <a:ext uri="{FF2B5EF4-FFF2-40B4-BE49-F238E27FC236}">
                                    <a16:creationId xmlns:a16="http://schemas.microsoft.com/office/drawing/2014/main" id="{6AA94858-F499-1D3B-F449-F951F3C396A5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 rot="16041543" flipH="1">
                                <a:off x="2677700" y="4412412"/>
                                <a:ext cx="162341" cy="176025"/>
                              </a:xfrm>
                              <a:prstGeom prst="ellipse">
                                <a:avLst/>
                              </a:prstGeom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n>
                                <a:noFill/>
                              </a:ln>
                            </p:spPr>
                            <p:style>
                              <a:lnRef idx="2">
                                <a:schemeClr val="accent1">
                                  <a:shade val="50000"/>
                                </a:schemeClr>
                              </a:lnRef>
                              <a:fillRef idx="1">
                                <a:schemeClr val="accent1"/>
                              </a:fillRef>
                              <a:effectRef idx="0">
                                <a:schemeClr val="accent1"/>
                              </a:effectRef>
                              <a:fontRef idx="minor">
                                <a:schemeClr val="lt1"/>
                              </a:fontRef>
                            </p:style>
                            <p:txBody>
                              <a:bodyPr rtlCol="0" anchor="ctr"/>
                              <a:lstStyle/>
                              <a:p>
                                <a:pPr marL="0" marR="0" lvl="0" indent="0" algn="ctr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zh-CN" altLang="en-US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white"/>
                                  </a:solidFill>
                                  <a:effectLst/>
                                  <a:uLnTx/>
                                  <a:uFillTx/>
                                  <a:latin typeface="Arial" panose="020B0604020202020204" pitchFamily="34" charset="0"/>
                                  <a:ea typeface="黑体"/>
                                  <a:cs typeface="Arial" panose="020B0604020202020204" pitchFamily="34" charset="0"/>
                                </a:endParaRPr>
                              </a:p>
                            </p:txBody>
                          </p:sp>
                          <p:sp>
                            <p:nvSpPr>
                              <p:cNvPr id="344" name="椭圆 343">
                                <a:extLst>
                                  <a:ext uri="{FF2B5EF4-FFF2-40B4-BE49-F238E27FC236}">
                                    <a16:creationId xmlns:a16="http://schemas.microsoft.com/office/drawing/2014/main" id="{4BDF8298-D062-8C9A-1A0B-73C16228D8D5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 rot="16041543" flipH="1">
                                <a:off x="2290453" y="4491715"/>
                                <a:ext cx="162341" cy="176025"/>
                              </a:xfrm>
                              <a:prstGeom prst="ellipse">
                                <a:avLst/>
                              </a:prstGeom>
                              <a:solidFill>
                                <a:schemeClr val="accent3"/>
                              </a:solidFill>
                              <a:ln>
                                <a:noFill/>
                              </a:ln>
                            </p:spPr>
                            <p:style>
                              <a:lnRef idx="2">
                                <a:schemeClr val="accent1">
                                  <a:shade val="50000"/>
                                </a:schemeClr>
                              </a:lnRef>
                              <a:fillRef idx="1">
                                <a:schemeClr val="accent1"/>
                              </a:fillRef>
                              <a:effectRef idx="0">
                                <a:schemeClr val="accent1"/>
                              </a:effectRef>
                              <a:fontRef idx="minor">
                                <a:schemeClr val="lt1"/>
                              </a:fontRef>
                            </p:style>
                            <p:txBody>
                              <a:bodyPr rtlCol="0" anchor="ctr"/>
                              <a:lstStyle/>
                              <a:p>
                                <a:pPr marL="0" marR="0" lvl="0" indent="0" algn="ctr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zh-CN" altLang="en-US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white"/>
                                  </a:solidFill>
                                  <a:effectLst/>
                                  <a:uLnTx/>
                                  <a:uFillTx/>
                                  <a:latin typeface="Arial" panose="020B0604020202020204" pitchFamily="34" charset="0"/>
                                  <a:ea typeface="黑体"/>
                                  <a:cs typeface="Arial" panose="020B0604020202020204" pitchFamily="34" charset="0"/>
                                </a:endParaRPr>
                              </a:p>
                            </p:txBody>
                          </p:sp>
                          <p:sp>
                            <p:nvSpPr>
                              <p:cNvPr id="338" name="椭圆 337">
                                <a:extLst>
                                  <a:ext uri="{FF2B5EF4-FFF2-40B4-BE49-F238E27FC236}">
                                    <a16:creationId xmlns:a16="http://schemas.microsoft.com/office/drawing/2014/main" id="{D8835BEB-19C1-6161-7898-1E0D81C793FD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 rot="16041543" flipH="1">
                                <a:off x="1658842" y="4665096"/>
                                <a:ext cx="162341" cy="176025"/>
                              </a:xfrm>
                              <a:prstGeom prst="ellipse">
                                <a:avLst/>
                              </a:prstGeom>
                              <a:solidFill>
                                <a:schemeClr val="accent3"/>
                              </a:solidFill>
                              <a:ln>
                                <a:noFill/>
                              </a:ln>
                            </p:spPr>
                            <p:style>
                              <a:lnRef idx="2">
                                <a:schemeClr val="accent1">
                                  <a:shade val="50000"/>
                                </a:schemeClr>
                              </a:lnRef>
                              <a:fillRef idx="1">
                                <a:schemeClr val="accent1"/>
                              </a:fillRef>
                              <a:effectRef idx="0">
                                <a:schemeClr val="accent1"/>
                              </a:effectRef>
                              <a:fontRef idx="minor">
                                <a:schemeClr val="lt1"/>
                              </a:fontRef>
                            </p:style>
                            <p:txBody>
                              <a:bodyPr rtlCol="0" anchor="ctr"/>
                              <a:lstStyle/>
                              <a:p>
                                <a:pPr marL="0" marR="0" lvl="0" indent="0" algn="ctr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zh-CN" altLang="en-US" sz="1800" b="0" i="0" u="none" strike="noStrike" kern="1200" cap="none" spc="0" normalizeH="0" baseline="0" noProof="0" dirty="0">
                                  <a:ln>
                                    <a:noFill/>
                                  </a:ln>
                                  <a:solidFill>
                                    <a:prstClr val="white"/>
                                  </a:solidFill>
                                  <a:effectLst/>
                                  <a:uLnTx/>
                                  <a:uFillTx/>
                                  <a:latin typeface="Arial" panose="020B0604020202020204" pitchFamily="34" charset="0"/>
                                  <a:ea typeface="黑体"/>
                                  <a:cs typeface="Arial" panose="020B0604020202020204" pitchFamily="34" charset="0"/>
                                </a:endParaRPr>
                              </a:p>
                            </p:txBody>
                          </p:sp>
                          <p:sp>
                            <p:nvSpPr>
                              <p:cNvPr id="340" name="椭圆 339">
                                <a:extLst>
                                  <a:ext uri="{FF2B5EF4-FFF2-40B4-BE49-F238E27FC236}">
                                    <a16:creationId xmlns:a16="http://schemas.microsoft.com/office/drawing/2014/main" id="{FF6DEC7F-816B-EAF3-4EE8-2C29A6C17C6F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 rot="16041543" flipH="1">
                                <a:off x="2198211" y="4593229"/>
                                <a:ext cx="159129" cy="172541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CC9900"/>
                              </a:solidFill>
                              <a:ln>
                                <a:noFill/>
                              </a:ln>
                              <a:effectLst>
                                <a:glow rad="101600">
                                  <a:srgbClr val="CCCC00">
                                    <a:alpha val="60000"/>
                                  </a:srgbClr>
                                </a:glow>
                              </a:effectLst>
                            </p:spPr>
                            <p:style>
                              <a:lnRef idx="2">
                                <a:schemeClr val="accent1">
                                  <a:shade val="50000"/>
                                </a:schemeClr>
                              </a:lnRef>
                              <a:fillRef idx="1">
                                <a:schemeClr val="accent1"/>
                              </a:fillRef>
                              <a:effectRef idx="0">
                                <a:schemeClr val="accent1"/>
                              </a:effectRef>
                              <a:fontRef idx="minor">
                                <a:schemeClr val="lt1"/>
                              </a:fontRef>
                            </p:style>
                            <p:txBody>
                              <a:bodyPr rtlCol="0" anchor="ctr"/>
                              <a:lstStyle/>
                              <a:p>
                                <a:pPr marL="0" marR="0" lvl="0" indent="0" algn="ctr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zh-CN" altLang="en-US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white"/>
                                  </a:solidFill>
                                  <a:effectLst/>
                                  <a:uLnTx/>
                                  <a:uFillTx/>
                                  <a:latin typeface="Arial" panose="020B0604020202020204" pitchFamily="34" charset="0"/>
                                  <a:ea typeface="黑体"/>
                                  <a:cs typeface="Arial" panose="020B0604020202020204" pitchFamily="34" charset="0"/>
                                </a:endParaRPr>
                              </a:p>
                            </p:txBody>
                          </p:sp>
                          <p:sp>
                            <p:nvSpPr>
                              <p:cNvPr id="341" name="椭圆 340">
                                <a:extLst>
                                  <a:ext uri="{FF2B5EF4-FFF2-40B4-BE49-F238E27FC236}">
                                    <a16:creationId xmlns:a16="http://schemas.microsoft.com/office/drawing/2014/main" id="{5F476590-7C0E-8140-784E-BB5311A73C9C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 rot="16041543" flipH="1">
                                <a:off x="1679850" y="4481809"/>
                                <a:ext cx="162341" cy="176025"/>
                              </a:xfrm>
                              <a:prstGeom prst="ellipse">
                                <a:avLst/>
                              </a:prstGeom>
                              <a:solidFill>
                                <a:schemeClr val="accent3"/>
                              </a:solidFill>
                              <a:ln>
                                <a:noFill/>
                              </a:ln>
                            </p:spPr>
                            <p:style>
                              <a:lnRef idx="2">
                                <a:schemeClr val="accent1">
                                  <a:shade val="50000"/>
                                </a:schemeClr>
                              </a:lnRef>
                              <a:fillRef idx="1">
                                <a:schemeClr val="accent1"/>
                              </a:fillRef>
                              <a:effectRef idx="0">
                                <a:schemeClr val="accent1"/>
                              </a:effectRef>
                              <a:fontRef idx="minor">
                                <a:schemeClr val="lt1"/>
                              </a:fontRef>
                            </p:style>
                            <p:txBody>
                              <a:bodyPr rtlCol="0" anchor="ctr"/>
                              <a:lstStyle/>
                              <a:p>
                                <a:pPr marL="0" marR="0" lvl="0" indent="0" algn="ctr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zh-CN" altLang="en-US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white"/>
                                  </a:solidFill>
                                  <a:effectLst/>
                                  <a:uLnTx/>
                                  <a:uFillTx/>
                                  <a:latin typeface="Arial" panose="020B0604020202020204" pitchFamily="34" charset="0"/>
                                  <a:ea typeface="黑体"/>
                                  <a:cs typeface="Arial" panose="020B0604020202020204" pitchFamily="34" charset="0"/>
                                </a:endParaRPr>
                              </a:p>
                            </p:txBody>
                          </p:sp>
                          <p:sp>
                            <p:nvSpPr>
                              <p:cNvPr id="342" name="椭圆 341">
                                <a:extLst>
                                  <a:ext uri="{FF2B5EF4-FFF2-40B4-BE49-F238E27FC236}">
                                    <a16:creationId xmlns:a16="http://schemas.microsoft.com/office/drawing/2014/main" id="{C7637E97-BF08-7AB6-EC6A-3B1A413E3D38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 rot="16041543" flipH="1">
                                <a:off x="1013428" y="4708950"/>
                                <a:ext cx="162341" cy="176025"/>
                              </a:xfrm>
                              <a:prstGeom prst="ellipse">
                                <a:avLst/>
                              </a:prstGeom>
                              <a:solidFill>
                                <a:schemeClr val="accent3"/>
                              </a:solidFill>
                              <a:ln>
                                <a:noFill/>
                              </a:ln>
                            </p:spPr>
                            <p:style>
                              <a:lnRef idx="2">
                                <a:schemeClr val="accent1">
                                  <a:shade val="50000"/>
                                </a:schemeClr>
                              </a:lnRef>
                              <a:fillRef idx="1">
                                <a:schemeClr val="accent1"/>
                              </a:fillRef>
                              <a:effectRef idx="0">
                                <a:schemeClr val="accent1"/>
                              </a:effectRef>
                              <a:fontRef idx="minor">
                                <a:schemeClr val="lt1"/>
                              </a:fontRef>
                            </p:style>
                            <p:txBody>
                              <a:bodyPr rtlCol="0" anchor="ctr"/>
                              <a:lstStyle/>
                              <a:p>
                                <a:pPr marL="0" marR="0" lvl="0" indent="0" algn="ctr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zh-CN" altLang="en-US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white"/>
                                  </a:solidFill>
                                  <a:effectLst/>
                                  <a:uLnTx/>
                                  <a:uFillTx/>
                                  <a:latin typeface="Arial" panose="020B0604020202020204" pitchFamily="34" charset="0"/>
                                  <a:ea typeface="黑体"/>
                                  <a:cs typeface="Arial" panose="020B0604020202020204" pitchFamily="34" charset="0"/>
                                </a:endParaRPr>
                              </a:p>
                            </p:txBody>
                          </p:sp>
                          <p:sp>
                            <p:nvSpPr>
                              <p:cNvPr id="343" name="椭圆 342">
                                <a:extLst>
                                  <a:ext uri="{FF2B5EF4-FFF2-40B4-BE49-F238E27FC236}">
                                    <a16:creationId xmlns:a16="http://schemas.microsoft.com/office/drawing/2014/main" id="{691F51E8-C713-5095-1B31-7CF97A33C946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 rot="16041543" flipH="1">
                                <a:off x="1200387" y="4656735"/>
                                <a:ext cx="162341" cy="176025"/>
                              </a:xfrm>
                              <a:prstGeom prst="ellipse">
                                <a:avLst/>
                              </a:prstGeom>
                              <a:solidFill>
                                <a:schemeClr val="accent3"/>
                              </a:solidFill>
                              <a:ln>
                                <a:noFill/>
                              </a:ln>
                            </p:spPr>
                            <p:style>
                              <a:lnRef idx="2">
                                <a:schemeClr val="accent1">
                                  <a:shade val="50000"/>
                                </a:schemeClr>
                              </a:lnRef>
                              <a:fillRef idx="1">
                                <a:schemeClr val="accent1"/>
                              </a:fillRef>
                              <a:effectRef idx="0">
                                <a:schemeClr val="accent1"/>
                              </a:effectRef>
                              <a:fontRef idx="minor">
                                <a:schemeClr val="lt1"/>
                              </a:fontRef>
                            </p:style>
                            <p:txBody>
                              <a:bodyPr rtlCol="0" anchor="ctr"/>
                              <a:lstStyle/>
                              <a:p>
                                <a:pPr marL="0" marR="0" lvl="0" indent="0" algn="ctr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zh-CN" altLang="en-US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white"/>
                                  </a:solidFill>
                                  <a:effectLst/>
                                  <a:uLnTx/>
                                  <a:uFillTx/>
                                  <a:latin typeface="Arial" panose="020B0604020202020204" pitchFamily="34" charset="0"/>
                                  <a:ea typeface="黑体"/>
                                  <a:cs typeface="Arial" panose="020B0604020202020204" pitchFamily="34" charset="0"/>
                                </a:endParaRPr>
                              </a:p>
                            </p:txBody>
                          </p:sp>
                          <p:sp>
                            <p:nvSpPr>
                              <p:cNvPr id="345" name="椭圆 344">
                                <a:extLst>
                                  <a:ext uri="{FF2B5EF4-FFF2-40B4-BE49-F238E27FC236}">
                                    <a16:creationId xmlns:a16="http://schemas.microsoft.com/office/drawing/2014/main" id="{371400EB-560E-F982-7A37-50FCCC535DDE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 rot="16041543" flipH="1">
                                <a:off x="3440390" y="4591486"/>
                                <a:ext cx="162341" cy="176025"/>
                              </a:xfrm>
                              <a:prstGeom prst="ellipse">
                                <a:avLst/>
                              </a:prstGeom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n>
                                <a:noFill/>
                              </a:ln>
                            </p:spPr>
                            <p:style>
                              <a:lnRef idx="2">
                                <a:schemeClr val="accent1">
                                  <a:shade val="50000"/>
                                </a:schemeClr>
                              </a:lnRef>
                              <a:fillRef idx="1">
                                <a:schemeClr val="accent1"/>
                              </a:fillRef>
                              <a:effectRef idx="0">
                                <a:schemeClr val="accent1"/>
                              </a:effectRef>
                              <a:fontRef idx="minor">
                                <a:schemeClr val="lt1"/>
                              </a:fontRef>
                            </p:style>
                            <p:txBody>
                              <a:bodyPr rtlCol="0" anchor="ctr"/>
                              <a:lstStyle/>
                              <a:p>
                                <a:pPr marL="0" marR="0" lvl="0" indent="0" algn="ctr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zh-CN" altLang="en-US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white"/>
                                  </a:solidFill>
                                  <a:effectLst/>
                                  <a:uLnTx/>
                                  <a:uFillTx/>
                                  <a:latin typeface="Arial" panose="020B0604020202020204" pitchFamily="34" charset="0"/>
                                  <a:ea typeface="黑体"/>
                                  <a:cs typeface="Arial" panose="020B0604020202020204" pitchFamily="34" charset="0"/>
                                </a:endParaRPr>
                              </a:p>
                            </p:txBody>
                          </p:sp>
                          <p:sp>
                            <p:nvSpPr>
                              <p:cNvPr id="349" name="椭圆 348">
                                <a:extLst>
                                  <a:ext uri="{FF2B5EF4-FFF2-40B4-BE49-F238E27FC236}">
                                    <a16:creationId xmlns:a16="http://schemas.microsoft.com/office/drawing/2014/main" id="{718C5C78-5229-F363-63D1-88328D933F68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 rot="16041543" flipH="1">
                                <a:off x="3342939" y="4694400"/>
                                <a:ext cx="190040" cy="206058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CC9900"/>
                              </a:solidFill>
                              <a:ln>
                                <a:noFill/>
                              </a:ln>
                              <a:effectLst>
                                <a:glow rad="101600">
                                  <a:srgbClr val="CCCC00">
                                    <a:alpha val="60000"/>
                                  </a:srgbClr>
                                </a:glow>
                              </a:effectLst>
                            </p:spPr>
                            <p:style>
                              <a:lnRef idx="2">
                                <a:schemeClr val="accent1">
                                  <a:shade val="50000"/>
                                </a:schemeClr>
                              </a:lnRef>
                              <a:fillRef idx="1">
                                <a:schemeClr val="accent1"/>
                              </a:fillRef>
                              <a:effectRef idx="0">
                                <a:schemeClr val="accent1"/>
                              </a:effectRef>
                              <a:fontRef idx="minor">
                                <a:schemeClr val="lt1"/>
                              </a:fontRef>
                            </p:style>
                            <p:txBody>
                              <a:bodyPr rtlCol="0" anchor="ctr"/>
                              <a:lstStyle/>
                              <a:p>
                                <a:pPr marL="0" marR="0" lvl="0" indent="0" algn="ctr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zh-CN" altLang="en-US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white"/>
                                  </a:solidFill>
                                  <a:effectLst/>
                                  <a:uLnTx/>
                                  <a:uFillTx/>
                                  <a:latin typeface="Arial" panose="020B0604020202020204" pitchFamily="34" charset="0"/>
                                  <a:ea typeface="黑体"/>
                                  <a:cs typeface="Arial" panose="020B0604020202020204" pitchFamily="34" charset="0"/>
                                </a:endParaRPr>
                              </a:p>
                            </p:txBody>
                          </p:sp>
                        </p:grpSp>
                      </p:grpSp>
                    </p:grpSp>
                  </p:grpSp>
                  <p:cxnSp>
                    <p:nvCxnSpPr>
                      <p:cNvPr id="357" name="直接箭头连接符 356">
                        <a:extLst>
                          <a:ext uri="{FF2B5EF4-FFF2-40B4-BE49-F238E27FC236}">
                            <a16:creationId xmlns:a16="http://schemas.microsoft.com/office/drawing/2014/main" id="{83A0624A-6D21-7CD6-06B9-AE424F01E220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1624284" y="5627374"/>
                        <a:ext cx="0" cy="917453"/>
                      </a:xfrm>
                      <a:prstGeom prst="straightConnector1">
                        <a:avLst/>
                      </a:prstGeom>
                      <a:ln w="38100">
                        <a:solidFill>
                          <a:srgbClr val="00B0F0"/>
                        </a:solidFill>
                        <a:tailEnd type="triangle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60" name="直接箭头连接符 359">
                        <a:extLst>
                          <a:ext uri="{FF2B5EF4-FFF2-40B4-BE49-F238E27FC236}">
                            <a16:creationId xmlns:a16="http://schemas.microsoft.com/office/drawing/2014/main" id="{DB0C444B-74AC-8D30-27D5-13FAAF4E7D63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2207341" y="5627374"/>
                        <a:ext cx="0" cy="917453"/>
                      </a:xfrm>
                      <a:prstGeom prst="straightConnector1">
                        <a:avLst/>
                      </a:prstGeom>
                      <a:ln w="38100">
                        <a:solidFill>
                          <a:srgbClr val="00B0F0"/>
                        </a:solidFill>
                        <a:tailEnd type="triangle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62" name="直接箭头连接符 361">
                        <a:extLst>
                          <a:ext uri="{FF2B5EF4-FFF2-40B4-BE49-F238E27FC236}">
                            <a16:creationId xmlns:a16="http://schemas.microsoft.com/office/drawing/2014/main" id="{F009430B-C794-A56C-198C-0EEDE1EDB2A7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2756449" y="5627374"/>
                        <a:ext cx="0" cy="917453"/>
                      </a:xfrm>
                      <a:prstGeom prst="straightConnector1">
                        <a:avLst/>
                      </a:prstGeom>
                      <a:ln w="38100">
                        <a:solidFill>
                          <a:srgbClr val="00B0F0"/>
                        </a:solidFill>
                        <a:tailEnd type="triangle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63" name="直接箭头连接符 362">
                        <a:extLst>
                          <a:ext uri="{FF2B5EF4-FFF2-40B4-BE49-F238E27FC236}">
                            <a16:creationId xmlns:a16="http://schemas.microsoft.com/office/drawing/2014/main" id="{A94F3659-CAE7-BD0F-E2B0-E471C1A71E8C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3272977" y="5627374"/>
                        <a:ext cx="0" cy="917453"/>
                      </a:xfrm>
                      <a:prstGeom prst="straightConnector1">
                        <a:avLst/>
                      </a:prstGeom>
                      <a:ln w="38100">
                        <a:solidFill>
                          <a:srgbClr val="00B0F0"/>
                        </a:solidFill>
                        <a:tailEnd type="triangle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64" name="直接箭头连接符 363">
                        <a:extLst>
                          <a:ext uri="{FF2B5EF4-FFF2-40B4-BE49-F238E27FC236}">
                            <a16:creationId xmlns:a16="http://schemas.microsoft.com/office/drawing/2014/main" id="{6F7DB799-2466-7CFF-3BE6-75AAFAAE91C9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3918734" y="5627374"/>
                        <a:ext cx="0" cy="917453"/>
                      </a:xfrm>
                      <a:prstGeom prst="straightConnector1">
                        <a:avLst/>
                      </a:prstGeom>
                      <a:ln w="38100">
                        <a:solidFill>
                          <a:srgbClr val="00B0F0"/>
                        </a:solidFill>
                        <a:tailEnd type="triangle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365" name="椭圆 364">
                        <a:extLst>
                          <a:ext uri="{FF2B5EF4-FFF2-40B4-BE49-F238E27FC236}">
                            <a16:creationId xmlns:a16="http://schemas.microsoft.com/office/drawing/2014/main" id="{A695DA73-41C7-E3DD-B6B7-694FD0638BFC}"/>
                          </a:ext>
                        </a:extLst>
                      </p:cNvPr>
                      <p:cNvSpPr/>
                      <p:nvPr/>
                    </p:nvSpPr>
                    <p:spPr>
                      <a:xfrm rot="16041543" flipH="1">
                        <a:off x="1806950" y="2888067"/>
                        <a:ext cx="163686" cy="170926"/>
                      </a:xfrm>
                      <a:prstGeom prst="ellipse">
                        <a:avLst/>
                      </a:prstGeom>
                      <a:solidFill>
                        <a:srgbClr val="CC9900"/>
                      </a:solidFill>
                      <a:ln>
                        <a:noFill/>
                      </a:ln>
                      <a:effectLst>
                        <a:glow rad="101600">
                          <a:srgbClr val="CCCC00">
                            <a:alpha val="60000"/>
                          </a:srgbClr>
                        </a:glow>
                      </a:effectLst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黑体"/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366" name="椭圆 365">
                        <a:extLst>
                          <a:ext uri="{FF2B5EF4-FFF2-40B4-BE49-F238E27FC236}">
                            <a16:creationId xmlns:a16="http://schemas.microsoft.com/office/drawing/2014/main" id="{FA8EF4BA-31A9-008F-2C77-7304B0DEF602}"/>
                          </a:ext>
                        </a:extLst>
                      </p:cNvPr>
                      <p:cNvSpPr/>
                      <p:nvPr/>
                    </p:nvSpPr>
                    <p:spPr>
                      <a:xfrm rot="16041543" flipH="1">
                        <a:off x="1923811" y="4603649"/>
                        <a:ext cx="163686" cy="170926"/>
                      </a:xfrm>
                      <a:prstGeom prst="ellipse">
                        <a:avLst/>
                      </a:prstGeom>
                      <a:solidFill>
                        <a:srgbClr val="CC9900"/>
                      </a:solidFill>
                      <a:ln>
                        <a:noFill/>
                      </a:ln>
                      <a:effectLst>
                        <a:glow rad="101600">
                          <a:srgbClr val="CCCC00">
                            <a:alpha val="60000"/>
                          </a:srgbClr>
                        </a:glow>
                      </a:effectLst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黑体"/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367" name="椭圆 366">
                        <a:extLst>
                          <a:ext uri="{FF2B5EF4-FFF2-40B4-BE49-F238E27FC236}">
                            <a16:creationId xmlns:a16="http://schemas.microsoft.com/office/drawing/2014/main" id="{42056EEB-15F5-19B0-40F7-1AB527F3AC87}"/>
                          </a:ext>
                        </a:extLst>
                      </p:cNvPr>
                      <p:cNvSpPr/>
                      <p:nvPr/>
                    </p:nvSpPr>
                    <p:spPr>
                      <a:xfrm rot="16041543" flipH="1">
                        <a:off x="2197706" y="3237674"/>
                        <a:ext cx="303297" cy="285236"/>
                      </a:xfrm>
                      <a:prstGeom prst="ellipse">
                        <a:avLst/>
                      </a:prstGeom>
                      <a:solidFill>
                        <a:srgbClr val="CC9900"/>
                      </a:solidFill>
                      <a:ln>
                        <a:noFill/>
                      </a:ln>
                      <a:effectLst>
                        <a:glow rad="101600">
                          <a:srgbClr val="CCCC00">
                            <a:alpha val="60000"/>
                          </a:srgbClr>
                        </a:glow>
                      </a:effectLst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黑体"/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368" name="椭圆 367">
                        <a:extLst>
                          <a:ext uri="{FF2B5EF4-FFF2-40B4-BE49-F238E27FC236}">
                            <a16:creationId xmlns:a16="http://schemas.microsoft.com/office/drawing/2014/main" id="{9C749A01-3F11-ED32-2FEE-0AE23582A22D}"/>
                          </a:ext>
                        </a:extLst>
                      </p:cNvPr>
                      <p:cNvSpPr/>
                      <p:nvPr/>
                    </p:nvSpPr>
                    <p:spPr>
                      <a:xfrm rot="16041543" flipH="1">
                        <a:off x="2113580" y="3756435"/>
                        <a:ext cx="163686" cy="170926"/>
                      </a:xfrm>
                      <a:prstGeom prst="ellipse">
                        <a:avLst/>
                      </a:prstGeom>
                      <a:solidFill>
                        <a:srgbClr val="CC9900"/>
                      </a:solidFill>
                      <a:ln>
                        <a:noFill/>
                      </a:ln>
                      <a:effectLst>
                        <a:glow rad="101600">
                          <a:srgbClr val="CCCC00">
                            <a:alpha val="60000"/>
                          </a:srgbClr>
                        </a:glow>
                      </a:effectLst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黑体"/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369" name="椭圆 368">
                        <a:extLst>
                          <a:ext uri="{FF2B5EF4-FFF2-40B4-BE49-F238E27FC236}">
                            <a16:creationId xmlns:a16="http://schemas.microsoft.com/office/drawing/2014/main" id="{C9C2329A-9E16-870E-9AB0-7CE55C61A7C9}"/>
                          </a:ext>
                        </a:extLst>
                      </p:cNvPr>
                      <p:cNvSpPr/>
                      <p:nvPr/>
                    </p:nvSpPr>
                    <p:spPr>
                      <a:xfrm rot="16041543" flipH="1">
                        <a:off x="3724498" y="3569231"/>
                        <a:ext cx="227257" cy="217799"/>
                      </a:xfrm>
                      <a:prstGeom prst="ellipse">
                        <a:avLst/>
                      </a:prstGeom>
                      <a:solidFill>
                        <a:srgbClr val="CC9900"/>
                      </a:solidFill>
                      <a:ln>
                        <a:noFill/>
                      </a:ln>
                      <a:effectLst>
                        <a:glow rad="101600">
                          <a:srgbClr val="CCCC00">
                            <a:alpha val="60000"/>
                          </a:srgbClr>
                        </a:glow>
                      </a:effectLst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黑体"/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370" name="椭圆 369">
                        <a:extLst>
                          <a:ext uri="{FF2B5EF4-FFF2-40B4-BE49-F238E27FC236}">
                            <a16:creationId xmlns:a16="http://schemas.microsoft.com/office/drawing/2014/main" id="{C0FF88B7-380E-7D3D-9FCB-44F2248896D1}"/>
                          </a:ext>
                        </a:extLst>
                      </p:cNvPr>
                      <p:cNvSpPr/>
                      <p:nvPr/>
                    </p:nvSpPr>
                    <p:spPr>
                      <a:xfrm rot="16041543" flipH="1">
                        <a:off x="2683331" y="3809371"/>
                        <a:ext cx="163686" cy="170926"/>
                      </a:xfrm>
                      <a:prstGeom prst="ellipse">
                        <a:avLst/>
                      </a:prstGeom>
                      <a:solidFill>
                        <a:srgbClr val="CC9900"/>
                      </a:solidFill>
                      <a:ln>
                        <a:noFill/>
                      </a:ln>
                      <a:effectLst>
                        <a:glow rad="101600">
                          <a:srgbClr val="CCCC00">
                            <a:alpha val="60000"/>
                          </a:srgbClr>
                        </a:glow>
                      </a:effectLst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黑体"/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371" name="椭圆 370">
                        <a:extLst>
                          <a:ext uri="{FF2B5EF4-FFF2-40B4-BE49-F238E27FC236}">
                            <a16:creationId xmlns:a16="http://schemas.microsoft.com/office/drawing/2014/main" id="{6D57845F-519A-C6C1-F617-5EA6F2B8F990}"/>
                          </a:ext>
                        </a:extLst>
                      </p:cNvPr>
                      <p:cNvSpPr/>
                      <p:nvPr/>
                    </p:nvSpPr>
                    <p:spPr>
                      <a:xfrm rot="16041543" flipH="1">
                        <a:off x="2845925" y="3321946"/>
                        <a:ext cx="163686" cy="170926"/>
                      </a:xfrm>
                      <a:prstGeom prst="ellipse">
                        <a:avLst/>
                      </a:prstGeom>
                      <a:solidFill>
                        <a:srgbClr val="CC9900"/>
                      </a:solidFill>
                      <a:ln>
                        <a:noFill/>
                      </a:ln>
                      <a:effectLst>
                        <a:glow rad="101600">
                          <a:srgbClr val="CCCC00">
                            <a:alpha val="60000"/>
                          </a:srgbClr>
                        </a:glow>
                      </a:effectLst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黑体"/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372" name="椭圆 371">
                        <a:extLst>
                          <a:ext uri="{FF2B5EF4-FFF2-40B4-BE49-F238E27FC236}">
                            <a16:creationId xmlns:a16="http://schemas.microsoft.com/office/drawing/2014/main" id="{D221F3EA-7671-186C-24B3-13CB13A5E38A}"/>
                          </a:ext>
                        </a:extLst>
                      </p:cNvPr>
                      <p:cNvSpPr/>
                      <p:nvPr/>
                    </p:nvSpPr>
                    <p:spPr>
                      <a:xfrm rot="16041543" flipH="1">
                        <a:off x="3254099" y="3623999"/>
                        <a:ext cx="163686" cy="170926"/>
                      </a:xfrm>
                      <a:prstGeom prst="ellipse">
                        <a:avLst/>
                      </a:prstGeom>
                      <a:solidFill>
                        <a:srgbClr val="CC9900"/>
                      </a:solidFill>
                      <a:ln>
                        <a:noFill/>
                      </a:ln>
                      <a:effectLst>
                        <a:glow rad="101600">
                          <a:srgbClr val="CCCC00">
                            <a:alpha val="60000"/>
                          </a:srgbClr>
                        </a:glow>
                      </a:effectLst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黑体"/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373" name="椭圆 372">
                        <a:extLst>
                          <a:ext uri="{FF2B5EF4-FFF2-40B4-BE49-F238E27FC236}">
                            <a16:creationId xmlns:a16="http://schemas.microsoft.com/office/drawing/2014/main" id="{D01D203A-DC1A-126A-CC29-73D16C7280D2}"/>
                          </a:ext>
                        </a:extLst>
                      </p:cNvPr>
                      <p:cNvSpPr/>
                      <p:nvPr/>
                    </p:nvSpPr>
                    <p:spPr>
                      <a:xfrm rot="16041543" flipH="1">
                        <a:off x="3153411" y="2836130"/>
                        <a:ext cx="243069" cy="245664"/>
                      </a:xfrm>
                      <a:prstGeom prst="ellipse">
                        <a:avLst/>
                      </a:prstGeom>
                      <a:solidFill>
                        <a:srgbClr val="CC9900"/>
                      </a:solidFill>
                      <a:ln>
                        <a:noFill/>
                      </a:ln>
                      <a:effectLst>
                        <a:glow rad="101600">
                          <a:srgbClr val="CCCC00">
                            <a:alpha val="60000"/>
                          </a:srgbClr>
                        </a:glow>
                      </a:effectLst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黑体"/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374" name="椭圆 373">
                        <a:extLst>
                          <a:ext uri="{FF2B5EF4-FFF2-40B4-BE49-F238E27FC236}">
                            <a16:creationId xmlns:a16="http://schemas.microsoft.com/office/drawing/2014/main" id="{CFEE6176-64DB-F3F2-F62F-7D1C0001CD99}"/>
                          </a:ext>
                        </a:extLst>
                      </p:cNvPr>
                      <p:cNvSpPr/>
                      <p:nvPr/>
                    </p:nvSpPr>
                    <p:spPr>
                      <a:xfrm rot="16041543" flipH="1">
                        <a:off x="3495808" y="3133157"/>
                        <a:ext cx="166990" cy="174377"/>
                      </a:xfrm>
                      <a:prstGeom prst="ellipse">
                        <a:avLst/>
                      </a:prstGeom>
                      <a:solidFill>
                        <a:schemeClr val="accent3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黑体"/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375" name="椭圆 374">
                        <a:extLst>
                          <a:ext uri="{FF2B5EF4-FFF2-40B4-BE49-F238E27FC236}">
                            <a16:creationId xmlns:a16="http://schemas.microsoft.com/office/drawing/2014/main" id="{05B73201-869D-FDBD-678F-331A2FCF5DAA}"/>
                          </a:ext>
                        </a:extLst>
                      </p:cNvPr>
                      <p:cNvSpPr/>
                      <p:nvPr/>
                    </p:nvSpPr>
                    <p:spPr>
                      <a:xfrm rot="16041543" flipH="1">
                        <a:off x="1907427" y="3304440"/>
                        <a:ext cx="166990" cy="174377"/>
                      </a:xfrm>
                      <a:prstGeom prst="ellipse">
                        <a:avLst/>
                      </a:prstGeom>
                      <a:solidFill>
                        <a:schemeClr val="accent3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黑体"/>
                          <a:cs typeface="Arial" panose="020B0604020202020204" pitchFamily="34" charset="0"/>
                        </a:endParaRPr>
                      </a:p>
                    </p:txBody>
                  </p:sp>
                </p:grpSp>
                <p:sp>
                  <p:nvSpPr>
                    <p:cNvPr id="377" name="左大括号 376">
                      <a:extLst>
                        <a:ext uri="{FF2B5EF4-FFF2-40B4-BE49-F238E27FC236}">
                          <a16:creationId xmlns:a16="http://schemas.microsoft.com/office/drawing/2014/main" id="{E402F257-0070-7A45-D66D-FFE1A215199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16674" y="1655036"/>
                      <a:ext cx="85961" cy="831347"/>
                    </a:xfrm>
                    <a:prstGeom prst="leftBrace">
                      <a:avLst/>
                    </a:prstGeom>
                    <a:ln w="19050">
                      <a:solidFill>
                        <a:schemeClr val="accent3">
                          <a:lumMod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378" name="左大括号 377">
                      <a:extLst>
                        <a:ext uri="{FF2B5EF4-FFF2-40B4-BE49-F238E27FC236}">
                          <a16:creationId xmlns:a16="http://schemas.microsoft.com/office/drawing/2014/main" id="{7D57C6B1-3B10-4CF5-ABFC-57141546910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399912" y="2587693"/>
                      <a:ext cx="101138" cy="863850"/>
                    </a:xfrm>
                    <a:prstGeom prst="leftBrace">
                      <a:avLst/>
                    </a:prstGeom>
                    <a:ln w="19050">
                      <a:solidFill>
                        <a:schemeClr val="accent3">
                          <a:lumMod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379" name="左大括号 378">
                      <a:extLst>
                        <a:ext uri="{FF2B5EF4-FFF2-40B4-BE49-F238E27FC236}">
                          <a16:creationId xmlns:a16="http://schemas.microsoft.com/office/drawing/2014/main" id="{EC8A12F0-3BC9-C832-2636-6CEDB29B62C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394559" y="3533329"/>
                      <a:ext cx="101138" cy="863850"/>
                    </a:xfrm>
                    <a:prstGeom prst="leftBrace">
                      <a:avLst/>
                    </a:prstGeom>
                    <a:ln w="19050">
                      <a:solidFill>
                        <a:schemeClr val="accent3">
                          <a:lumMod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380" name="左大括号 379">
                      <a:extLst>
                        <a:ext uri="{FF2B5EF4-FFF2-40B4-BE49-F238E27FC236}">
                          <a16:creationId xmlns:a16="http://schemas.microsoft.com/office/drawing/2014/main" id="{5C1E4F3F-1A25-1076-5C27-4F20364A028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384687" y="4668000"/>
                      <a:ext cx="82113" cy="813583"/>
                    </a:xfrm>
                    <a:prstGeom prst="leftBrace">
                      <a:avLst/>
                    </a:prstGeom>
                    <a:ln w="19050">
                      <a:solidFill>
                        <a:schemeClr val="accent3">
                          <a:lumMod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381" name="左大括号 380">
                      <a:extLst>
                        <a:ext uri="{FF2B5EF4-FFF2-40B4-BE49-F238E27FC236}">
                          <a16:creationId xmlns:a16="http://schemas.microsoft.com/office/drawing/2014/main" id="{FDEA6D7C-02F5-C744-233F-0EA0754463D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386203" y="5536606"/>
                      <a:ext cx="89149" cy="697346"/>
                    </a:xfrm>
                    <a:prstGeom prst="leftBrace">
                      <a:avLst/>
                    </a:prstGeom>
                    <a:ln w="19050">
                      <a:solidFill>
                        <a:schemeClr val="accent3">
                          <a:lumMod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</p:grpSp>
              <p:sp>
                <p:nvSpPr>
                  <p:cNvPr id="382" name="文本框 381">
                    <a:extLst>
                      <a:ext uri="{FF2B5EF4-FFF2-40B4-BE49-F238E27FC236}">
                        <a16:creationId xmlns:a16="http://schemas.microsoft.com/office/drawing/2014/main" id="{DA82E3BA-3075-E970-A2BE-8C13A09F514F}"/>
                      </a:ext>
                    </a:extLst>
                  </p:cNvPr>
                  <p:cNvSpPr txBox="1"/>
                  <p:nvPr/>
                </p:nvSpPr>
                <p:spPr>
                  <a:xfrm>
                    <a:off x="343408" y="1904831"/>
                    <a:ext cx="1410936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Wastewater </a:t>
                    </a:r>
                    <a:endParaRPr lang="zh-CN" altLang="en-US" b="1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85" name="文本框 384">
                    <a:extLst>
                      <a:ext uri="{FF2B5EF4-FFF2-40B4-BE49-F238E27FC236}">
                        <a16:creationId xmlns:a16="http://schemas.microsoft.com/office/drawing/2014/main" id="{2C672F0A-AD60-95AB-59DC-842F5E0C8EA3}"/>
                      </a:ext>
                    </a:extLst>
                  </p:cNvPr>
                  <p:cNvSpPr txBox="1"/>
                  <p:nvPr/>
                </p:nvSpPr>
                <p:spPr>
                  <a:xfrm>
                    <a:off x="413626" y="3793162"/>
                    <a:ext cx="1362389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Interface </a:t>
                    </a:r>
                    <a:endParaRPr lang="zh-CN" altLang="en-US" b="1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86" name="文本框 385">
                    <a:extLst>
                      <a:ext uri="{FF2B5EF4-FFF2-40B4-BE49-F238E27FC236}">
                        <a16:creationId xmlns:a16="http://schemas.microsoft.com/office/drawing/2014/main" id="{CDFE702E-86A5-B353-3E83-05CDB8363E2B}"/>
                      </a:ext>
                    </a:extLst>
                  </p:cNvPr>
                  <p:cNvSpPr txBox="1"/>
                  <p:nvPr/>
                </p:nvSpPr>
                <p:spPr>
                  <a:xfrm>
                    <a:off x="388833" y="4906605"/>
                    <a:ext cx="1362389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Membrane</a:t>
                    </a:r>
                    <a:endParaRPr lang="zh-CN" altLang="en-US" b="1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87" name="文本框 386">
                    <a:extLst>
                      <a:ext uri="{FF2B5EF4-FFF2-40B4-BE49-F238E27FC236}">
                        <a16:creationId xmlns:a16="http://schemas.microsoft.com/office/drawing/2014/main" id="{042220B8-DEAE-C626-05F6-716F3BA0A4B4}"/>
                      </a:ext>
                    </a:extLst>
                  </p:cNvPr>
                  <p:cNvSpPr txBox="1"/>
                  <p:nvPr/>
                </p:nvSpPr>
                <p:spPr>
                  <a:xfrm>
                    <a:off x="464410" y="5686260"/>
                    <a:ext cx="1362389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Permeate</a:t>
                    </a:r>
                  </a:p>
                </p:txBody>
              </p:sp>
            </p:grpSp>
          </p:grpSp>
          <p:cxnSp>
            <p:nvCxnSpPr>
              <p:cNvPr id="392" name="直接连接符 391">
                <a:extLst>
                  <a:ext uri="{FF2B5EF4-FFF2-40B4-BE49-F238E27FC236}">
                    <a16:creationId xmlns:a16="http://schemas.microsoft.com/office/drawing/2014/main" id="{B8777EC8-B354-C2F9-EC1E-040D6F3E1BE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83150" y="1498600"/>
                <a:ext cx="0" cy="829466"/>
              </a:xfrm>
              <a:prstGeom prst="line">
                <a:avLst/>
              </a:prstGeom>
              <a:ln w="19050"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3" name="文本框 392">
                <a:extLst>
                  <a:ext uri="{FF2B5EF4-FFF2-40B4-BE49-F238E27FC236}">
                    <a16:creationId xmlns:a16="http://schemas.microsoft.com/office/drawing/2014/main" id="{348D9297-73BB-3E76-9487-A2BF9398B0DA}"/>
                  </a:ext>
                </a:extLst>
              </p:cNvPr>
              <p:cNvSpPr txBox="1"/>
              <p:nvPr/>
            </p:nvSpPr>
            <p:spPr>
              <a:xfrm>
                <a:off x="4920403" y="1611606"/>
                <a:ext cx="3007374" cy="5789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700" b="1" dirty="0">
                    <a:solidFill>
                      <a:schemeClr val="accent2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Feed pretreatment</a:t>
                </a:r>
              </a:p>
              <a:p>
                <a:r>
                  <a:rPr lang="en-US" altLang="zh-CN" sz="1700" dirty="0">
                    <a:latin typeface="Arial" panose="020B0604020202020204" pitchFamily="34" charset="0"/>
                    <a:cs typeface="Arial" panose="020B0604020202020204" pitchFamily="34" charset="0"/>
                  </a:rPr>
                  <a:t>Use of ultrafine screens </a:t>
                </a:r>
                <a:endParaRPr lang="zh-CN" altLang="en-US" sz="17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396" name="直接连接符 395">
                <a:extLst>
                  <a:ext uri="{FF2B5EF4-FFF2-40B4-BE49-F238E27FC236}">
                    <a16:creationId xmlns:a16="http://schemas.microsoft.com/office/drawing/2014/main" id="{ADDE49ED-F998-F4DE-1E7D-F7A0D0B8151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84850" y="2348195"/>
                <a:ext cx="0" cy="924034"/>
              </a:xfrm>
              <a:prstGeom prst="line">
                <a:avLst/>
              </a:prstGeom>
              <a:ln w="19050"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7" name="文本框 396">
                <a:extLst>
                  <a:ext uri="{FF2B5EF4-FFF2-40B4-BE49-F238E27FC236}">
                    <a16:creationId xmlns:a16="http://schemas.microsoft.com/office/drawing/2014/main" id="{22C9896F-3C28-810A-4BAE-3DCB80B60B3C}"/>
                  </a:ext>
                </a:extLst>
              </p:cNvPr>
              <p:cNvSpPr txBox="1"/>
              <p:nvPr/>
            </p:nvSpPr>
            <p:spPr>
              <a:xfrm>
                <a:off x="4920401" y="2546467"/>
                <a:ext cx="6038251" cy="5789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700" b="1" dirty="0">
                    <a:solidFill>
                      <a:schemeClr val="accent2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Sludge modification</a:t>
                </a:r>
              </a:p>
              <a:p>
                <a:r>
                  <a:rPr lang="en-US" altLang="zh-CN" sz="1700" dirty="0">
                    <a:latin typeface="Arial" panose="020B0604020202020204" pitchFamily="34" charset="0"/>
                    <a:cs typeface="Arial" panose="020B0604020202020204" pitchFamily="34" charset="0"/>
                  </a:rPr>
                  <a:t>Optimization of SRT or HRT </a:t>
                </a:r>
                <a:r>
                  <a:rPr lang="en-US" altLang="zh-CN" sz="1700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 use of coagulants or adsorbents </a:t>
                </a:r>
                <a:endParaRPr lang="zh-CN" altLang="en-US" sz="17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398" name="直接连接符 397">
                <a:extLst>
                  <a:ext uri="{FF2B5EF4-FFF2-40B4-BE49-F238E27FC236}">
                    <a16:creationId xmlns:a16="http://schemas.microsoft.com/office/drawing/2014/main" id="{BAFDD452-7B4B-55E7-0FE0-472ADBD26E9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86937" y="3286963"/>
                <a:ext cx="0" cy="751637"/>
              </a:xfrm>
              <a:prstGeom prst="line">
                <a:avLst/>
              </a:prstGeom>
              <a:ln w="19050"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9" name="文本框 398">
                <a:extLst>
                  <a:ext uri="{FF2B5EF4-FFF2-40B4-BE49-F238E27FC236}">
                    <a16:creationId xmlns:a16="http://schemas.microsoft.com/office/drawing/2014/main" id="{9B6B29A6-4E44-50B6-5892-43A1F67EE852}"/>
                  </a:ext>
                </a:extLst>
              </p:cNvPr>
              <p:cNvSpPr txBox="1"/>
              <p:nvPr/>
            </p:nvSpPr>
            <p:spPr>
              <a:xfrm>
                <a:off x="4920402" y="3307996"/>
                <a:ext cx="6038251" cy="8249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700" b="1" dirty="0">
                    <a:solidFill>
                      <a:schemeClr val="accent2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Hydrodynamic conditions</a:t>
                </a:r>
              </a:p>
              <a:p>
                <a:r>
                  <a:rPr lang="en-US" altLang="zh-CN" sz="1700" dirty="0">
                    <a:latin typeface="Arial" panose="020B0604020202020204" pitchFamily="34" charset="0"/>
                    <a:cs typeface="Arial" panose="020B0604020202020204" pitchFamily="34" charset="0"/>
                  </a:rPr>
                  <a:t>Intermittent aeration sourcing </a:t>
                </a:r>
                <a:r>
                  <a:rPr lang="en-US" altLang="zh-CN" sz="1700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 automatic aeration</a:t>
                </a:r>
                <a:r>
                  <a:rPr lang="en-US" altLang="zh-CN" sz="17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zh-CN" sz="1700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  mechanically-assisted aeration </a:t>
                </a:r>
                <a:endParaRPr lang="zh-CN" altLang="en-US" sz="17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400" name="直接连接符 399">
                <a:extLst>
                  <a:ext uri="{FF2B5EF4-FFF2-40B4-BE49-F238E27FC236}">
                    <a16:creationId xmlns:a16="http://schemas.microsoft.com/office/drawing/2014/main" id="{9684D7F8-1645-755B-ADE1-1300B6E7FBE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83150" y="4838578"/>
                <a:ext cx="0" cy="697804"/>
              </a:xfrm>
              <a:prstGeom prst="line">
                <a:avLst/>
              </a:prstGeom>
              <a:ln w="19050"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1" name="文本框 400">
                <a:extLst>
                  <a:ext uri="{FF2B5EF4-FFF2-40B4-BE49-F238E27FC236}">
                    <a16:creationId xmlns:a16="http://schemas.microsoft.com/office/drawing/2014/main" id="{31D0329E-0234-1214-6F8C-28AA644506E9}"/>
                  </a:ext>
                </a:extLst>
              </p:cNvPr>
              <p:cNvSpPr txBox="1"/>
              <p:nvPr/>
            </p:nvSpPr>
            <p:spPr>
              <a:xfrm>
                <a:off x="4928392" y="4852866"/>
                <a:ext cx="6038251" cy="5789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700" b="1" dirty="0">
                    <a:solidFill>
                      <a:schemeClr val="accent2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Chemical cleaning </a:t>
                </a:r>
              </a:p>
              <a:p>
                <a:r>
                  <a:rPr lang="en-US" altLang="zh-CN" sz="1700" dirty="0">
                    <a:latin typeface="Arial" panose="020B0604020202020204" pitchFamily="34" charset="0"/>
                    <a:cs typeface="Arial" panose="020B0604020202020204" pitchFamily="34" charset="0"/>
                  </a:rPr>
                  <a:t>CEB </a:t>
                </a:r>
                <a:r>
                  <a:rPr lang="en-US" altLang="zh-CN" sz="1700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</a:t>
                </a:r>
                <a:r>
                  <a:rPr lang="en-US" altLang="zh-CN" sz="1700" dirty="0">
                    <a:latin typeface="Arial" panose="020B0604020202020204" pitchFamily="34" charset="0"/>
                    <a:cs typeface="Arial" panose="020B0604020202020204" pitchFamily="34" charset="0"/>
                  </a:rPr>
                  <a:t> CIP</a:t>
                </a:r>
                <a:r>
                  <a:rPr lang="en-US" altLang="zh-CN" sz="1700" dirty="0">
                    <a:latin typeface="Arial" panose="020B0604020202020204" pitchFamily="34" charset="0"/>
                    <a:cs typeface="Arial" panose="020B0604020202020204" pitchFamily="34" charset="0"/>
                    <a:sym typeface="Symbol" panose="05050102010706020507" pitchFamily="18" charset="2"/>
                  </a:rPr>
                  <a:t> </a:t>
                </a:r>
                <a:r>
                  <a:rPr lang="en-US" altLang="zh-CN" sz="1700" dirty="0">
                    <a:latin typeface="Arial" panose="020B0604020202020204" pitchFamily="34" charset="0"/>
                    <a:cs typeface="Arial" panose="020B0604020202020204" pitchFamily="34" charset="0"/>
                  </a:rPr>
                  <a:t> intensive cleaning</a:t>
                </a:r>
                <a:endParaRPr lang="zh-CN" altLang="en-US" sz="17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402" name="直接连接符 401">
                <a:extLst>
                  <a:ext uri="{FF2B5EF4-FFF2-40B4-BE49-F238E27FC236}">
                    <a16:creationId xmlns:a16="http://schemas.microsoft.com/office/drawing/2014/main" id="{1CA8B13A-1D90-6721-CC5C-0CF9E0D8507F}"/>
                  </a:ext>
                </a:extLst>
              </p:cNvPr>
              <p:cNvCxnSpPr/>
              <p:nvPr/>
            </p:nvCxnSpPr>
            <p:spPr>
              <a:xfrm>
                <a:off x="4884308" y="5579554"/>
                <a:ext cx="0" cy="825500"/>
              </a:xfrm>
              <a:prstGeom prst="line">
                <a:avLst/>
              </a:prstGeom>
              <a:ln w="19050"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3" name="文本框 402">
                <a:extLst>
                  <a:ext uri="{FF2B5EF4-FFF2-40B4-BE49-F238E27FC236}">
                    <a16:creationId xmlns:a16="http://schemas.microsoft.com/office/drawing/2014/main" id="{9F98ED3D-DCA8-FE43-61A1-5147D6A8C698}"/>
                  </a:ext>
                </a:extLst>
              </p:cNvPr>
              <p:cNvSpPr txBox="1"/>
              <p:nvPr/>
            </p:nvSpPr>
            <p:spPr>
              <a:xfrm>
                <a:off x="4920403" y="5794949"/>
                <a:ext cx="3515081" cy="3328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700" b="1" dirty="0">
                    <a:solidFill>
                      <a:schemeClr val="accent2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Sub-critical flux operation</a:t>
                </a:r>
                <a:endParaRPr lang="zh-CN" altLang="en-US" sz="1700" dirty="0">
                  <a:solidFill>
                    <a:schemeClr val="accent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18" name="文本框 417">
              <a:extLst>
                <a:ext uri="{FF2B5EF4-FFF2-40B4-BE49-F238E27FC236}">
                  <a16:creationId xmlns:a16="http://schemas.microsoft.com/office/drawing/2014/main" id="{B9231A63-E64D-B5CB-C4E8-4F7A5F21CDDB}"/>
                </a:ext>
              </a:extLst>
            </p:cNvPr>
            <p:cNvSpPr txBox="1"/>
            <p:nvPr/>
          </p:nvSpPr>
          <p:spPr>
            <a:xfrm>
              <a:off x="5668709" y="3907849"/>
              <a:ext cx="6359849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700" b="1" dirty="0">
                  <a:solidFill>
                    <a:schemeClr val="accent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Physical cleaning </a:t>
              </a:r>
            </a:p>
            <a:p>
              <a:r>
                <a:rPr lang="en-US" altLang="zh-CN" sz="1700" dirty="0">
                  <a:latin typeface="Arial" panose="020B0604020202020204" pitchFamily="34" charset="0"/>
                  <a:cs typeface="Arial" panose="020B0604020202020204" pitchFamily="34" charset="0"/>
                </a:rPr>
                <a:t>Backwashing </a:t>
              </a:r>
              <a:r>
                <a:rPr lang="en-US" altLang="zh-CN" sz="1700" dirty="0">
                  <a:latin typeface="Arial" panose="020B0604020202020204" pitchFamily="34" charset="0"/>
                  <a:cs typeface="Arial" panose="020B0604020202020204" pitchFamily="34" charset="0"/>
                  <a:sym typeface="Symbol" panose="05050102010706020507" pitchFamily="18" charset="2"/>
                </a:rPr>
                <a:t></a:t>
              </a:r>
              <a:r>
                <a:rPr lang="en-US" altLang="zh-CN" sz="1700" dirty="0">
                  <a:latin typeface="Arial" panose="020B0604020202020204" pitchFamily="34" charset="0"/>
                  <a:cs typeface="Arial" panose="020B0604020202020204" pitchFamily="34" charset="0"/>
                </a:rPr>
                <a:t> relaxation</a:t>
              </a:r>
              <a:r>
                <a:rPr lang="en-US" altLang="zh-CN" sz="1700" dirty="0">
                  <a:latin typeface="Arial" panose="020B0604020202020204" pitchFamily="34" charset="0"/>
                  <a:cs typeface="Arial" panose="020B0604020202020204" pitchFamily="34" charset="0"/>
                  <a:sym typeface="Symbol" panose="05050102010706020507" pitchFamily="18" charset="2"/>
                </a:rPr>
                <a:t> </a:t>
              </a:r>
              <a:r>
                <a:rPr lang="en-US" altLang="zh-CN" sz="1700" dirty="0">
                  <a:latin typeface="Arial" panose="020B0604020202020204" pitchFamily="34" charset="0"/>
                  <a:cs typeface="Arial" panose="020B0604020202020204" pitchFamily="34" charset="0"/>
                </a:rPr>
                <a:t> vibration </a:t>
              </a:r>
              <a:r>
                <a:rPr lang="en-US" altLang="zh-CN" sz="1700" dirty="0">
                  <a:latin typeface="Arial" panose="020B0604020202020204" pitchFamily="34" charset="0"/>
                  <a:cs typeface="Arial" panose="020B0604020202020204" pitchFamily="34" charset="0"/>
                  <a:sym typeface="Symbol" panose="05050102010706020507" pitchFamily="18" charset="2"/>
                </a:rPr>
                <a:t> </a:t>
              </a:r>
              <a:r>
                <a:rPr lang="en-US" altLang="zh-CN" sz="1700" dirty="0">
                  <a:latin typeface="Arial" panose="020B0604020202020204" pitchFamily="34" charset="0"/>
                  <a:cs typeface="Arial" panose="020B0604020202020204" pitchFamily="34" charset="0"/>
                </a:rPr>
                <a:t>ultrasonic cleaning </a:t>
              </a:r>
              <a:endParaRPr lang="zh-CN" altLang="en-US" sz="17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412" name="直接连接符 411">
            <a:extLst>
              <a:ext uri="{FF2B5EF4-FFF2-40B4-BE49-F238E27FC236}">
                <a16:creationId xmlns:a16="http://schemas.microsoft.com/office/drawing/2014/main" id="{7EBEC297-BFB8-7673-5548-5CEFE78D03D8}"/>
              </a:ext>
            </a:extLst>
          </p:cNvPr>
          <p:cNvCxnSpPr>
            <a:cxnSpLocks/>
          </p:cNvCxnSpPr>
          <p:nvPr/>
        </p:nvCxnSpPr>
        <p:spPr>
          <a:xfrm>
            <a:off x="5582876" y="4048503"/>
            <a:ext cx="0" cy="777694"/>
          </a:xfrm>
          <a:prstGeom prst="line">
            <a:avLst/>
          </a:prstGeom>
          <a:ln w="1905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15">
            <a:extLst>
              <a:ext uri="{FF2B5EF4-FFF2-40B4-BE49-F238E27FC236}">
                <a16:creationId xmlns:a16="http://schemas.microsoft.com/office/drawing/2014/main" id="{4454E381-730A-2B10-41C5-8D059DD04F2F}"/>
              </a:ext>
            </a:extLst>
          </p:cNvPr>
          <p:cNvGrpSpPr/>
          <p:nvPr/>
        </p:nvGrpSpPr>
        <p:grpSpPr>
          <a:xfrm>
            <a:off x="8972536" y="403679"/>
            <a:ext cx="3121806" cy="447110"/>
            <a:chOff x="8844309" y="358006"/>
            <a:chExt cx="3121806" cy="447110"/>
          </a:xfrm>
        </p:grpSpPr>
        <p:grpSp>
          <p:nvGrpSpPr>
            <p:cNvPr id="5" name="组合 2">
              <a:extLst>
                <a:ext uri="{FF2B5EF4-FFF2-40B4-BE49-F238E27FC236}">
                  <a16:creationId xmlns:a16="http://schemas.microsoft.com/office/drawing/2014/main" id="{76EC246D-E5FB-014B-4567-AF2DB76ED184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10" name="TextBox 15">
                <a:extLst>
                  <a:ext uri="{FF2B5EF4-FFF2-40B4-BE49-F238E27FC236}">
                    <a16:creationId xmlns:a16="http://schemas.microsoft.com/office/drawing/2014/main" id="{DB6E45A8-C6BB-8BD4-962E-5DFC343775D1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1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1000" dirty="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11" name="直线连接符 10">
                <a:extLst>
                  <a:ext uri="{FF2B5EF4-FFF2-40B4-BE49-F238E27FC236}">
                    <a16:creationId xmlns:a16="http://schemas.microsoft.com/office/drawing/2014/main" id="{DCA12D50-204C-75EF-91CB-44C39D9FA1B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7" name="Picture 17">
              <a:extLst>
                <a:ext uri="{FF2B5EF4-FFF2-40B4-BE49-F238E27FC236}">
                  <a16:creationId xmlns:a16="http://schemas.microsoft.com/office/drawing/2014/main" id="{B81804F1-EFE9-C562-952E-7B62564C432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72846494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A5421A2-6ACE-7ED2-E4E2-072D4261676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algn="l"/>
            <a:endParaRPr lang="zh-CN" altLang="en-US"/>
          </a:p>
        </p:txBody>
      </p:sp>
      <p:sp>
        <p:nvSpPr>
          <p:cNvPr id="9" name="标题 2">
            <a:extLst>
              <a:ext uri="{FF2B5EF4-FFF2-40B4-BE49-F238E27FC236}">
                <a16:creationId xmlns:a16="http://schemas.microsoft.com/office/drawing/2014/main" id="{84C98856-E420-F617-012F-908D00590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147" y="369512"/>
            <a:ext cx="8620193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Optimization of operation conditions</a:t>
            </a:r>
            <a:endParaRPr lang="zh-CN" altLang="en-US" sz="3600" b="1" dirty="0">
              <a:solidFill>
                <a:srgbClr val="323F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BB917A0-EBED-107C-0B2D-EC64B544B88D}"/>
              </a:ext>
            </a:extLst>
          </p:cNvPr>
          <p:cNvSpPr txBox="1"/>
          <p:nvPr/>
        </p:nvSpPr>
        <p:spPr>
          <a:xfrm>
            <a:off x="701576" y="1124627"/>
            <a:ext cx="9062392" cy="1327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5000"/>
              </a:lnSpc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</a:pPr>
            <a:r>
              <a:rPr lang="en-US" altLang="zh-CN" sz="2200" b="1" dirty="0">
                <a:latin typeface="Arial" panose="020B0604020202020204" pitchFamily="34" charset="0"/>
                <a:cs typeface="Arial" panose="020B0604020202020204" pitchFamily="34" charset="0"/>
              </a:rPr>
              <a:t>Feed Pretreatment</a:t>
            </a:r>
          </a:p>
          <a:p>
            <a:pPr>
              <a:lnSpc>
                <a:spcPct val="140000"/>
              </a:lnSpc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The pretreatment (and primary treatment) facilities include a </a:t>
            </a:r>
            <a:r>
              <a:rPr lang="en-US" altLang="zh-CN" sz="2000" u="sng" dirty="0">
                <a:latin typeface="Arial" panose="020B0604020202020204" pitchFamily="34" charset="0"/>
                <a:cs typeface="Arial" panose="020B0604020202020204" pitchFamily="34" charset="0"/>
              </a:rPr>
              <a:t>screen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, a </a:t>
            </a:r>
            <a:r>
              <a:rPr lang="en-US" altLang="zh-CN" sz="2000" u="sng" dirty="0">
                <a:latin typeface="Arial" panose="020B0604020202020204" pitchFamily="34" charset="0"/>
                <a:cs typeface="Arial" panose="020B0604020202020204" pitchFamily="34" charset="0"/>
              </a:rPr>
              <a:t>grit chamber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, and a </a:t>
            </a:r>
            <a:r>
              <a:rPr lang="en-US" altLang="zh-CN" sz="2000" u="sng" dirty="0">
                <a:latin typeface="Arial" panose="020B0604020202020204" pitchFamily="34" charset="0"/>
                <a:cs typeface="Arial" panose="020B0604020202020204" pitchFamily="34" charset="0"/>
              </a:rPr>
              <a:t>primary sedimentation tank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70" name="组合 369">
            <a:extLst>
              <a:ext uri="{FF2B5EF4-FFF2-40B4-BE49-F238E27FC236}">
                <a16:creationId xmlns:a16="http://schemas.microsoft.com/office/drawing/2014/main" id="{69FC7C9A-F22C-CB67-0139-73EA67AA61BD}"/>
              </a:ext>
            </a:extLst>
          </p:cNvPr>
          <p:cNvGrpSpPr/>
          <p:nvPr/>
        </p:nvGrpSpPr>
        <p:grpSpPr>
          <a:xfrm>
            <a:off x="939969" y="2635386"/>
            <a:ext cx="9376178" cy="3919467"/>
            <a:chOff x="507441" y="978049"/>
            <a:chExt cx="10635210" cy="4540729"/>
          </a:xfrm>
        </p:grpSpPr>
        <p:grpSp>
          <p:nvGrpSpPr>
            <p:cNvPr id="371" name="组合 370">
              <a:extLst>
                <a:ext uri="{FF2B5EF4-FFF2-40B4-BE49-F238E27FC236}">
                  <a16:creationId xmlns:a16="http://schemas.microsoft.com/office/drawing/2014/main" id="{DD9CAAD9-184D-6A7A-0B2D-557B2FA0D243}"/>
                </a:ext>
              </a:extLst>
            </p:cNvPr>
            <p:cNvGrpSpPr/>
            <p:nvPr/>
          </p:nvGrpSpPr>
          <p:grpSpPr>
            <a:xfrm>
              <a:off x="641186" y="978049"/>
              <a:ext cx="3700813" cy="1997228"/>
              <a:chOff x="433297" y="1673621"/>
              <a:chExt cx="3700813" cy="1997228"/>
            </a:xfrm>
          </p:grpSpPr>
          <p:grpSp>
            <p:nvGrpSpPr>
              <p:cNvPr id="1002" name="组合 1001">
                <a:extLst>
                  <a:ext uri="{FF2B5EF4-FFF2-40B4-BE49-F238E27FC236}">
                    <a16:creationId xmlns:a16="http://schemas.microsoft.com/office/drawing/2014/main" id="{BE90D472-B8E8-73AD-3A39-3238168BB7E6}"/>
                  </a:ext>
                </a:extLst>
              </p:cNvPr>
              <p:cNvGrpSpPr/>
              <p:nvPr/>
            </p:nvGrpSpPr>
            <p:grpSpPr>
              <a:xfrm>
                <a:off x="433297" y="1673621"/>
                <a:ext cx="3683000" cy="1997228"/>
                <a:chOff x="1020037" y="1578371"/>
                <a:chExt cx="3683000" cy="1997228"/>
              </a:xfrm>
            </p:grpSpPr>
            <p:grpSp>
              <p:nvGrpSpPr>
                <p:cNvPr id="1016" name="组合 1015">
                  <a:extLst>
                    <a:ext uri="{FF2B5EF4-FFF2-40B4-BE49-F238E27FC236}">
                      <a16:creationId xmlns:a16="http://schemas.microsoft.com/office/drawing/2014/main" id="{5BE731C0-D8FE-0AF0-CD45-47D86A099176}"/>
                    </a:ext>
                  </a:extLst>
                </p:cNvPr>
                <p:cNvGrpSpPr/>
                <p:nvPr/>
              </p:nvGrpSpPr>
              <p:grpSpPr>
                <a:xfrm>
                  <a:off x="1020037" y="1708431"/>
                  <a:ext cx="3683000" cy="1867168"/>
                  <a:chOff x="279400" y="1654656"/>
                  <a:chExt cx="3683000" cy="1867168"/>
                </a:xfrm>
              </p:grpSpPr>
              <p:sp>
                <p:nvSpPr>
                  <p:cNvPr id="1054" name="矩形 1053">
                    <a:extLst>
                      <a:ext uri="{FF2B5EF4-FFF2-40B4-BE49-F238E27FC236}">
                        <a16:creationId xmlns:a16="http://schemas.microsoft.com/office/drawing/2014/main" id="{DE01FA06-0B51-AF3E-0757-C01F536AC102}"/>
                      </a:ext>
                    </a:extLst>
                  </p:cNvPr>
                  <p:cNvSpPr/>
                  <p:nvPr/>
                </p:nvSpPr>
                <p:spPr>
                  <a:xfrm>
                    <a:off x="279400" y="3302000"/>
                    <a:ext cx="3683000" cy="219824"/>
                  </a:xfrm>
                  <a:prstGeom prst="rect">
                    <a:avLst/>
                  </a:prstGeom>
                  <a:solidFill>
                    <a:srgbClr val="B6A37A"/>
                  </a:solidFill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effectLst>
                    <a:glow rad="63500">
                      <a:schemeClr val="accent3">
                        <a:satMod val="175000"/>
                        <a:alpha val="40000"/>
                      </a:schemeClr>
                    </a:glow>
                  </a:effectLst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grpSp>
                <p:nvGrpSpPr>
                  <p:cNvPr id="1055" name="组合 1054">
                    <a:extLst>
                      <a:ext uri="{FF2B5EF4-FFF2-40B4-BE49-F238E27FC236}">
                        <a16:creationId xmlns:a16="http://schemas.microsoft.com/office/drawing/2014/main" id="{F62E3651-ADD0-0CAC-8DF2-154ECDBD3BB7}"/>
                      </a:ext>
                    </a:extLst>
                  </p:cNvPr>
                  <p:cNvGrpSpPr/>
                  <p:nvPr/>
                </p:nvGrpSpPr>
                <p:grpSpPr>
                  <a:xfrm>
                    <a:off x="279400" y="1654656"/>
                    <a:ext cx="3683000" cy="1647344"/>
                    <a:chOff x="279400" y="1654656"/>
                    <a:chExt cx="3683000" cy="1647344"/>
                  </a:xfrm>
                </p:grpSpPr>
                <p:sp>
                  <p:nvSpPr>
                    <p:cNvPr id="1056" name="矩形: 一个圆顶角，剪去另一个顶角 1055">
                      <a:extLst>
                        <a:ext uri="{FF2B5EF4-FFF2-40B4-BE49-F238E27FC236}">
                          <a16:creationId xmlns:a16="http://schemas.microsoft.com/office/drawing/2014/main" id="{B89513A6-3AAD-BA14-D889-ADF4B84432D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79400" y="2330450"/>
                      <a:ext cx="3683000" cy="971550"/>
                    </a:xfrm>
                    <a:prstGeom prst="snipRoundRect">
                      <a:avLst>
                        <a:gd name="adj1" fmla="val 0"/>
                        <a:gd name="adj2" fmla="val 50000"/>
                      </a:avLst>
                    </a:prstGeom>
                    <a:solidFill>
                      <a:srgbClr val="C3E1F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dirty="0"/>
                    </a:p>
                  </p:txBody>
                </p:sp>
                <p:cxnSp>
                  <p:nvCxnSpPr>
                    <p:cNvPr id="1057" name="直接连接符 1056">
                      <a:extLst>
                        <a:ext uri="{FF2B5EF4-FFF2-40B4-BE49-F238E27FC236}">
                          <a16:creationId xmlns:a16="http://schemas.microsoft.com/office/drawing/2014/main" id="{278F9CAC-6515-648F-6075-A9E481EAB766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419100" y="2898775"/>
                      <a:ext cx="882650" cy="0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  <a:headEnd type="none" w="med" len="med"/>
                      <a:tailEnd type="arrow" w="med" len="med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58" name="直接连接符 1057">
                      <a:extLst>
                        <a:ext uri="{FF2B5EF4-FFF2-40B4-BE49-F238E27FC236}">
                          <a16:creationId xmlns:a16="http://schemas.microsoft.com/office/drawing/2014/main" id="{0520E213-17B0-67A5-6169-EB2560C5C3A4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774950" y="3013075"/>
                      <a:ext cx="882650" cy="0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  <a:headEnd type="none" w="med" len="med"/>
                      <a:tailEnd type="arrow" w="med" len="med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1059" name="等腰三角形 1058">
                      <a:extLst>
                        <a:ext uri="{FF2B5EF4-FFF2-40B4-BE49-F238E27FC236}">
                          <a16:creationId xmlns:a16="http://schemas.microsoft.com/office/drawing/2014/main" id="{9EC18D17-F317-1A7B-67AF-E71999525533}"/>
                        </a:ext>
                      </a:extLst>
                    </p:cNvPr>
                    <p:cNvSpPr/>
                    <p:nvPr/>
                  </p:nvSpPr>
                  <p:spPr>
                    <a:xfrm rot="20976425">
                      <a:off x="338421" y="2590434"/>
                      <a:ext cx="206323" cy="54558"/>
                    </a:xfrm>
                    <a:prstGeom prst="triangl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60" name="椭圆 1059">
                      <a:extLst>
                        <a:ext uri="{FF2B5EF4-FFF2-40B4-BE49-F238E27FC236}">
                          <a16:creationId xmlns:a16="http://schemas.microsoft.com/office/drawing/2014/main" id="{99C294DD-10E1-EF5A-9AF6-D703DFFB3AB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62100" y="2515313"/>
                      <a:ext cx="120650" cy="113588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61" name="椭圆 1060">
                      <a:extLst>
                        <a:ext uri="{FF2B5EF4-FFF2-40B4-BE49-F238E27FC236}">
                          <a16:creationId xmlns:a16="http://schemas.microsoft.com/office/drawing/2014/main" id="{1099728C-4F1C-D6EC-946C-91509F7F29C7}"/>
                        </a:ext>
                      </a:extLst>
                    </p:cNvPr>
                    <p:cNvSpPr/>
                    <p:nvPr/>
                  </p:nvSpPr>
                  <p:spPr>
                    <a:xfrm rot="1181279">
                      <a:off x="566019" y="3079808"/>
                      <a:ext cx="89289" cy="64577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62" name="矩形 1061">
                      <a:extLst>
                        <a:ext uri="{FF2B5EF4-FFF2-40B4-BE49-F238E27FC236}">
                          <a16:creationId xmlns:a16="http://schemas.microsoft.com/office/drawing/2014/main" id="{2FE5FA26-9217-78D6-5C76-42076ECB32B9}"/>
                        </a:ext>
                      </a:extLst>
                    </p:cNvPr>
                    <p:cNvSpPr/>
                    <p:nvPr/>
                  </p:nvSpPr>
                  <p:spPr>
                    <a:xfrm rot="1039908">
                      <a:off x="1085850" y="2692400"/>
                      <a:ext cx="171450" cy="45719"/>
                    </a:xfrm>
                    <a:prstGeom prst="rect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63" name="椭圆 1062">
                      <a:extLst>
                        <a:ext uri="{FF2B5EF4-FFF2-40B4-BE49-F238E27FC236}">
                          <a16:creationId xmlns:a16="http://schemas.microsoft.com/office/drawing/2014/main" id="{C514A890-7AC2-E2B2-92B0-01B610C05A97}"/>
                        </a:ext>
                      </a:extLst>
                    </p:cNvPr>
                    <p:cNvSpPr/>
                    <p:nvPr/>
                  </p:nvSpPr>
                  <p:spPr>
                    <a:xfrm rot="694582">
                      <a:off x="2874781" y="2627142"/>
                      <a:ext cx="101251" cy="95206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64" name="椭圆 1063">
                      <a:extLst>
                        <a:ext uri="{FF2B5EF4-FFF2-40B4-BE49-F238E27FC236}">
                          <a16:creationId xmlns:a16="http://schemas.microsoft.com/office/drawing/2014/main" id="{346D54B2-A1FD-1F42-0668-1C865FD71E97}"/>
                        </a:ext>
                      </a:extLst>
                    </p:cNvPr>
                    <p:cNvSpPr/>
                    <p:nvPr/>
                  </p:nvSpPr>
                  <p:spPr>
                    <a:xfrm rot="18913947">
                      <a:off x="3392941" y="2836448"/>
                      <a:ext cx="101251" cy="95206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65" name="等腰三角形 1064">
                      <a:extLst>
                        <a:ext uri="{FF2B5EF4-FFF2-40B4-BE49-F238E27FC236}">
                          <a16:creationId xmlns:a16="http://schemas.microsoft.com/office/drawing/2014/main" id="{5541AB58-E9DF-7111-FC0F-EEC3A83DD574}"/>
                        </a:ext>
                      </a:extLst>
                    </p:cNvPr>
                    <p:cNvSpPr/>
                    <p:nvPr/>
                  </p:nvSpPr>
                  <p:spPr>
                    <a:xfrm rot="20976425">
                      <a:off x="2355213" y="3157049"/>
                      <a:ext cx="206323" cy="54558"/>
                    </a:xfrm>
                    <a:prstGeom prst="triangl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66" name="椭圆 1065">
                      <a:extLst>
                        <a:ext uri="{FF2B5EF4-FFF2-40B4-BE49-F238E27FC236}">
                          <a16:creationId xmlns:a16="http://schemas.microsoft.com/office/drawing/2014/main" id="{1A24F0AE-0E9D-7DB0-E7A5-F7CB945CACE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714500" y="2667713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67" name="椭圆 1066">
                      <a:extLst>
                        <a:ext uri="{FF2B5EF4-FFF2-40B4-BE49-F238E27FC236}">
                          <a16:creationId xmlns:a16="http://schemas.microsoft.com/office/drawing/2014/main" id="{6FD4CF07-7287-B923-DC8E-F2212CFA6AE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19067" y="3077528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68" name="椭圆 1067">
                      <a:extLst>
                        <a:ext uri="{FF2B5EF4-FFF2-40B4-BE49-F238E27FC236}">
                          <a16:creationId xmlns:a16="http://schemas.microsoft.com/office/drawing/2014/main" id="{3BFE5BF6-5DA8-72C8-40AE-71F56DB63ED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5075" y="3012072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69" name="椭圆 1068">
                      <a:extLst>
                        <a:ext uri="{FF2B5EF4-FFF2-40B4-BE49-F238E27FC236}">
                          <a16:creationId xmlns:a16="http://schemas.microsoft.com/office/drawing/2014/main" id="{410665F8-26BB-4E6B-F2BB-99F04B05CAB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6687" y="3093167"/>
                      <a:ext cx="45719" cy="45719"/>
                    </a:xfrm>
                    <a:prstGeom prst="ellipse">
                      <a:avLst/>
                    </a:prstGeom>
                    <a:solidFill>
                      <a:srgbClr val="6D22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70" name="椭圆 1069">
                      <a:extLst>
                        <a:ext uri="{FF2B5EF4-FFF2-40B4-BE49-F238E27FC236}">
                          <a16:creationId xmlns:a16="http://schemas.microsoft.com/office/drawing/2014/main" id="{81C12772-5FE2-DDC4-D89F-11070C830FA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9173" y="2474832"/>
                      <a:ext cx="45719" cy="45719"/>
                    </a:xfrm>
                    <a:prstGeom prst="ellipse">
                      <a:avLst/>
                    </a:prstGeom>
                    <a:solidFill>
                      <a:srgbClr val="6D22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71" name="椭圆 1070">
                      <a:extLst>
                        <a:ext uri="{FF2B5EF4-FFF2-40B4-BE49-F238E27FC236}">
                          <a16:creationId xmlns:a16="http://schemas.microsoft.com/office/drawing/2014/main" id="{4D837D2F-3E07-80F2-3720-7867D799E6D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54760" y="2423557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72" name="椭圆 1071">
                      <a:extLst>
                        <a:ext uri="{FF2B5EF4-FFF2-40B4-BE49-F238E27FC236}">
                          <a16:creationId xmlns:a16="http://schemas.microsoft.com/office/drawing/2014/main" id="{00C44BEB-2497-6C80-BB43-CCD8616F206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1467" y="3229928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73" name="椭圆 1072">
                      <a:extLst>
                        <a:ext uri="{FF2B5EF4-FFF2-40B4-BE49-F238E27FC236}">
                          <a16:creationId xmlns:a16="http://schemas.microsoft.com/office/drawing/2014/main" id="{2FFE37D2-3010-5896-C979-7D435E822D5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18810" y="2687397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74" name="椭圆 1073">
                      <a:extLst>
                        <a:ext uri="{FF2B5EF4-FFF2-40B4-BE49-F238E27FC236}">
                          <a16:creationId xmlns:a16="http://schemas.microsoft.com/office/drawing/2014/main" id="{7D867354-0709-0437-FBEC-92C3E10FDE9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36592" y="2838332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75" name="椭圆 1074">
                      <a:extLst>
                        <a:ext uri="{FF2B5EF4-FFF2-40B4-BE49-F238E27FC236}">
                          <a16:creationId xmlns:a16="http://schemas.microsoft.com/office/drawing/2014/main" id="{109CCBC5-C988-4DFB-3CE3-4F29CBEA818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01778" y="3028634"/>
                      <a:ext cx="45719" cy="45719"/>
                    </a:xfrm>
                    <a:prstGeom prst="ellipse">
                      <a:avLst/>
                    </a:prstGeom>
                    <a:solidFill>
                      <a:srgbClr val="6D22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76" name="椭圆 1075">
                      <a:extLst>
                        <a:ext uri="{FF2B5EF4-FFF2-40B4-BE49-F238E27FC236}">
                          <a16:creationId xmlns:a16="http://schemas.microsoft.com/office/drawing/2014/main" id="{0205069D-79AD-96D3-9B87-96648AFF2CC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040811" y="2907781"/>
                      <a:ext cx="45719" cy="45719"/>
                    </a:xfrm>
                    <a:prstGeom prst="ellipse">
                      <a:avLst/>
                    </a:prstGeom>
                    <a:solidFill>
                      <a:srgbClr val="6D22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77" name="椭圆 1076">
                      <a:extLst>
                        <a:ext uri="{FF2B5EF4-FFF2-40B4-BE49-F238E27FC236}">
                          <a16:creationId xmlns:a16="http://schemas.microsoft.com/office/drawing/2014/main" id="{3B28A5D3-AC64-E1BA-1B49-A81A22F0434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245235" y="3191829"/>
                      <a:ext cx="45719" cy="45719"/>
                    </a:xfrm>
                    <a:prstGeom prst="ellipse">
                      <a:avLst/>
                    </a:prstGeom>
                    <a:solidFill>
                      <a:srgbClr val="6D22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78" name="椭圆 1077">
                      <a:extLst>
                        <a:ext uri="{FF2B5EF4-FFF2-40B4-BE49-F238E27FC236}">
                          <a16:creationId xmlns:a16="http://schemas.microsoft.com/office/drawing/2014/main" id="{4B8F35FF-4C96-5AED-D828-AA938695830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691200" y="3074353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79" name="椭圆 1078">
                      <a:extLst>
                        <a:ext uri="{FF2B5EF4-FFF2-40B4-BE49-F238E27FC236}">
                          <a16:creationId xmlns:a16="http://schemas.microsoft.com/office/drawing/2014/main" id="{7976D773-2252-301E-023F-7DDCCC3677E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351240" y="3128250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dirty="0"/>
                    </a:p>
                  </p:txBody>
                </p:sp>
                <p:sp>
                  <p:nvSpPr>
                    <p:cNvPr id="1080" name="椭圆 1079">
                      <a:extLst>
                        <a:ext uri="{FF2B5EF4-FFF2-40B4-BE49-F238E27FC236}">
                          <a16:creationId xmlns:a16="http://schemas.microsoft.com/office/drawing/2014/main" id="{78F9E959-D7CA-E061-317D-C8FD533E9A7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563585" y="2629026"/>
                      <a:ext cx="45719" cy="45719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81" name="椭圆 1080">
                      <a:extLst>
                        <a:ext uri="{FF2B5EF4-FFF2-40B4-BE49-F238E27FC236}">
                          <a16:creationId xmlns:a16="http://schemas.microsoft.com/office/drawing/2014/main" id="{31B27E0A-28A7-B447-CF87-74F80652490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443566" y="2485152"/>
                      <a:ext cx="45719" cy="45719"/>
                    </a:xfrm>
                    <a:prstGeom prst="ellipse">
                      <a:avLst/>
                    </a:prstGeom>
                    <a:solidFill>
                      <a:srgbClr val="6D22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dirty="0"/>
                    </a:p>
                  </p:txBody>
                </p:sp>
                <p:sp>
                  <p:nvSpPr>
                    <p:cNvPr id="1082" name="文本框 1081">
                      <a:extLst>
                        <a:ext uri="{FF2B5EF4-FFF2-40B4-BE49-F238E27FC236}">
                          <a16:creationId xmlns:a16="http://schemas.microsoft.com/office/drawing/2014/main" id="{502E2227-0E98-5764-1506-9E88297C9748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79400" y="1654656"/>
                      <a:ext cx="1202911" cy="392217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sz="16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Screen</a:t>
                      </a:r>
                      <a:endParaRPr lang="zh-CN" altLang="en-US" sz="16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</p:grpSp>
            </p:grpSp>
            <p:cxnSp>
              <p:nvCxnSpPr>
                <p:cNvPr id="1017" name="直接连接符 1016">
                  <a:extLst>
                    <a:ext uri="{FF2B5EF4-FFF2-40B4-BE49-F238E27FC236}">
                      <a16:creationId xmlns:a16="http://schemas.microsoft.com/office/drawing/2014/main" id="{52E43A2A-E6B4-70F0-84FA-D5873C4CC622}"/>
                    </a:ext>
                  </a:extLst>
                </p:cNvPr>
                <p:cNvCxnSpPr>
                  <a:cxnSpLocks/>
                  <a:stCxn id="1020" idx="2"/>
                </p:cNvCxnSpPr>
                <p:nvPr/>
              </p:nvCxnSpPr>
              <p:spPr>
                <a:xfrm flipV="1">
                  <a:off x="2559328" y="1709762"/>
                  <a:ext cx="709360" cy="1470317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18" name="椭圆 1017">
                  <a:extLst>
                    <a:ext uri="{FF2B5EF4-FFF2-40B4-BE49-F238E27FC236}">
                      <a16:creationId xmlns:a16="http://schemas.microsoft.com/office/drawing/2014/main" id="{3365CF16-B3D9-4381-6BB7-1F8DB5160078}"/>
                    </a:ext>
                  </a:extLst>
                </p:cNvPr>
                <p:cNvSpPr/>
                <p:nvPr/>
              </p:nvSpPr>
              <p:spPr>
                <a:xfrm>
                  <a:off x="3260933" y="1665410"/>
                  <a:ext cx="193023" cy="193040"/>
                </a:xfrm>
                <a:prstGeom prst="ellipse">
                  <a:avLst/>
                </a:prstGeom>
                <a:solidFill>
                  <a:srgbClr val="979C9E"/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019" name="直接连接符 1018">
                  <a:extLst>
                    <a:ext uri="{FF2B5EF4-FFF2-40B4-BE49-F238E27FC236}">
                      <a16:creationId xmlns:a16="http://schemas.microsoft.com/office/drawing/2014/main" id="{6651676D-F960-90D0-395F-3F2ED9A4D99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730722" y="1809871"/>
                  <a:ext cx="714033" cy="1450715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20" name="椭圆 1019">
                  <a:extLst>
                    <a:ext uri="{FF2B5EF4-FFF2-40B4-BE49-F238E27FC236}">
                      <a16:creationId xmlns:a16="http://schemas.microsoft.com/office/drawing/2014/main" id="{038E5657-9D53-241A-411B-DBA71178D4DE}"/>
                    </a:ext>
                  </a:extLst>
                </p:cNvPr>
                <p:cNvSpPr/>
                <p:nvPr/>
              </p:nvSpPr>
              <p:spPr>
                <a:xfrm>
                  <a:off x="2559328" y="3075282"/>
                  <a:ext cx="203006" cy="209594"/>
                </a:xfrm>
                <a:prstGeom prst="ellipse">
                  <a:avLst/>
                </a:prstGeom>
                <a:solidFill>
                  <a:srgbClr val="979C9E"/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21" name="椭圆 1020">
                  <a:extLst>
                    <a:ext uri="{FF2B5EF4-FFF2-40B4-BE49-F238E27FC236}">
                      <a16:creationId xmlns:a16="http://schemas.microsoft.com/office/drawing/2014/main" id="{6756AEB2-EB5C-2F18-3296-4025A15315E4}"/>
                    </a:ext>
                  </a:extLst>
                </p:cNvPr>
                <p:cNvSpPr/>
                <p:nvPr/>
              </p:nvSpPr>
              <p:spPr>
                <a:xfrm>
                  <a:off x="3235525" y="2908893"/>
                  <a:ext cx="45719" cy="45719"/>
                </a:xfrm>
                <a:prstGeom prst="ellipse">
                  <a:avLst/>
                </a:prstGeom>
                <a:solidFill>
                  <a:srgbClr val="6D22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022" name="椭圆 1021">
                  <a:extLst>
                    <a:ext uri="{FF2B5EF4-FFF2-40B4-BE49-F238E27FC236}">
                      <a16:creationId xmlns:a16="http://schemas.microsoft.com/office/drawing/2014/main" id="{F3A36470-E696-9686-E8E3-BDEFEF110D8B}"/>
                    </a:ext>
                  </a:extLst>
                </p:cNvPr>
                <p:cNvSpPr/>
                <p:nvPr/>
              </p:nvSpPr>
              <p:spPr>
                <a:xfrm>
                  <a:off x="3294326" y="2563017"/>
                  <a:ext cx="45719" cy="45719"/>
                </a:xfrm>
                <a:prstGeom prst="ellipse">
                  <a:avLst/>
                </a:prstGeom>
                <a:solidFill>
                  <a:srgbClr val="6D22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023" name="椭圆 1022">
                  <a:extLst>
                    <a:ext uri="{FF2B5EF4-FFF2-40B4-BE49-F238E27FC236}">
                      <a16:creationId xmlns:a16="http://schemas.microsoft.com/office/drawing/2014/main" id="{770C1B08-0271-6603-BD6E-4ACE7DB0CF75}"/>
                    </a:ext>
                  </a:extLst>
                </p:cNvPr>
                <p:cNvSpPr/>
                <p:nvPr/>
              </p:nvSpPr>
              <p:spPr>
                <a:xfrm>
                  <a:off x="2997497" y="3036690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24" name="椭圆 1023">
                  <a:extLst>
                    <a:ext uri="{FF2B5EF4-FFF2-40B4-BE49-F238E27FC236}">
                      <a16:creationId xmlns:a16="http://schemas.microsoft.com/office/drawing/2014/main" id="{668D87CC-5AB7-0AB1-0238-A2C88671FDBC}"/>
                    </a:ext>
                  </a:extLst>
                </p:cNvPr>
                <p:cNvSpPr/>
                <p:nvPr/>
              </p:nvSpPr>
              <p:spPr>
                <a:xfrm>
                  <a:off x="3951126" y="2636957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25" name="椭圆 1024">
                  <a:extLst>
                    <a:ext uri="{FF2B5EF4-FFF2-40B4-BE49-F238E27FC236}">
                      <a16:creationId xmlns:a16="http://schemas.microsoft.com/office/drawing/2014/main" id="{4D420DEC-7551-FC9E-59EB-991E2EE44E65}"/>
                    </a:ext>
                  </a:extLst>
                </p:cNvPr>
                <p:cNvSpPr/>
                <p:nvPr/>
              </p:nvSpPr>
              <p:spPr>
                <a:xfrm>
                  <a:off x="3121086" y="2785314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26" name="椭圆 1025">
                  <a:extLst>
                    <a:ext uri="{FF2B5EF4-FFF2-40B4-BE49-F238E27FC236}">
                      <a16:creationId xmlns:a16="http://schemas.microsoft.com/office/drawing/2014/main" id="{2BDE8E54-C212-A8BC-CCA6-1180416C4BB5}"/>
                    </a:ext>
                  </a:extLst>
                </p:cNvPr>
                <p:cNvSpPr/>
                <p:nvPr/>
              </p:nvSpPr>
              <p:spPr>
                <a:xfrm>
                  <a:off x="2718116" y="2523369"/>
                  <a:ext cx="45719" cy="45719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027" name="直接连接符 1026">
                  <a:extLst>
                    <a:ext uri="{FF2B5EF4-FFF2-40B4-BE49-F238E27FC236}">
                      <a16:creationId xmlns:a16="http://schemas.microsoft.com/office/drawing/2014/main" id="{F8F289F6-177A-7DA4-0312-3476DBABBE36}"/>
                    </a:ext>
                  </a:extLst>
                </p:cNvPr>
                <p:cNvCxnSpPr>
                  <a:stCxn id="1018" idx="7"/>
                </p:cNvCxnSpPr>
                <p:nvPr/>
              </p:nvCxnSpPr>
              <p:spPr>
                <a:xfrm flipV="1">
                  <a:off x="3425688" y="1619250"/>
                  <a:ext cx="89899" cy="74430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28" name="直接连接符 1027">
                  <a:extLst>
                    <a:ext uri="{FF2B5EF4-FFF2-40B4-BE49-F238E27FC236}">
                      <a16:creationId xmlns:a16="http://schemas.microsoft.com/office/drawing/2014/main" id="{1590D8C3-0195-998F-579F-5DA1F72A8F4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25685" y="1822224"/>
                  <a:ext cx="106524" cy="4542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29" name="直接连接符 1028">
                  <a:extLst>
                    <a:ext uri="{FF2B5EF4-FFF2-40B4-BE49-F238E27FC236}">
                      <a16:creationId xmlns:a16="http://schemas.microsoft.com/office/drawing/2014/main" id="{F31565FC-E0D3-1437-FFB5-3E75899F79F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251557" y="1578371"/>
                  <a:ext cx="59373" cy="106180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0" name="直接连接符 1029">
                  <a:extLst>
                    <a:ext uri="{FF2B5EF4-FFF2-40B4-BE49-F238E27FC236}">
                      <a16:creationId xmlns:a16="http://schemas.microsoft.com/office/drawing/2014/main" id="{87AA371A-53D2-B9BF-2978-8D72BB92B56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458944" y="1750440"/>
                  <a:ext cx="113567" cy="9725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1" name="直接连接符 1030">
                  <a:extLst>
                    <a:ext uri="{FF2B5EF4-FFF2-40B4-BE49-F238E27FC236}">
                      <a16:creationId xmlns:a16="http://schemas.microsoft.com/office/drawing/2014/main" id="{53DF92B4-2277-3E8E-3B6D-93DA55E77F4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159082" y="1692660"/>
                  <a:ext cx="101929" cy="25131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2" name="直接连接符 1031">
                  <a:extLst>
                    <a:ext uri="{FF2B5EF4-FFF2-40B4-BE49-F238E27FC236}">
                      <a16:creationId xmlns:a16="http://schemas.microsoft.com/office/drawing/2014/main" id="{6B2C2B8E-0FDA-6FB5-49B9-33CC0E38DFA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231467" y="1664657"/>
                  <a:ext cx="43374" cy="52370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3" name="直接连接符 1032">
                  <a:extLst>
                    <a:ext uri="{FF2B5EF4-FFF2-40B4-BE49-F238E27FC236}">
                      <a16:creationId xmlns:a16="http://schemas.microsoft.com/office/drawing/2014/main" id="{44B15C37-074B-01E9-9D47-56255DDE455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357444" y="1961900"/>
                  <a:ext cx="115604" cy="50209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4" name="直接连接符 1033">
                  <a:extLst>
                    <a:ext uri="{FF2B5EF4-FFF2-40B4-BE49-F238E27FC236}">
                      <a16:creationId xmlns:a16="http://schemas.microsoft.com/office/drawing/2014/main" id="{515DCBAB-595D-A6F0-3C28-907E164ED22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269621" y="2134976"/>
                  <a:ext cx="115604" cy="50209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5" name="直接连接符 1034">
                  <a:extLst>
                    <a:ext uri="{FF2B5EF4-FFF2-40B4-BE49-F238E27FC236}">
                      <a16:creationId xmlns:a16="http://schemas.microsoft.com/office/drawing/2014/main" id="{32083EA3-DDFE-524E-C2A3-1F0E34F32AE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188500" y="2336301"/>
                  <a:ext cx="115604" cy="50209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6" name="直接连接符 1035">
                  <a:extLst>
                    <a:ext uri="{FF2B5EF4-FFF2-40B4-BE49-F238E27FC236}">
                      <a16:creationId xmlns:a16="http://schemas.microsoft.com/office/drawing/2014/main" id="{C7297B95-6559-6565-527B-4FEE8834DE4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83407" y="2516268"/>
                  <a:ext cx="115604" cy="50209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7" name="直接连接符 1036">
                  <a:extLst>
                    <a:ext uri="{FF2B5EF4-FFF2-40B4-BE49-F238E27FC236}">
                      <a16:creationId xmlns:a16="http://schemas.microsoft.com/office/drawing/2014/main" id="{03A58A5D-535A-C106-F4D4-5182BED802C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05482" y="2680555"/>
                  <a:ext cx="115604" cy="50209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8" name="直接连接符 1037">
                  <a:extLst>
                    <a:ext uri="{FF2B5EF4-FFF2-40B4-BE49-F238E27FC236}">
                      <a16:creationId xmlns:a16="http://schemas.microsoft.com/office/drawing/2014/main" id="{7EDB0461-E018-1C1A-11BD-04A52915264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13325" y="2882582"/>
                  <a:ext cx="115604" cy="50209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9" name="直接连接符 1038">
                  <a:extLst>
                    <a:ext uri="{FF2B5EF4-FFF2-40B4-BE49-F238E27FC236}">
                      <a16:creationId xmlns:a16="http://schemas.microsoft.com/office/drawing/2014/main" id="{6BBF3949-4536-90FC-01CB-E8DA1934F4F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833166" y="3033006"/>
                  <a:ext cx="115604" cy="50209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0" name="直接连接符 1039">
                  <a:extLst>
                    <a:ext uri="{FF2B5EF4-FFF2-40B4-BE49-F238E27FC236}">
                      <a16:creationId xmlns:a16="http://schemas.microsoft.com/office/drawing/2014/main" id="{B5015246-452A-1F84-CAD2-4D5FAD186B9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64817" y="3171836"/>
                  <a:ext cx="95720" cy="53262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1" name="直接连接符 1040">
                  <a:extLst>
                    <a:ext uri="{FF2B5EF4-FFF2-40B4-BE49-F238E27FC236}">
                      <a16:creationId xmlns:a16="http://schemas.microsoft.com/office/drawing/2014/main" id="{F61D453B-A313-0548-051A-8A77B12A45B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59801" y="1860118"/>
                  <a:ext cx="115604" cy="50209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2" name="直接连接符 1041">
                  <a:extLst>
                    <a:ext uri="{FF2B5EF4-FFF2-40B4-BE49-F238E27FC236}">
                      <a16:creationId xmlns:a16="http://schemas.microsoft.com/office/drawing/2014/main" id="{2838AFA9-98DE-D576-1FE9-16DA77B1C89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71978" y="2033194"/>
                  <a:ext cx="115604" cy="50209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3" name="直接连接符 1042">
                  <a:extLst>
                    <a:ext uri="{FF2B5EF4-FFF2-40B4-BE49-F238E27FC236}">
                      <a16:creationId xmlns:a16="http://schemas.microsoft.com/office/drawing/2014/main" id="{03F2864F-67D5-7D4F-23F2-B0ED47C0CE9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890857" y="2234519"/>
                  <a:ext cx="115604" cy="50209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4" name="直接连接符 1043">
                  <a:extLst>
                    <a:ext uri="{FF2B5EF4-FFF2-40B4-BE49-F238E27FC236}">
                      <a16:creationId xmlns:a16="http://schemas.microsoft.com/office/drawing/2014/main" id="{CB6E801C-565D-1E98-0CC9-EEECE0CBD87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85764" y="2414486"/>
                  <a:ext cx="115604" cy="50209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5" name="直接连接符 1044">
                  <a:extLst>
                    <a:ext uri="{FF2B5EF4-FFF2-40B4-BE49-F238E27FC236}">
                      <a16:creationId xmlns:a16="http://schemas.microsoft.com/office/drawing/2014/main" id="{E6A6C46B-0743-4E38-7D75-F317270907A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07839" y="2578773"/>
                  <a:ext cx="115604" cy="50209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6" name="直接连接符 1045">
                  <a:extLst>
                    <a:ext uri="{FF2B5EF4-FFF2-40B4-BE49-F238E27FC236}">
                      <a16:creationId xmlns:a16="http://schemas.microsoft.com/office/drawing/2014/main" id="{22FB0FBF-3390-A087-54A1-82C4DE7BD5D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15682" y="2780800"/>
                  <a:ext cx="115604" cy="50209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7" name="直接连接符 1046">
                  <a:extLst>
                    <a:ext uri="{FF2B5EF4-FFF2-40B4-BE49-F238E27FC236}">
                      <a16:creationId xmlns:a16="http://schemas.microsoft.com/office/drawing/2014/main" id="{3536FDB2-0971-48BA-C31F-4D72F2A9549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57398" y="2914966"/>
                  <a:ext cx="115604" cy="50209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8" name="直接连接符 1047">
                  <a:extLst>
                    <a:ext uri="{FF2B5EF4-FFF2-40B4-BE49-F238E27FC236}">
                      <a16:creationId xmlns:a16="http://schemas.microsoft.com/office/drawing/2014/main" id="{C9109019-05F3-9058-8310-4085BC45847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10601" y="3064214"/>
                  <a:ext cx="91270" cy="32040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9" name="直接连接符 1048">
                  <a:extLst>
                    <a:ext uri="{FF2B5EF4-FFF2-40B4-BE49-F238E27FC236}">
                      <a16:creationId xmlns:a16="http://schemas.microsoft.com/office/drawing/2014/main" id="{E8992BD6-7F8A-C1E3-47AC-5A9F8E88E5D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449620" y="3211314"/>
                  <a:ext cx="115098" cy="54683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0" name="直接连接符 1049">
                  <a:extLst>
                    <a:ext uri="{FF2B5EF4-FFF2-40B4-BE49-F238E27FC236}">
                      <a16:creationId xmlns:a16="http://schemas.microsoft.com/office/drawing/2014/main" id="{200954AF-50F1-8EDB-D02A-2C320BE7B50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94164" y="3276297"/>
                  <a:ext cx="23045" cy="59826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1" name="直接连接符 1050">
                  <a:extLst>
                    <a:ext uri="{FF2B5EF4-FFF2-40B4-BE49-F238E27FC236}">
                      <a16:creationId xmlns:a16="http://schemas.microsoft.com/office/drawing/2014/main" id="{3D2B9733-80E5-B907-A3A0-7AD2DE48899B}"/>
                    </a:ext>
                  </a:extLst>
                </p:cNvPr>
                <p:cNvCxnSpPr/>
                <p:nvPr/>
              </p:nvCxnSpPr>
              <p:spPr>
                <a:xfrm flipH="1">
                  <a:off x="2397125" y="2012109"/>
                  <a:ext cx="662676" cy="134366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2" name="直接连接符 1051">
                  <a:extLst>
                    <a:ext uri="{FF2B5EF4-FFF2-40B4-BE49-F238E27FC236}">
                      <a16:creationId xmlns:a16="http://schemas.microsoft.com/office/drawing/2014/main" id="{97CECB56-9AE1-C21D-749F-236158254B5E}"/>
                    </a:ext>
                  </a:extLst>
                </p:cNvPr>
                <p:cNvCxnSpPr/>
                <p:nvPr/>
              </p:nvCxnSpPr>
              <p:spPr>
                <a:xfrm flipH="1">
                  <a:off x="2304420" y="2005118"/>
                  <a:ext cx="662676" cy="134366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53" name="等腰三角形 1052">
                  <a:extLst>
                    <a:ext uri="{FF2B5EF4-FFF2-40B4-BE49-F238E27FC236}">
                      <a16:creationId xmlns:a16="http://schemas.microsoft.com/office/drawing/2014/main" id="{387C0760-08ED-443B-B921-E27C6DAABAF0}"/>
                    </a:ext>
                  </a:extLst>
                </p:cNvPr>
                <p:cNvSpPr/>
                <p:nvPr/>
              </p:nvSpPr>
              <p:spPr>
                <a:xfrm rot="20976425">
                  <a:off x="2618259" y="2624534"/>
                  <a:ext cx="92628" cy="101479"/>
                </a:xfrm>
                <a:prstGeom prst="triangl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003" name="流程图: 手动操作 1002">
                <a:extLst>
                  <a:ext uri="{FF2B5EF4-FFF2-40B4-BE49-F238E27FC236}">
                    <a16:creationId xmlns:a16="http://schemas.microsoft.com/office/drawing/2014/main" id="{CBF74ED8-4045-74BA-D888-81236BCFE749}"/>
                  </a:ext>
                </a:extLst>
              </p:cNvPr>
              <p:cNvSpPr/>
              <p:nvPr/>
            </p:nvSpPr>
            <p:spPr>
              <a:xfrm>
                <a:off x="2976907" y="1845690"/>
                <a:ext cx="740576" cy="373618"/>
              </a:xfrm>
              <a:prstGeom prst="flowChartManualOperation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4" name="椭圆 1003">
                <a:extLst>
                  <a:ext uri="{FF2B5EF4-FFF2-40B4-BE49-F238E27FC236}">
                    <a16:creationId xmlns:a16="http://schemas.microsoft.com/office/drawing/2014/main" id="{09A2735E-E42F-33F5-0E43-2376DA3EF710}"/>
                  </a:ext>
                </a:extLst>
              </p:cNvPr>
              <p:cNvSpPr/>
              <p:nvPr/>
            </p:nvSpPr>
            <p:spPr>
              <a:xfrm>
                <a:off x="3194708" y="2230225"/>
                <a:ext cx="85854" cy="84271"/>
              </a:xfrm>
              <a:prstGeom prst="ellipse">
                <a:avLst/>
              </a:prstGeom>
              <a:solidFill>
                <a:schemeClr val="bg2">
                  <a:lumMod val="90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5" name="椭圆 1004">
                <a:extLst>
                  <a:ext uri="{FF2B5EF4-FFF2-40B4-BE49-F238E27FC236}">
                    <a16:creationId xmlns:a16="http://schemas.microsoft.com/office/drawing/2014/main" id="{7841162A-E95E-DDC7-8593-CB70B6D95F1E}"/>
                  </a:ext>
                </a:extLst>
              </p:cNvPr>
              <p:cNvSpPr/>
              <p:nvPr/>
            </p:nvSpPr>
            <p:spPr>
              <a:xfrm>
                <a:off x="3405927" y="2224403"/>
                <a:ext cx="85854" cy="90094"/>
              </a:xfrm>
              <a:prstGeom prst="ellipse">
                <a:avLst/>
              </a:prstGeom>
              <a:solidFill>
                <a:schemeClr val="bg2">
                  <a:lumMod val="90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6" name="文本框 1005">
                <a:extLst>
                  <a:ext uri="{FF2B5EF4-FFF2-40B4-BE49-F238E27FC236}">
                    <a16:creationId xmlns:a16="http://schemas.microsoft.com/office/drawing/2014/main" id="{7E8F99EF-9645-EE53-24D3-BB57D3F8E967}"/>
                  </a:ext>
                </a:extLst>
              </p:cNvPr>
              <p:cNvSpPr txBox="1"/>
              <p:nvPr/>
            </p:nvSpPr>
            <p:spPr>
              <a:xfrm>
                <a:off x="3079303" y="2227571"/>
                <a:ext cx="1054807" cy="3100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5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screenings</a:t>
                </a:r>
                <a:endParaRPr lang="zh-CN" altLang="en-US" sz="105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07" name="椭圆 1006">
                <a:extLst>
                  <a:ext uri="{FF2B5EF4-FFF2-40B4-BE49-F238E27FC236}">
                    <a16:creationId xmlns:a16="http://schemas.microsoft.com/office/drawing/2014/main" id="{5E00C527-B264-FA79-CD74-24D8903E33D4}"/>
                  </a:ext>
                </a:extLst>
              </p:cNvPr>
              <p:cNvSpPr/>
              <p:nvPr/>
            </p:nvSpPr>
            <p:spPr>
              <a:xfrm rot="694582">
                <a:off x="3267886" y="2041690"/>
                <a:ext cx="101251" cy="95206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8" name="椭圆 1007">
                <a:extLst>
                  <a:ext uri="{FF2B5EF4-FFF2-40B4-BE49-F238E27FC236}">
                    <a16:creationId xmlns:a16="http://schemas.microsoft.com/office/drawing/2014/main" id="{740FCD3F-B512-4328-144E-80318164D7ED}"/>
                  </a:ext>
                </a:extLst>
              </p:cNvPr>
              <p:cNvSpPr/>
              <p:nvPr/>
            </p:nvSpPr>
            <p:spPr>
              <a:xfrm rot="17828921">
                <a:off x="3487629" y="2020486"/>
                <a:ext cx="101251" cy="95206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9" name="等腰三角形 1008">
                <a:extLst>
                  <a:ext uri="{FF2B5EF4-FFF2-40B4-BE49-F238E27FC236}">
                    <a16:creationId xmlns:a16="http://schemas.microsoft.com/office/drawing/2014/main" id="{685D6E86-5E76-E727-80CC-BEBC796F241A}"/>
                  </a:ext>
                </a:extLst>
              </p:cNvPr>
              <p:cNvSpPr/>
              <p:nvPr/>
            </p:nvSpPr>
            <p:spPr>
              <a:xfrm rot="20976425">
                <a:off x="3162961" y="1948530"/>
                <a:ext cx="206323" cy="54558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0" name="等腰三角形 1009">
                <a:extLst>
                  <a:ext uri="{FF2B5EF4-FFF2-40B4-BE49-F238E27FC236}">
                    <a16:creationId xmlns:a16="http://schemas.microsoft.com/office/drawing/2014/main" id="{986FBD5C-7A47-1AFF-1129-53274F88A57B}"/>
                  </a:ext>
                </a:extLst>
              </p:cNvPr>
              <p:cNvSpPr/>
              <p:nvPr/>
            </p:nvSpPr>
            <p:spPr>
              <a:xfrm rot="2389399">
                <a:off x="3401852" y="1901360"/>
                <a:ext cx="137647" cy="57451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1" name="矩形 1010">
                <a:extLst>
                  <a:ext uri="{FF2B5EF4-FFF2-40B4-BE49-F238E27FC236}">
                    <a16:creationId xmlns:a16="http://schemas.microsoft.com/office/drawing/2014/main" id="{91A1F201-33E7-7178-2667-C743381EC4D8}"/>
                  </a:ext>
                </a:extLst>
              </p:cNvPr>
              <p:cNvSpPr/>
              <p:nvPr/>
            </p:nvSpPr>
            <p:spPr>
              <a:xfrm rot="21237069">
                <a:off x="3091755" y="1889059"/>
                <a:ext cx="171450" cy="45719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2" name="矩形 1011">
                <a:extLst>
                  <a:ext uri="{FF2B5EF4-FFF2-40B4-BE49-F238E27FC236}">
                    <a16:creationId xmlns:a16="http://schemas.microsoft.com/office/drawing/2014/main" id="{0F432907-7934-74E8-3FB6-98545EBD89AF}"/>
                  </a:ext>
                </a:extLst>
              </p:cNvPr>
              <p:cNvSpPr/>
              <p:nvPr/>
            </p:nvSpPr>
            <p:spPr>
              <a:xfrm rot="1039908">
                <a:off x="1392147" y="2993825"/>
                <a:ext cx="171450" cy="45719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3" name="矩形 1012">
                <a:extLst>
                  <a:ext uri="{FF2B5EF4-FFF2-40B4-BE49-F238E27FC236}">
                    <a16:creationId xmlns:a16="http://schemas.microsoft.com/office/drawing/2014/main" id="{D23BBE1F-5D74-1A44-765C-B0EADCE32758}"/>
                  </a:ext>
                </a:extLst>
              </p:cNvPr>
              <p:cNvSpPr/>
              <p:nvPr/>
            </p:nvSpPr>
            <p:spPr>
              <a:xfrm rot="1039908">
                <a:off x="3138487" y="2112854"/>
                <a:ext cx="87127" cy="73783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4" name="矩形 1013">
                <a:extLst>
                  <a:ext uri="{FF2B5EF4-FFF2-40B4-BE49-F238E27FC236}">
                    <a16:creationId xmlns:a16="http://schemas.microsoft.com/office/drawing/2014/main" id="{947AE875-84E9-84EE-8959-3F7D957BADC8}"/>
                  </a:ext>
                </a:extLst>
              </p:cNvPr>
              <p:cNvSpPr/>
              <p:nvPr/>
            </p:nvSpPr>
            <p:spPr>
              <a:xfrm rot="1039908">
                <a:off x="3410202" y="2133117"/>
                <a:ext cx="111685" cy="45719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5" name="矩形 1014">
                <a:extLst>
                  <a:ext uri="{FF2B5EF4-FFF2-40B4-BE49-F238E27FC236}">
                    <a16:creationId xmlns:a16="http://schemas.microsoft.com/office/drawing/2014/main" id="{0DA67078-CC67-6F3C-8762-449D6D8D7898}"/>
                  </a:ext>
                </a:extLst>
              </p:cNvPr>
              <p:cNvSpPr/>
              <p:nvPr/>
            </p:nvSpPr>
            <p:spPr>
              <a:xfrm rot="3586811">
                <a:off x="3012222" y="1997870"/>
                <a:ext cx="171450" cy="45719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2" name="文本框 371">
              <a:extLst>
                <a:ext uri="{FF2B5EF4-FFF2-40B4-BE49-F238E27FC236}">
                  <a16:creationId xmlns:a16="http://schemas.microsoft.com/office/drawing/2014/main" id="{AD112D79-4C22-5EEB-F038-23FC26F130FE}"/>
                </a:ext>
              </a:extLst>
            </p:cNvPr>
            <p:cNvSpPr txBox="1"/>
            <p:nvPr/>
          </p:nvSpPr>
          <p:spPr>
            <a:xfrm>
              <a:off x="507441" y="3292032"/>
              <a:ext cx="4478236" cy="392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Grease trap for individual applications </a:t>
              </a:r>
              <a:endParaRPr lang="zh-CN" altLang="en-US" sz="16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373" name="组合 372">
              <a:extLst>
                <a:ext uri="{FF2B5EF4-FFF2-40B4-BE49-F238E27FC236}">
                  <a16:creationId xmlns:a16="http://schemas.microsoft.com/office/drawing/2014/main" id="{95BB9F06-F08F-3B03-BA0B-8BB13E79318B}"/>
                </a:ext>
              </a:extLst>
            </p:cNvPr>
            <p:cNvGrpSpPr/>
            <p:nvPr/>
          </p:nvGrpSpPr>
          <p:grpSpPr>
            <a:xfrm>
              <a:off x="595517" y="3841527"/>
              <a:ext cx="3820886" cy="1657057"/>
              <a:chOff x="422989" y="3688907"/>
              <a:chExt cx="3820886" cy="1657057"/>
            </a:xfrm>
          </p:grpSpPr>
          <p:grpSp>
            <p:nvGrpSpPr>
              <p:cNvPr id="956" name="组合 955">
                <a:extLst>
                  <a:ext uri="{FF2B5EF4-FFF2-40B4-BE49-F238E27FC236}">
                    <a16:creationId xmlns:a16="http://schemas.microsoft.com/office/drawing/2014/main" id="{A94E1C93-35FD-B165-DFE1-B363FD52A54A}"/>
                  </a:ext>
                </a:extLst>
              </p:cNvPr>
              <p:cNvGrpSpPr/>
              <p:nvPr/>
            </p:nvGrpSpPr>
            <p:grpSpPr>
              <a:xfrm>
                <a:off x="422989" y="3688907"/>
                <a:ext cx="3820886" cy="1657057"/>
                <a:chOff x="330268" y="4028106"/>
                <a:chExt cx="3820886" cy="1657057"/>
              </a:xfrm>
            </p:grpSpPr>
            <p:grpSp>
              <p:nvGrpSpPr>
                <p:cNvPr id="963" name="组合 962">
                  <a:extLst>
                    <a:ext uri="{FF2B5EF4-FFF2-40B4-BE49-F238E27FC236}">
                      <a16:creationId xmlns:a16="http://schemas.microsoft.com/office/drawing/2014/main" id="{6F54F76A-0CFF-ABCA-7C96-953013DAAA25}"/>
                    </a:ext>
                  </a:extLst>
                </p:cNvPr>
                <p:cNvGrpSpPr/>
                <p:nvPr/>
              </p:nvGrpSpPr>
              <p:grpSpPr>
                <a:xfrm>
                  <a:off x="330268" y="4028106"/>
                  <a:ext cx="3820886" cy="1657057"/>
                  <a:chOff x="171557" y="4047700"/>
                  <a:chExt cx="3820886" cy="2018212"/>
                </a:xfrm>
              </p:grpSpPr>
              <p:sp>
                <p:nvSpPr>
                  <p:cNvPr id="1000" name="矩形 999">
                    <a:extLst>
                      <a:ext uri="{FF2B5EF4-FFF2-40B4-BE49-F238E27FC236}">
                        <a16:creationId xmlns:a16="http://schemas.microsoft.com/office/drawing/2014/main" id="{B1223D02-A64E-DA5E-C35D-381C5CD8B7B7}"/>
                      </a:ext>
                    </a:extLst>
                  </p:cNvPr>
                  <p:cNvSpPr/>
                  <p:nvPr/>
                </p:nvSpPr>
                <p:spPr>
                  <a:xfrm>
                    <a:off x="217227" y="4047700"/>
                    <a:ext cx="3724208" cy="2018212"/>
                  </a:xfrm>
                  <a:prstGeom prst="rect">
                    <a:avLst/>
                  </a:prstGeom>
                  <a:solidFill>
                    <a:srgbClr val="B6A37A"/>
                  </a:solidFill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001" name="直接连接符 1000">
                    <a:extLst>
                      <a:ext uri="{FF2B5EF4-FFF2-40B4-BE49-F238E27FC236}">
                        <a16:creationId xmlns:a16="http://schemas.microsoft.com/office/drawing/2014/main" id="{EFA669DB-3F29-16F2-A46A-D6D93C6F528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1557" y="4047700"/>
                    <a:ext cx="3820886" cy="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964" name="直接连接符 963">
                  <a:extLst>
                    <a:ext uri="{FF2B5EF4-FFF2-40B4-BE49-F238E27FC236}">
                      <a16:creationId xmlns:a16="http://schemas.microsoft.com/office/drawing/2014/main" id="{DFD5832D-D5DF-FCCA-79F4-6183A5FCD52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828891" y="4276725"/>
                  <a:ext cx="592264" cy="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5" name="直接连接符 964">
                  <a:extLst>
                    <a:ext uri="{FF2B5EF4-FFF2-40B4-BE49-F238E27FC236}">
                      <a16:creationId xmlns:a16="http://schemas.microsoft.com/office/drawing/2014/main" id="{CD899994-E9DF-3C74-DB39-F3585FAFCFA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836401" y="4391200"/>
                  <a:ext cx="581832" cy="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6" name="直接连接符 965">
                  <a:extLst>
                    <a:ext uri="{FF2B5EF4-FFF2-40B4-BE49-F238E27FC236}">
                      <a16:creationId xmlns:a16="http://schemas.microsoft.com/office/drawing/2014/main" id="{E1AE50B2-FF7F-3943-4958-DB46D21C179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131982" y="4130675"/>
                  <a:ext cx="0" cy="504825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967" name="组合 966">
                  <a:extLst>
                    <a:ext uri="{FF2B5EF4-FFF2-40B4-BE49-F238E27FC236}">
                      <a16:creationId xmlns:a16="http://schemas.microsoft.com/office/drawing/2014/main" id="{E76269C8-D62D-5E79-7A01-767F5BDBD0C8}"/>
                    </a:ext>
                  </a:extLst>
                </p:cNvPr>
                <p:cNvGrpSpPr/>
                <p:nvPr/>
              </p:nvGrpSpPr>
              <p:grpSpPr>
                <a:xfrm>
                  <a:off x="1564305" y="4130675"/>
                  <a:ext cx="567677" cy="504825"/>
                  <a:chOff x="1564305" y="4130675"/>
                  <a:chExt cx="567677" cy="504825"/>
                </a:xfrm>
              </p:grpSpPr>
              <p:cxnSp>
                <p:nvCxnSpPr>
                  <p:cNvPr id="994" name="直接连接符 993">
                    <a:extLst>
                      <a:ext uri="{FF2B5EF4-FFF2-40B4-BE49-F238E27FC236}">
                        <a16:creationId xmlns:a16="http://schemas.microsoft.com/office/drawing/2014/main" id="{C7FBEFEC-B3B7-D4AB-A34C-CEDD2EE3D72B}"/>
                      </a:ext>
                    </a:extLst>
                  </p:cNvPr>
                  <p:cNvCxnSpPr/>
                  <p:nvPr/>
                </p:nvCxnSpPr>
                <p:spPr>
                  <a:xfrm>
                    <a:off x="1571625" y="4276725"/>
                    <a:ext cx="452073" cy="0"/>
                  </a:xfrm>
                  <a:prstGeom prst="line">
                    <a:avLst/>
                  </a:prstGeom>
                  <a:ln w="1905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95" name="直接连接符 994">
                    <a:extLst>
                      <a:ext uri="{FF2B5EF4-FFF2-40B4-BE49-F238E27FC236}">
                        <a16:creationId xmlns:a16="http://schemas.microsoft.com/office/drawing/2014/main" id="{6E59DBFE-1455-8101-CD31-48479853202D}"/>
                      </a:ext>
                    </a:extLst>
                  </p:cNvPr>
                  <p:cNvCxnSpPr/>
                  <p:nvPr/>
                </p:nvCxnSpPr>
                <p:spPr>
                  <a:xfrm>
                    <a:off x="1564305" y="4394200"/>
                    <a:ext cx="452073" cy="0"/>
                  </a:xfrm>
                  <a:prstGeom prst="line">
                    <a:avLst/>
                  </a:prstGeom>
                  <a:ln w="1905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96" name="直接连接符 995">
                    <a:extLst>
                      <a:ext uri="{FF2B5EF4-FFF2-40B4-BE49-F238E27FC236}">
                        <a16:creationId xmlns:a16="http://schemas.microsoft.com/office/drawing/2014/main" id="{B019B5AA-C84A-414B-E42F-F6131DCEFE30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2016378" y="4130675"/>
                    <a:ext cx="0" cy="146050"/>
                  </a:xfrm>
                  <a:prstGeom prst="line">
                    <a:avLst/>
                  </a:prstGeom>
                  <a:ln w="1905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97" name="直接连接符 996">
                    <a:extLst>
                      <a:ext uri="{FF2B5EF4-FFF2-40B4-BE49-F238E27FC236}">
                        <a16:creationId xmlns:a16="http://schemas.microsoft.com/office/drawing/2014/main" id="{EF5F352D-75CF-55CB-7221-2A944935C34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016378" y="4394200"/>
                    <a:ext cx="0" cy="241300"/>
                  </a:xfrm>
                  <a:prstGeom prst="line">
                    <a:avLst/>
                  </a:prstGeom>
                  <a:ln w="1905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98" name="直接连接符 997">
                    <a:extLst>
                      <a:ext uri="{FF2B5EF4-FFF2-40B4-BE49-F238E27FC236}">
                        <a16:creationId xmlns:a16="http://schemas.microsoft.com/office/drawing/2014/main" id="{EC4C4022-CBCD-1AFA-846C-81263D1DF8F8}"/>
                      </a:ext>
                    </a:extLst>
                  </p:cNvPr>
                  <p:cNvCxnSpPr/>
                  <p:nvPr/>
                </p:nvCxnSpPr>
                <p:spPr>
                  <a:xfrm>
                    <a:off x="2016378" y="4130675"/>
                    <a:ext cx="115604" cy="0"/>
                  </a:xfrm>
                  <a:prstGeom prst="line">
                    <a:avLst/>
                  </a:prstGeom>
                  <a:ln w="1905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99" name="直接连接符 998">
                    <a:extLst>
                      <a:ext uri="{FF2B5EF4-FFF2-40B4-BE49-F238E27FC236}">
                        <a16:creationId xmlns:a16="http://schemas.microsoft.com/office/drawing/2014/main" id="{919EB2BB-4ED5-0015-EA95-E620CCA9E13C}"/>
                      </a:ext>
                    </a:extLst>
                  </p:cNvPr>
                  <p:cNvCxnSpPr/>
                  <p:nvPr/>
                </p:nvCxnSpPr>
                <p:spPr>
                  <a:xfrm>
                    <a:off x="2016378" y="4635500"/>
                    <a:ext cx="115604" cy="0"/>
                  </a:xfrm>
                  <a:prstGeom prst="line">
                    <a:avLst/>
                  </a:prstGeom>
                  <a:ln w="1905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968" name="直接连接符 967">
                  <a:extLst>
                    <a:ext uri="{FF2B5EF4-FFF2-40B4-BE49-F238E27FC236}">
                      <a16:creationId xmlns:a16="http://schemas.microsoft.com/office/drawing/2014/main" id="{8ACE4C80-C2D6-7388-FE86-39968AB0B92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09750" y="4394200"/>
                  <a:ext cx="0" cy="20828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9" name="直接连接符 968">
                  <a:extLst>
                    <a:ext uri="{FF2B5EF4-FFF2-40B4-BE49-F238E27FC236}">
                      <a16:creationId xmlns:a16="http://schemas.microsoft.com/office/drawing/2014/main" id="{36CBA37D-B9A1-B07F-C67B-ADEEDAD09ED2}"/>
                    </a:ext>
                  </a:extLst>
                </p:cNvPr>
                <p:cNvCxnSpPr/>
                <p:nvPr/>
              </p:nvCxnSpPr>
              <p:spPr>
                <a:xfrm>
                  <a:off x="2719913" y="4130675"/>
                  <a:ext cx="115604" cy="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0" name="直接连接符 969">
                  <a:extLst>
                    <a:ext uri="{FF2B5EF4-FFF2-40B4-BE49-F238E27FC236}">
                      <a16:creationId xmlns:a16="http://schemas.microsoft.com/office/drawing/2014/main" id="{92FC9DE2-6C11-46C9-8D8C-1A61FC053EE9}"/>
                    </a:ext>
                  </a:extLst>
                </p:cNvPr>
                <p:cNvCxnSpPr/>
                <p:nvPr/>
              </p:nvCxnSpPr>
              <p:spPr>
                <a:xfrm flipV="1">
                  <a:off x="2838945" y="4130675"/>
                  <a:ext cx="0" cy="14605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1" name="直接连接符 970">
                  <a:extLst>
                    <a:ext uri="{FF2B5EF4-FFF2-40B4-BE49-F238E27FC236}">
                      <a16:creationId xmlns:a16="http://schemas.microsoft.com/office/drawing/2014/main" id="{3F4EAB8D-8335-83E2-E20B-D02150D9C56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710537" y="4130675"/>
                  <a:ext cx="9376" cy="105410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2" name="直接连接符 971">
                  <a:extLst>
                    <a:ext uri="{FF2B5EF4-FFF2-40B4-BE49-F238E27FC236}">
                      <a16:creationId xmlns:a16="http://schemas.microsoft.com/office/drawing/2014/main" id="{8C83E4BB-4E16-1148-E7F7-5B225BE3A80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837472" y="4391200"/>
                  <a:ext cx="0" cy="793575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3" name="直接连接符 972">
                  <a:extLst>
                    <a:ext uri="{FF2B5EF4-FFF2-40B4-BE49-F238E27FC236}">
                      <a16:creationId xmlns:a16="http://schemas.microsoft.com/office/drawing/2014/main" id="{3698B48F-51F5-4BD5-37AC-1DC0907CB2B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13287" y="5186362"/>
                  <a:ext cx="130918" cy="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974" name="组合 973">
                  <a:extLst>
                    <a:ext uri="{FF2B5EF4-FFF2-40B4-BE49-F238E27FC236}">
                      <a16:creationId xmlns:a16="http://schemas.microsoft.com/office/drawing/2014/main" id="{9A4031DB-A070-B1BF-73A9-7D8C5D851932}"/>
                    </a:ext>
                  </a:extLst>
                </p:cNvPr>
                <p:cNvGrpSpPr/>
                <p:nvPr/>
              </p:nvGrpSpPr>
              <p:grpSpPr>
                <a:xfrm>
                  <a:off x="1809750" y="4028106"/>
                  <a:ext cx="1181438" cy="1284397"/>
                  <a:chOff x="1809750" y="4028106"/>
                  <a:chExt cx="1181438" cy="1284397"/>
                </a:xfrm>
              </p:grpSpPr>
              <p:cxnSp>
                <p:nvCxnSpPr>
                  <p:cNvPr id="989" name="直接连接符 988">
                    <a:extLst>
                      <a:ext uri="{FF2B5EF4-FFF2-40B4-BE49-F238E27FC236}">
                        <a16:creationId xmlns:a16="http://schemas.microsoft.com/office/drawing/2014/main" id="{D643F0A6-4B29-6D7A-99E1-496C87ACD03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809750" y="4028106"/>
                    <a:ext cx="0" cy="248619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90" name="直接连接符 989">
                    <a:extLst>
                      <a:ext uri="{FF2B5EF4-FFF2-40B4-BE49-F238E27FC236}">
                        <a16:creationId xmlns:a16="http://schemas.microsoft.com/office/drawing/2014/main" id="{EB3202DC-EC56-B4FD-AD73-FD3353AE50C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1809750" y="4602480"/>
                    <a:ext cx="499378" cy="710023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91" name="直接连接符 990">
                    <a:extLst>
                      <a:ext uri="{FF2B5EF4-FFF2-40B4-BE49-F238E27FC236}">
                        <a16:creationId xmlns:a16="http://schemas.microsoft.com/office/drawing/2014/main" id="{9594DE23-71EA-02E7-72C9-43A0E091BBF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91188" y="4028106"/>
                    <a:ext cx="0" cy="248619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92" name="直接连接符 991">
                    <a:extLst>
                      <a:ext uri="{FF2B5EF4-FFF2-40B4-BE49-F238E27FC236}">
                        <a16:creationId xmlns:a16="http://schemas.microsoft.com/office/drawing/2014/main" id="{DE4C0F40-25ED-AC5C-50F4-E9A93454F15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92146" y="5312503"/>
                    <a:ext cx="699042" cy="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93" name="直接连接符 992">
                    <a:extLst>
                      <a:ext uri="{FF2B5EF4-FFF2-40B4-BE49-F238E27FC236}">
                        <a16:creationId xmlns:a16="http://schemas.microsoft.com/office/drawing/2014/main" id="{3CCF2DDC-BCC7-0D34-5493-8405334B97C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91188" y="4392596"/>
                    <a:ext cx="0" cy="919907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975" name="矩形 974">
                  <a:extLst>
                    <a:ext uri="{FF2B5EF4-FFF2-40B4-BE49-F238E27FC236}">
                      <a16:creationId xmlns:a16="http://schemas.microsoft.com/office/drawing/2014/main" id="{1DDE83A9-D0A8-8935-70E4-613B7ECB87BB}"/>
                    </a:ext>
                  </a:extLst>
                </p:cNvPr>
                <p:cNvSpPr/>
                <p:nvPr/>
              </p:nvSpPr>
              <p:spPr>
                <a:xfrm>
                  <a:off x="1969581" y="4028106"/>
                  <a:ext cx="874624" cy="67189"/>
                </a:xfrm>
                <a:prstGeom prst="rect">
                  <a:avLst/>
                </a:prstGeom>
                <a:solidFill>
                  <a:srgbClr val="616769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976" name="直接连接符 975">
                  <a:extLst>
                    <a:ext uri="{FF2B5EF4-FFF2-40B4-BE49-F238E27FC236}">
                      <a16:creationId xmlns:a16="http://schemas.microsoft.com/office/drawing/2014/main" id="{5D56F57D-AAA3-3A4E-1385-390604676008}"/>
                    </a:ext>
                  </a:extLst>
                </p:cNvPr>
                <p:cNvCxnSpPr/>
                <p:nvPr/>
              </p:nvCxnSpPr>
              <p:spPr>
                <a:xfrm>
                  <a:off x="1807000" y="4514850"/>
                  <a:ext cx="213948" cy="0"/>
                </a:xfrm>
                <a:prstGeom prst="line">
                  <a:avLst/>
                </a:prstGeom>
                <a:ln w="38100">
                  <a:solidFill>
                    <a:srgbClr val="6D2200"/>
                  </a:solidFill>
                </a:ln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977" name="直接连接符 976">
                  <a:extLst>
                    <a:ext uri="{FF2B5EF4-FFF2-40B4-BE49-F238E27FC236}">
                      <a16:creationId xmlns:a16="http://schemas.microsoft.com/office/drawing/2014/main" id="{B013C531-8364-16E5-CA2F-83BE29C9E78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140974" y="4514850"/>
                  <a:ext cx="564308" cy="0"/>
                </a:xfrm>
                <a:prstGeom prst="line">
                  <a:avLst/>
                </a:prstGeom>
                <a:ln w="38100">
                  <a:solidFill>
                    <a:srgbClr val="6D2200"/>
                  </a:solidFill>
                </a:ln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  <p:sp>
              <p:nvSpPr>
                <p:cNvPr id="978" name="椭圆 977">
                  <a:extLst>
                    <a:ext uri="{FF2B5EF4-FFF2-40B4-BE49-F238E27FC236}">
                      <a16:creationId xmlns:a16="http://schemas.microsoft.com/office/drawing/2014/main" id="{E3EAF1CE-8460-2222-0EED-BF91058E9193}"/>
                    </a:ext>
                  </a:extLst>
                </p:cNvPr>
                <p:cNvSpPr/>
                <p:nvPr/>
              </p:nvSpPr>
              <p:spPr>
                <a:xfrm>
                  <a:off x="1905705" y="4557671"/>
                  <a:ext cx="45719" cy="45719"/>
                </a:xfrm>
                <a:prstGeom prst="ellipse">
                  <a:avLst/>
                </a:prstGeom>
                <a:solidFill>
                  <a:srgbClr val="6D22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979" name="椭圆 978">
                  <a:extLst>
                    <a:ext uri="{FF2B5EF4-FFF2-40B4-BE49-F238E27FC236}">
                      <a16:creationId xmlns:a16="http://schemas.microsoft.com/office/drawing/2014/main" id="{6C68723A-8FFC-95BA-B131-C157F03BCB25}"/>
                    </a:ext>
                  </a:extLst>
                </p:cNvPr>
                <p:cNvSpPr/>
                <p:nvPr/>
              </p:nvSpPr>
              <p:spPr>
                <a:xfrm>
                  <a:off x="1957342" y="4666558"/>
                  <a:ext cx="45719" cy="45719"/>
                </a:xfrm>
                <a:prstGeom prst="ellipse">
                  <a:avLst/>
                </a:prstGeom>
                <a:solidFill>
                  <a:srgbClr val="6D22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980" name="椭圆 979">
                  <a:extLst>
                    <a:ext uri="{FF2B5EF4-FFF2-40B4-BE49-F238E27FC236}">
                      <a16:creationId xmlns:a16="http://schemas.microsoft.com/office/drawing/2014/main" id="{8D447B99-9E71-7D73-EC5E-EC547607CA14}"/>
                    </a:ext>
                  </a:extLst>
                </p:cNvPr>
                <p:cNvSpPr/>
                <p:nvPr/>
              </p:nvSpPr>
              <p:spPr>
                <a:xfrm>
                  <a:off x="2217437" y="4534356"/>
                  <a:ext cx="45719" cy="45719"/>
                </a:xfrm>
                <a:prstGeom prst="ellipse">
                  <a:avLst/>
                </a:prstGeom>
                <a:solidFill>
                  <a:srgbClr val="6D22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981" name="椭圆 980">
                  <a:extLst>
                    <a:ext uri="{FF2B5EF4-FFF2-40B4-BE49-F238E27FC236}">
                      <a16:creationId xmlns:a16="http://schemas.microsoft.com/office/drawing/2014/main" id="{896DC765-4652-E853-92FD-968D992FFB55}"/>
                    </a:ext>
                  </a:extLst>
                </p:cNvPr>
                <p:cNvSpPr/>
                <p:nvPr/>
              </p:nvSpPr>
              <p:spPr>
                <a:xfrm>
                  <a:off x="2150044" y="4683702"/>
                  <a:ext cx="45719" cy="45719"/>
                </a:xfrm>
                <a:prstGeom prst="ellipse">
                  <a:avLst/>
                </a:prstGeom>
                <a:solidFill>
                  <a:srgbClr val="6D22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982" name="椭圆 981">
                  <a:extLst>
                    <a:ext uri="{FF2B5EF4-FFF2-40B4-BE49-F238E27FC236}">
                      <a16:creationId xmlns:a16="http://schemas.microsoft.com/office/drawing/2014/main" id="{68DD7916-D6A5-0D99-8334-BD208D928F6B}"/>
                    </a:ext>
                  </a:extLst>
                </p:cNvPr>
                <p:cNvSpPr/>
                <p:nvPr/>
              </p:nvSpPr>
              <p:spPr>
                <a:xfrm>
                  <a:off x="2059439" y="4776111"/>
                  <a:ext cx="45719" cy="45719"/>
                </a:xfrm>
                <a:prstGeom prst="ellipse">
                  <a:avLst/>
                </a:prstGeom>
                <a:solidFill>
                  <a:srgbClr val="6D22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983" name="椭圆 982">
                  <a:extLst>
                    <a:ext uri="{FF2B5EF4-FFF2-40B4-BE49-F238E27FC236}">
                      <a16:creationId xmlns:a16="http://schemas.microsoft.com/office/drawing/2014/main" id="{3525EB26-58C8-F8F2-3E12-9FB4688C61BD}"/>
                    </a:ext>
                  </a:extLst>
                </p:cNvPr>
                <p:cNvSpPr/>
                <p:nvPr/>
              </p:nvSpPr>
              <p:spPr>
                <a:xfrm>
                  <a:off x="2299933" y="4753251"/>
                  <a:ext cx="45719" cy="45719"/>
                </a:xfrm>
                <a:prstGeom prst="ellipse">
                  <a:avLst/>
                </a:prstGeom>
                <a:solidFill>
                  <a:srgbClr val="6D22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984" name="椭圆 983">
                  <a:extLst>
                    <a:ext uri="{FF2B5EF4-FFF2-40B4-BE49-F238E27FC236}">
                      <a16:creationId xmlns:a16="http://schemas.microsoft.com/office/drawing/2014/main" id="{CEE833B5-B62E-BAC2-A485-F17AC90E74DF}"/>
                    </a:ext>
                  </a:extLst>
                </p:cNvPr>
                <p:cNvSpPr/>
                <p:nvPr/>
              </p:nvSpPr>
              <p:spPr>
                <a:xfrm>
                  <a:off x="2150044" y="4963795"/>
                  <a:ext cx="45719" cy="45719"/>
                </a:xfrm>
                <a:prstGeom prst="ellipse">
                  <a:avLst/>
                </a:prstGeom>
                <a:solidFill>
                  <a:srgbClr val="6D22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985" name="椭圆 984">
                  <a:extLst>
                    <a:ext uri="{FF2B5EF4-FFF2-40B4-BE49-F238E27FC236}">
                      <a16:creationId xmlns:a16="http://schemas.microsoft.com/office/drawing/2014/main" id="{29C58962-64E0-86EB-D2F6-C21167C225BF}"/>
                    </a:ext>
                  </a:extLst>
                </p:cNvPr>
                <p:cNvSpPr/>
                <p:nvPr/>
              </p:nvSpPr>
              <p:spPr>
                <a:xfrm>
                  <a:off x="2326586" y="4584462"/>
                  <a:ext cx="45719" cy="45719"/>
                </a:xfrm>
                <a:prstGeom prst="ellipse">
                  <a:avLst/>
                </a:prstGeom>
                <a:solidFill>
                  <a:srgbClr val="6D22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986" name="椭圆 985">
                  <a:extLst>
                    <a:ext uri="{FF2B5EF4-FFF2-40B4-BE49-F238E27FC236}">
                      <a16:creationId xmlns:a16="http://schemas.microsoft.com/office/drawing/2014/main" id="{7B4B0A97-BF2E-6B02-3F14-D0C1ECC1DA58}"/>
                    </a:ext>
                  </a:extLst>
                </p:cNvPr>
                <p:cNvSpPr/>
                <p:nvPr/>
              </p:nvSpPr>
              <p:spPr>
                <a:xfrm>
                  <a:off x="2461432" y="4557417"/>
                  <a:ext cx="45719" cy="45719"/>
                </a:xfrm>
                <a:prstGeom prst="ellipse">
                  <a:avLst/>
                </a:prstGeom>
                <a:solidFill>
                  <a:srgbClr val="6D22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987" name="椭圆 986">
                  <a:extLst>
                    <a:ext uri="{FF2B5EF4-FFF2-40B4-BE49-F238E27FC236}">
                      <a16:creationId xmlns:a16="http://schemas.microsoft.com/office/drawing/2014/main" id="{9AF8449A-4DD0-2245-D0A1-FBEF970BAD40}"/>
                    </a:ext>
                  </a:extLst>
                </p:cNvPr>
                <p:cNvSpPr/>
                <p:nvPr/>
              </p:nvSpPr>
              <p:spPr>
                <a:xfrm>
                  <a:off x="2641423" y="4602037"/>
                  <a:ext cx="45719" cy="45719"/>
                </a:xfrm>
                <a:prstGeom prst="ellipse">
                  <a:avLst/>
                </a:prstGeom>
                <a:solidFill>
                  <a:srgbClr val="6D22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988" name="椭圆 987">
                  <a:extLst>
                    <a:ext uri="{FF2B5EF4-FFF2-40B4-BE49-F238E27FC236}">
                      <a16:creationId xmlns:a16="http://schemas.microsoft.com/office/drawing/2014/main" id="{30B61633-7867-F91F-36B6-61D93A82B2F4}"/>
                    </a:ext>
                  </a:extLst>
                </p:cNvPr>
                <p:cNvSpPr/>
                <p:nvPr/>
              </p:nvSpPr>
              <p:spPr>
                <a:xfrm>
                  <a:off x="2236704" y="4637415"/>
                  <a:ext cx="45719" cy="45719"/>
                </a:xfrm>
                <a:prstGeom prst="ellipse">
                  <a:avLst/>
                </a:prstGeom>
                <a:solidFill>
                  <a:srgbClr val="6D22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957" name="文本框 956">
                <a:extLst>
                  <a:ext uri="{FF2B5EF4-FFF2-40B4-BE49-F238E27FC236}">
                    <a16:creationId xmlns:a16="http://schemas.microsoft.com/office/drawing/2014/main" id="{A3D79C80-234F-9F92-F297-B4A12D0A1907}"/>
                  </a:ext>
                </a:extLst>
              </p:cNvPr>
              <p:cNvSpPr txBox="1"/>
              <p:nvPr/>
            </p:nvSpPr>
            <p:spPr>
              <a:xfrm>
                <a:off x="3032472" y="4084566"/>
                <a:ext cx="797390" cy="3382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outlet</a:t>
                </a:r>
                <a:endParaRPr lang="zh-CN" altLang="en-US" sz="1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58" name="文本框 957">
                <a:extLst>
                  <a:ext uri="{FF2B5EF4-FFF2-40B4-BE49-F238E27FC236}">
                    <a16:creationId xmlns:a16="http://schemas.microsoft.com/office/drawing/2014/main" id="{28D57A31-BA15-BC33-69F4-AE6CAE65F136}"/>
                  </a:ext>
                </a:extLst>
              </p:cNvPr>
              <p:cNvSpPr txBox="1"/>
              <p:nvPr/>
            </p:nvSpPr>
            <p:spPr>
              <a:xfrm>
                <a:off x="1335187" y="4084566"/>
                <a:ext cx="58600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inlet</a:t>
                </a:r>
                <a:endParaRPr lang="zh-CN" altLang="en-US" sz="1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59" name="文本框 958">
                <a:extLst>
                  <a:ext uri="{FF2B5EF4-FFF2-40B4-BE49-F238E27FC236}">
                    <a16:creationId xmlns:a16="http://schemas.microsoft.com/office/drawing/2014/main" id="{00FCAC37-2FD9-4AF4-217C-545869AD3506}"/>
                  </a:ext>
                </a:extLst>
              </p:cNvPr>
              <p:cNvSpPr txBox="1"/>
              <p:nvPr/>
            </p:nvSpPr>
            <p:spPr>
              <a:xfrm>
                <a:off x="2180290" y="3839423"/>
                <a:ext cx="704375" cy="2442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700" b="1" dirty="0">
                  <a:latin typeface="Arial "/>
                </a:endParaRPr>
              </a:p>
            </p:txBody>
          </p:sp>
          <p:grpSp>
            <p:nvGrpSpPr>
              <p:cNvPr id="960" name="组合 959">
                <a:extLst>
                  <a:ext uri="{FF2B5EF4-FFF2-40B4-BE49-F238E27FC236}">
                    <a16:creationId xmlns:a16="http://schemas.microsoft.com/office/drawing/2014/main" id="{C100C0F7-0DD2-F5EF-380B-D3BB0D18D508}"/>
                  </a:ext>
                </a:extLst>
              </p:cNvPr>
              <p:cNvGrpSpPr/>
              <p:nvPr/>
            </p:nvGrpSpPr>
            <p:grpSpPr>
              <a:xfrm>
                <a:off x="2055496" y="4367915"/>
                <a:ext cx="1013598" cy="608389"/>
                <a:chOff x="2036755" y="4285698"/>
                <a:chExt cx="989047" cy="608389"/>
              </a:xfrm>
              <a:solidFill>
                <a:srgbClr val="C1DFEE">
                  <a:alpha val="61961"/>
                </a:srgbClr>
              </a:solidFill>
            </p:grpSpPr>
            <p:sp>
              <p:nvSpPr>
                <p:cNvPr id="961" name="矩形 960">
                  <a:extLst>
                    <a:ext uri="{FF2B5EF4-FFF2-40B4-BE49-F238E27FC236}">
                      <a16:creationId xmlns:a16="http://schemas.microsoft.com/office/drawing/2014/main" id="{DB33BDC4-AD35-6558-3031-314807AFA21C}"/>
                    </a:ext>
                  </a:extLst>
                </p:cNvPr>
                <p:cNvSpPr/>
                <p:nvPr/>
              </p:nvSpPr>
              <p:spPr>
                <a:xfrm>
                  <a:off x="2380308" y="4285698"/>
                  <a:ext cx="645494" cy="592408"/>
                </a:xfrm>
                <a:prstGeom prst="rect">
                  <a:avLst/>
                </a:prstGeom>
                <a:solidFill>
                  <a:srgbClr val="C1DFEE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C1DFEE"/>
                    </a:solidFill>
                  </a:endParaRPr>
                </a:p>
              </p:txBody>
            </p:sp>
            <p:sp>
              <p:nvSpPr>
                <p:cNvPr id="962" name="等腰三角形 961">
                  <a:extLst>
                    <a:ext uri="{FF2B5EF4-FFF2-40B4-BE49-F238E27FC236}">
                      <a16:creationId xmlns:a16="http://schemas.microsoft.com/office/drawing/2014/main" id="{736E6085-F380-F47D-5D35-0B97EB66C792}"/>
                    </a:ext>
                  </a:extLst>
                </p:cNvPr>
                <p:cNvSpPr/>
                <p:nvPr/>
              </p:nvSpPr>
              <p:spPr>
                <a:xfrm rot="10356705">
                  <a:off x="2036755" y="4310973"/>
                  <a:ext cx="388732" cy="583114"/>
                </a:xfrm>
                <a:prstGeom prst="triangle">
                  <a:avLst>
                    <a:gd name="adj" fmla="val 20453"/>
                  </a:avLst>
                </a:prstGeom>
                <a:solidFill>
                  <a:srgbClr val="C1DFEE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C1DFEE"/>
                    </a:solidFill>
                  </a:endParaRPr>
                </a:p>
              </p:txBody>
            </p:sp>
          </p:grpSp>
        </p:grpSp>
        <p:sp>
          <p:nvSpPr>
            <p:cNvPr id="374" name="文本框 373">
              <a:extLst>
                <a:ext uri="{FF2B5EF4-FFF2-40B4-BE49-F238E27FC236}">
                  <a16:creationId xmlns:a16="http://schemas.microsoft.com/office/drawing/2014/main" id="{D33B5983-592C-BE4C-EBC0-20E885CBBC00}"/>
                </a:ext>
              </a:extLst>
            </p:cNvPr>
            <p:cNvSpPr txBox="1"/>
            <p:nvPr/>
          </p:nvSpPr>
          <p:spPr>
            <a:xfrm>
              <a:off x="5942632" y="1085110"/>
              <a:ext cx="3113147" cy="6774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accent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Aerated grit and grease removal tank </a:t>
              </a:r>
              <a:endParaRPr lang="zh-CN" altLang="en-US" sz="16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375" name="组合 374">
              <a:extLst>
                <a:ext uri="{FF2B5EF4-FFF2-40B4-BE49-F238E27FC236}">
                  <a16:creationId xmlns:a16="http://schemas.microsoft.com/office/drawing/2014/main" id="{A65CADE3-9BFC-9545-2693-81E6D10A545E}"/>
                </a:ext>
              </a:extLst>
            </p:cNvPr>
            <p:cNvGrpSpPr/>
            <p:nvPr/>
          </p:nvGrpSpPr>
          <p:grpSpPr>
            <a:xfrm>
              <a:off x="4255408" y="1931412"/>
              <a:ext cx="6887243" cy="3587366"/>
              <a:chOff x="3536439" y="1824518"/>
              <a:chExt cx="6887243" cy="3587366"/>
            </a:xfrm>
          </p:grpSpPr>
          <p:grpSp>
            <p:nvGrpSpPr>
              <p:cNvPr id="376" name="组合 375">
                <a:extLst>
                  <a:ext uri="{FF2B5EF4-FFF2-40B4-BE49-F238E27FC236}">
                    <a16:creationId xmlns:a16="http://schemas.microsoft.com/office/drawing/2014/main" id="{EE64FEF2-EE1B-5A00-D0FE-9895817947F2}"/>
                  </a:ext>
                </a:extLst>
              </p:cNvPr>
              <p:cNvGrpSpPr/>
              <p:nvPr/>
            </p:nvGrpSpPr>
            <p:grpSpPr>
              <a:xfrm>
                <a:off x="4714243" y="1824518"/>
                <a:ext cx="5709439" cy="3587366"/>
                <a:chOff x="4714243" y="1824518"/>
                <a:chExt cx="5709439" cy="3587366"/>
              </a:xfrm>
            </p:grpSpPr>
            <p:grpSp>
              <p:nvGrpSpPr>
                <p:cNvPr id="378" name="组合 377">
                  <a:extLst>
                    <a:ext uri="{FF2B5EF4-FFF2-40B4-BE49-F238E27FC236}">
                      <a16:creationId xmlns:a16="http://schemas.microsoft.com/office/drawing/2014/main" id="{7E866936-7DD4-0806-3AB6-ED01847D3200}"/>
                    </a:ext>
                  </a:extLst>
                </p:cNvPr>
                <p:cNvGrpSpPr/>
                <p:nvPr/>
              </p:nvGrpSpPr>
              <p:grpSpPr>
                <a:xfrm>
                  <a:off x="5325978" y="1824518"/>
                  <a:ext cx="2999951" cy="3587366"/>
                  <a:chOff x="5017467" y="1468331"/>
                  <a:chExt cx="2999951" cy="3587366"/>
                </a:xfrm>
              </p:grpSpPr>
              <p:grpSp>
                <p:nvGrpSpPr>
                  <p:cNvPr id="382" name="组合 381">
                    <a:extLst>
                      <a:ext uri="{FF2B5EF4-FFF2-40B4-BE49-F238E27FC236}">
                        <a16:creationId xmlns:a16="http://schemas.microsoft.com/office/drawing/2014/main" id="{53C4D6A2-38DF-4BB0-DB5F-4293DDB081ED}"/>
                      </a:ext>
                    </a:extLst>
                  </p:cNvPr>
                  <p:cNvGrpSpPr/>
                  <p:nvPr/>
                </p:nvGrpSpPr>
                <p:grpSpPr>
                  <a:xfrm>
                    <a:off x="5017467" y="1468331"/>
                    <a:ext cx="2999951" cy="3587366"/>
                    <a:chOff x="5477232" y="1531374"/>
                    <a:chExt cx="2774944" cy="3060170"/>
                  </a:xfrm>
                </p:grpSpPr>
                <p:grpSp>
                  <p:nvGrpSpPr>
                    <p:cNvPr id="384" name="组合 383">
                      <a:extLst>
                        <a:ext uri="{FF2B5EF4-FFF2-40B4-BE49-F238E27FC236}">
                          <a16:creationId xmlns:a16="http://schemas.microsoft.com/office/drawing/2014/main" id="{DE498663-FA64-EC1D-D504-1F43BDB2E3D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477232" y="1531374"/>
                      <a:ext cx="2774944" cy="3060170"/>
                      <a:chOff x="9195642" y="8556"/>
                      <a:chExt cx="2774944" cy="3060170"/>
                    </a:xfrm>
                  </p:grpSpPr>
                  <p:sp>
                    <p:nvSpPr>
                      <p:cNvPr id="405" name="流程图: 离页连接符 404">
                        <a:extLst>
                          <a:ext uri="{FF2B5EF4-FFF2-40B4-BE49-F238E27FC236}">
                            <a16:creationId xmlns:a16="http://schemas.microsoft.com/office/drawing/2014/main" id="{C7D93676-40FD-7802-8B55-99FC56BBA96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95642" y="8556"/>
                        <a:ext cx="2774944" cy="3014451"/>
                      </a:xfrm>
                      <a:prstGeom prst="flowChartOffpageConnector">
                        <a:avLst/>
                      </a:prstGeom>
                      <a:gradFill>
                        <a:gsLst>
                          <a:gs pos="75000">
                            <a:srgbClr val="A0D1E9">
                              <a:tint val="44500"/>
                              <a:satMod val="160000"/>
                            </a:srgbClr>
                          </a:gs>
                          <a:gs pos="15000">
                            <a:srgbClr val="F5F1E2"/>
                          </a:gs>
                        </a:gsLst>
                        <a:lin ang="5400000" scaled="1"/>
                      </a:gradFill>
                      <a:ln w="38100">
                        <a:solidFill>
                          <a:srgbClr val="000000"/>
                        </a:solidFill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06" name="椭圆 405">
                        <a:extLst>
                          <a:ext uri="{FF2B5EF4-FFF2-40B4-BE49-F238E27FC236}">
                            <a16:creationId xmlns:a16="http://schemas.microsoft.com/office/drawing/2014/main" id="{7004BCED-8F34-C3A5-24EF-462063F4CAC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705081" y="2271317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07" name="椭圆 406">
                        <a:extLst>
                          <a:ext uri="{FF2B5EF4-FFF2-40B4-BE49-F238E27FC236}">
                            <a16:creationId xmlns:a16="http://schemas.microsoft.com/office/drawing/2014/main" id="{1EADF2CB-3679-FE12-8D37-A133C40A75D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03935" y="229417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08" name="椭圆 407">
                        <a:extLst>
                          <a:ext uri="{FF2B5EF4-FFF2-40B4-BE49-F238E27FC236}">
                            <a16:creationId xmlns:a16="http://schemas.microsoft.com/office/drawing/2014/main" id="{EFE2E3F0-23F5-15A8-04A6-C8BA08CB4B6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20275" y="2589813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09" name="椭圆 408">
                        <a:extLst>
                          <a:ext uri="{FF2B5EF4-FFF2-40B4-BE49-F238E27FC236}">
                            <a16:creationId xmlns:a16="http://schemas.microsoft.com/office/drawing/2014/main" id="{29663FDE-68BB-267B-A90F-28DDEC746D3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49654" y="243956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10" name="椭圆 409">
                        <a:extLst>
                          <a:ext uri="{FF2B5EF4-FFF2-40B4-BE49-F238E27FC236}">
                            <a16:creationId xmlns:a16="http://schemas.microsoft.com/office/drawing/2014/main" id="{2E65334A-11DA-B535-DBF3-6A31519B62F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702183" y="248626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11" name="椭圆 410">
                        <a:extLst>
                          <a:ext uri="{FF2B5EF4-FFF2-40B4-BE49-F238E27FC236}">
                            <a16:creationId xmlns:a16="http://schemas.microsoft.com/office/drawing/2014/main" id="{D9A36175-C4C5-D704-1D05-EC3750658F5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857481" y="2423717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12" name="椭圆 411">
                        <a:extLst>
                          <a:ext uri="{FF2B5EF4-FFF2-40B4-BE49-F238E27FC236}">
                            <a16:creationId xmlns:a16="http://schemas.microsoft.com/office/drawing/2014/main" id="{AC6B7B93-B680-56C7-6C91-F081E3C06AD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756335" y="244657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13" name="椭圆 412">
                        <a:extLst>
                          <a:ext uri="{FF2B5EF4-FFF2-40B4-BE49-F238E27FC236}">
                            <a16:creationId xmlns:a16="http://schemas.microsoft.com/office/drawing/2014/main" id="{F49D4DF7-3FE0-253F-3C2D-9629B6F5A8F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829613" y="248463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14" name="椭圆 413">
                        <a:extLst>
                          <a:ext uri="{FF2B5EF4-FFF2-40B4-BE49-F238E27FC236}">
                            <a16:creationId xmlns:a16="http://schemas.microsoft.com/office/drawing/2014/main" id="{D885B196-A241-E45D-E404-D9F4D5C4562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802054" y="259196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15" name="椭圆 414">
                        <a:extLst>
                          <a:ext uri="{FF2B5EF4-FFF2-40B4-BE49-F238E27FC236}">
                            <a16:creationId xmlns:a16="http://schemas.microsoft.com/office/drawing/2014/main" id="{E12785CA-0559-147A-9667-BF78DF06BDE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854583" y="263866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16" name="椭圆 415">
                        <a:extLst>
                          <a:ext uri="{FF2B5EF4-FFF2-40B4-BE49-F238E27FC236}">
                            <a16:creationId xmlns:a16="http://schemas.microsoft.com/office/drawing/2014/main" id="{E22A9647-C709-B9AC-61C5-5778D671F63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885928" y="232220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17" name="椭圆 416">
                        <a:extLst>
                          <a:ext uri="{FF2B5EF4-FFF2-40B4-BE49-F238E27FC236}">
                            <a16:creationId xmlns:a16="http://schemas.microsoft.com/office/drawing/2014/main" id="{0C703C37-57DC-FFB8-3E9E-73B9375F27A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784782" y="2345065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18" name="椭圆 417">
                        <a:extLst>
                          <a:ext uri="{FF2B5EF4-FFF2-40B4-BE49-F238E27FC236}">
                            <a16:creationId xmlns:a16="http://schemas.microsoft.com/office/drawing/2014/main" id="{6DF98932-19D2-79D9-7A6D-3251B67930B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801122" y="2640702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19" name="椭圆 418">
                        <a:extLst>
                          <a:ext uri="{FF2B5EF4-FFF2-40B4-BE49-F238E27FC236}">
                            <a16:creationId xmlns:a16="http://schemas.microsoft.com/office/drawing/2014/main" id="{85A5D586-005E-4296-3D72-D785865AD47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830501" y="2490450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20" name="椭圆 419">
                        <a:extLst>
                          <a:ext uri="{FF2B5EF4-FFF2-40B4-BE49-F238E27FC236}">
                            <a16:creationId xmlns:a16="http://schemas.microsoft.com/office/drawing/2014/main" id="{376A450F-823D-EDB6-0569-4CCC5499C80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883030" y="2537157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21" name="椭圆 420">
                        <a:extLst>
                          <a:ext uri="{FF2B5EF4-FFF2-40B4-BE49-F238E27FC236}">
                            <a16:creationId xmlns:a16="http://schemas.microsoft.com/office/drawing/2014/main" id="{5454B53A-03E1-357A-5DDE-2BDBE7410BD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009881" y="2576117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22" name="椭圆 421">
                        <a:extLst>
                          <a:ext uri="{FF2B5EF4-FFF2-40B4-BE49-F238E27FC236}">
                            <a16:creationId xmlns:a16="http://schemas.microsoft.com/office/drawing/2014/main" id="{316EA0DE-331B-3710-2D4E-A6BE3C7C610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908735" y="259897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23" name="椭圆 422">
                        <a:extLst>
                          <a:ext uri="{FF2B5EF4-FFF2-40B4-BE49-F238E27FC236}">
                            <a16:creationId xmlns:a16="http://schemas.microsoft.com/office/drawing/2014/main" id="{F77D20E3-E0D8-EB63-8BDE-7D2798CE4C2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916023" y="257108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24" name="椭圆 423">
                        <a:extLst>
                          <a:ext uri="{FF2B5EF4-FFF2-40B4-BE49-F238E27FC236}">
                            <a16:creationId xmlns:a16="http://schemas.microsoft.com/office/drawing/2014/main" id="{EE03D5D8-1D2F-E316-3896-F158299CFFB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011392" y="2486787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25" name="椭圆 424">
                        <a:extLst>
                          <a:ext uri="{FF2B5EF4-FFF2-40B4-BE49-F238E27FC236}">
                            <a16:creationId xmlns:a16="http://schemas.microsoft.com/office/drawing/2014/main" id="{E08B96E1-0728-017A-102E-33D5BA60992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063921" y="2533494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26" name="椭圆 425">
                        <a:extLst>
                          <a:ext uri="{FF2B5EF4-FFF2-40B4-BE49-F238E27FC236}">
                            <a16:creationId xmlns:a16="http://schemas.microsoft.com/office/drawing/2014/main" id="{D1E3B62C-4BE7-FA40-5075-C4D5CE559B0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096102" y="242419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27" name="椭圆 426">
                        <a:extLst>
                          <a:ext uri="{FF2B5EF4-FFF2-40B4-BE49-F238E27FC236}">
                            <a16:creationId xmlns:a16="http://schemas.microsoft.com/office/drawing/2014/main" id="{E392C595-A081-AC24-1BA4-F42182E9540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060946" y="251300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28" name="椭圆 427">
                        <a:extLst>
                          <a:ext uri="{FF2B5EF4-FFF2-40B4-BE49-F238E27FC236}">
                            <a16:creationId xmlns:a16="http://schemas.microsoft.com/office/drawing/2014/main" id="{4E472F2E-D92C-A554-E93D-850E924652D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068234" y="248512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29" name="椭圆 428">
                        <a:extLst>
                          <a:ext uri="{FF2B5EF4-FFF2-40B4-BE49-F238E27FC236}">
                            <a16:creationId xmlns:a16="http://schemas.microsoft.com/office/drawing/2014/main" id="{77B771C6-7E8D-B59B-5D56-880641DF4D4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040675" y="2592443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30" name="椭圆 429">
                        <a:extLst>
                          <a:ext uri="{FF2B5EF4-FFF2-40B4-BE49-F238E27FC236}">
                            <a16:creationId xmlns:a16="http://schemas.microsoft.com/office/drawing/2014/main" id="{2CE65D1C-4375-1F8A-0582-2BA525A8BC6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093204" y="2639150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31" name="椭圆 430">
                        <a:extLst>
                          <a:ext uri="{FF2B5EF4-FFF2-40B4-BE49-F238E27FC236}">
                            <a16:creationId xmlns:a16="http://schemas.microsoft.com/office/drawing/2014/main" id="{5B6C7397-5A49-1DC9-7C79-C992BEA8675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082115" y="210256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32" name="椭圆 431">
                        <a:extLst>
                          <a:ext uri="{FF2B5EF4-FFF2-40B4-BE49-F238E27FC236}">
                            <a16:creationId xmlns:a16="http://schemas.microsoft.com/office/drawing/2014/main" id="{6C8E849E-1C27-DD05-4240-936F6E35F78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990021" y="244894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33" name="椭圆 432">
                        <a:extLst>
                          <a:ext uri="{FF2B5EF4-FFF2-40B4-BE49-F238E27FC236}">
                            <a16:creationId xmlns:a16="http://schemas.microsoft.com/office/drawing/2014/main" id="{6B896B93-283C-F597-CE09-9963AC083F7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063299" y="2487012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34" name="椭圆 433">
                        <a:extLst>
                          <a:ext uri="{FF2B5EF4-FFF2-40B4-BE49-F238E27FC236}">
                            <a16:creationId xmlns:a16="http://schemas.microsoft.com/office/drawing/2014/main" id="{DD76F4B2-DAE0-E130-5133-8A6DFD1CB80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035740" y="2594334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35" name="椭圆 434">
                        <a:extLst>
                          <a:ext uri="{FF2B5EF4-FFF2-40B4-BE49-F238E27FC236}">
                            <a16:creationId xmlns:a16="http://schemas.microsoft.com/office/drawing/2014/main" id="{8AA7EED1-5522-0C26-7103-4E6B7EC522D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079217" y="2317517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36" name="椭圆 435">
                        <a:extLst>
                          <a:ext uri="{FF2B5EF4-FFF2-40B4-BE49-F238E27FC236}">
                            <a16:creationId xmlns:a16="http://schemas.microsoft.com/office/drawing/2014/main" id="{322C60BE-F5DE-B2B9-E03F-6393B668AF1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017314" y="2231625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37" name="椭圆 436">
                        <a:extLst>
                          <a:ext uri="{FF2B5EF4-FFF2-40B4-BE49-F238E27FC236}">
                            <a16:creationId xmlns:a16="http://schemas.microsoft.com/office/drawing/2014/main" id="{04F6ECA0-D0B7-103A-3109-197649790EF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916168" y="2254484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38" name="椭圆 437">
                        <a:extLst>
                          <a:ext uri="{FF2B5EF4-FFF2-40B4-BE49-F238E27FC236}">
                            <a16:creationId xmlns:a16="http://schemas.microsoft.com/office/drawing/2014/main" id="{46D8689B-3C74-4269-7A97-D5A1DEB8834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932508" y="255012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39" name="椭圆 438">
                        <a:extLst>
                          <a:ext uri="{FF2B5EF4-FFF2-40B4-BE49-F238E27FC236}">
                            <a16:creationId xmlns:a16="http://schemas.microsoft.com/office/drawing/2014/main" id="{89E1A211-CA40-D778-2E6C-65AE020364F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961887" y="239986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40" name="椭圆 439">
                        <a:extLst>
                          <a:ext uri="{FF2B5EF4-FFF2-40B4-BE49-F238E27FC236}">
                            <a16:creationId xmlns:a16="http://schemas.microsoft.com/office/drawing/2014/main" id="{F4B9F52A-A306-07B7-DF8F-BFB1F825F82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014416" y="244657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41" name="椭圆 440">
                        <a:extLst>
                          <a:ext uri="{FF2B5EF4-FFF2-40B4-BE49-F238E27FC236}">
                            <a16:creationId xmlns:a16="http://schemas.microsoft.com/office/drawing/2014/main" id="{C496A934-96A7-6525-E0CC-215992606F0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228440" y="218768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42" name="椭圆 441">
                        <a:extLst>
                          <a:ext uri="{FF2B5EF4-FFF2-40B4-BE49-F238E27FC236}">
                            <a16:creationId xmlns:a16="http://schemas.microsoft.com/office/drawing/2014/main" id="{B79B79E9-7B15-91F2-F5DC-0155F1B001B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127294" y="221054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43" name="椭圆 442">
                        <a:extLst>
                          <a:ext uri="{FF2B5EF4-FFF2-40B4-BE49-F238E27FC236}">
                            <a16:creationId xmlns:a16="http://schemas.microsoft.com/office/drawing/2014/main" id="{8266EB71-E5BF-FCE5-9325-AA474EA66D5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143634" y="2506185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44" name="椭圆 443">
                        <a:extLst>
                          <a:ext uri="{FF2B5EF4-FFF2-40B4-BE49-F238E27FC236}">
                            <a16:creationId xmlns:a16="http://schemas.microsoft.com/office/drawing/2014/main" id="{A1FB4D78-2C55-462A-864C-6D13E93FE8F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173013" y="2355933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45" name="椭圆 444">
                        <a:extLst>
                          <a:ext uri="{FF2B5EF4-FFF2-40B4-BE49-F238E27FC236}">
                            <a16:creationId xmlns:a16="http://schemas.microsoft.com/office/drawing/2014/main" id="{A5EB018C-0419-2A19-CEDF-FCC02DAEBF8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225542" y="2402640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46" name="椭圆 445">
                        <a:extLst>
                          <a:ext uri="{FF2B5EF4-FFF2-40B4-BE49-F238E27FC236}">
                            <a16:creationId xmlns:a16="http://schemas.microsoft.com/office/drawing/2014/main" id="{091148C5-C297-CB96-B737-264F5C3CAF6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301112" y="2037437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47" name="椭圆 446">
                        <a:extLst>
                          <a:ext uri="{FF2B5EF4-FFF2-40B4-BE49-F238E27FC236}">
                            <a16:creationId xmlns:a16="http://schemas.microsoft.com/office/drawing/2014/main" id="{2399F149-BD19-DDB4-D279-2DBB3BDC0DA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199966" y="206029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48" name="椭圆 447">
                        <a:extLst>
                          <a:ext uri="{FF2B5EF4-FFF2-40B4-BE49-F238E27FC236}">
                            <a16:creationId xmlns:a16="http://schemas.microsoft.com/office/drawing/2014/main" id="{98410B80-BCE3-CAF8-8D18-99CA3EDD76C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216306" y="2355933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49" name="椭圆 448">
                        <a:extLst>
                          <a:ext uri="{FF2B5EF4-FFF2-40B4-BE49-F238E27FC236}">
                            <a16:creationId xmlns:a16="http://schemas.microsoft.com/office/drawing/2014/main" id="{6EF9B9B6-47E7-DC5D-AB47-9CE03F325D0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245685" y="220568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50" name="椭圆 449">
                        <a:extLst>
                          <a:ext uri="{FF2B5EF4-FFF2-40B4-BE49-F238E27FC236}">
                            <a16:creationId xmlns:a16="http://schemas.microsoft.com/office/drawing/2014/main" id="{A17A4A21-56B8-C151-0198-59A4DEC8CCE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298214" y="225238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51" name="椭圆 450">
                        <a:extLst>
                          <a:ext uri="{FF2B5EF4-FFF2-40B4-BE49-F238E27FC236}">
                            <a16:creationId xmlns:a16="http://schemas.microsoft.com/office/drawing/2014/main" id="{2D83EE95-04C6-D8A0-6B8E-72277D99692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216277" y="200508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52" name="椭圆 451">
                        <a:extLst>
                          <a:ext uri="{FF2B5EF4-FFF2-40B4-BE49-F238E27FC236}">
                            <a16:creationId xmlns:a16="http://schemas.microsoft.com/office/drawing/2014/main" id="{20428544-AA9B-90D7-DC77-BCCDF83F2A5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115131" y="2027947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53" name="椭圆 452">
                        <a:extLst>
                          <a:ext uri="{FF2B5EF4-FFF2-40B4-BE49-F238E27FC236}">
                            <a16:creationId xmlns:a16="http://schemas.microsoft.com/office/drawing/2014/main" id="{AD57CFDC-16E1-A2EC-F219-E6005574E2A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131471" y="2323584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54" name="椭圆 453">
                        <a:extLst>
                          <a:ext uri="{FF2B5EF4-FFF2-40B4-BE49-F238E27FC236}">
                            <a16:creationId xmlns:a16="http://schemas.microsoft.com/office/drawing/2014/main" id="{DB60518E-BE1D-4B01-58DD-675A48789D0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160850" y="2173332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55" name="椭圆 454">
                        <a:extLst>
                          <a:ext uri="{FF2B5EF4-FFF2-40B4-BE49-F238E27FC236}">
                            <a16:creationId xmlns:a16="http://schemas.microsoft.com/office/drawing/2014/main" id="{74F57B9F-DD3A-212A-65A5-E15D12FB2C2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213379" y="222003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56" name="椭圆 455">
                        <a:extLst>
                          <a:ext uri="{FF2B5EF4-FFF2-40B4-BE49-F238E27FC236}">
                            <a16:creationId xmlns:a16="http://schemas.microsoft.com/office/drawing/2014/main" id="{996FAE76-9BAF-7721-B655-161AA932C05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141047" y="1977400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57" name="椭圆 456">
                        <a:extLst>
                          <a:ext uri="{FF2B5EF4-FFF2-40B4-BE49-F238E27FC236}">
                            <a16:creationId xmlns:a16="http://schemas.microsoft.com/office/drawing/2014/main" id="{94BC4139-143F-F858-2A57-F4FB808B8CA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048953" y="2323783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58" name="椭圆 457">
                        <a:extLst>
                          <a:ext uri="{FF2B5EF4-FFF2-40B4-BE49-F238E27FC236}">
                            <a16:creationId xmlns:a16="http://schemas.microsoft.com/office/drawing/2014/main" id="{E8D73501-EDCB-1740-6152-2121954C56C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065293" y="2619420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59" name="椭圆 458">
                        <a:extLst>
                          <a:ext uri="{FF2B5EF4-FFF2-40B4-BE49-F238E27FC236}">
                            <a16:creationId xmlns:a16="http://schemas.microsoft.com/office/drawing/2014/main" id="{D96920A3-20A2-6052-551C-C8C95E881DC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085620" y="2145644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60" name="椭圆 459">
                        <a:extLst>
                          <a:ext uri="{FF2B5EF4-FFF2-40B4-BE49-F238E27FC236}">
                            <a16:creationId xmlns:a16="http://schemas.microsoft.com/office/drawing/2014/main" id="{36D8A2C9-EBA5-D572-EFFA-1B1F5368C25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138149" y="219235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61" name="椭圆 460">
                        <a:extLst>
                          <a:ext uri="{FF2B5EF4-FFF2-40B4-BE49-F238E27FC236}">
                            <a16:creationId xmlns:a16="http://schemas.microsoft.com/office/drawing/2014/main" id="{97DDE954-4E32-D9DB-0FAA-E8E7925A7F6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293447" y="2129800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62" name="椭圆 461">
                        <a:extLst>
                          <a:ext uri="{FF2B5EF4-FFF2-40B4-BE49-F238E27FC236}">
                            <a16:creationId xmlns:a16="http://schemas.microsoft.com/office/drawing/2014/main" id="{5BD6C135-79A3-D938-9CD6-A344BA05635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192301" y="215265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63" name="椭圆 462">
                        <a:extLst>
                          <a:ext uri="{FF2B5EF4-FFF2-40B4-BE49-F238E27FC236}">
                            <a16:creationId xmlns:a16="http://schemas.microsoft.com/office/drawing/2014/main" id="{A77D6EB0-32AE-3951-E2BC-C0FEE192E75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208641" y="244829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64" name="椭圆 463">
                        <a:extLst>
                          <a:ext uri="{FF2B5EF4-FFF2-40B4-BE49-F238E27FC236}">
                            <a16:creationId xmlns:a16="http://schemas.microsoft.com/office/drawing/2014/main" id="{FBB2AE59-58C4-8749-6A92-E962141ECDA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238020" y="2298044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65" name="椭圆 464">
                        <a:extLst>
                          <a:ext uri="{FF2B5EF4-FFF2-40B4-BE49-F238E27FC236}">
                            <a16:creationId xmlns:a16="http://schemas.microsoft.com/office/drawing/2014/main" id="{FE67EFDE-C3D4-B2F3-57F9-3083C48DA26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290549" y="234475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66" name="椭圆 465">
                        <a:extLst>
                          <a:ext uri="{FF2B5EF4-FFF2-40B4-BE49-F238E27FC236}">
                            <a16:creationId xmlns:a16="http://schemas.microsoft.com/office/drawing/2014/main" id="{698BFB05-AF68-26CC-CA26-1E1C4EC9AA0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321894" y="202828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67" name="椭圆 466">
                        <a:extLst>
                          <a:ext uri="{FF2B5EF4-FFF2-40B4-BE49-F238E27FC236}">
                            <a16:creationId xmlns:a16="http://schemas.microsoft.com/office/drawing/2014/main" id="{5C0D849C-871A-52C5-C41C-647F12564F8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220748" y="205114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68" name="椭圆 467">
                        <a:extLst>
                          <a:ext uri="{FF2B5EF4-FFF2-40B4-BE49-F238E27FC236}">
                            <a16:creationId xmlns:a16="http://schemas.microsoft.com/office/drawing/2014/main" id="{5C96BCDA-7B0C-DEE3-990E-252421F3000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237088" y="2346785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69" name="椭圆 468">
                        <a:extLst>
                          <a:ext uri="{FF2B5EF4-FFF2-40B4-BE49-F238E27FC236}">
                            <a16:creationId xmlns:a16="http://schemas.microsoft.com/office/drawing/2014/main" id="{ADFB5313-08BC-6376-F392-7EC00E665FC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266467" y="2196533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70" name="椭圆 469">
                        <a:extLst>
                          <a:ext uri="{FF2B5EF4-FFF2-40B4-BE49-F238E27FC236}">
                            <a16:creationId xmlns:a16="http://schemas.microsoft.com/office/drawing/2014/main" id="{37F2DF01-05B8-C7BF-8122-6C72C10A01C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318996" y="2243240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71" name="椭圆 470">
                        <a:extLst>
                          <a:ext uri="{FF2B5EF4-FFF2-40B4-BE49-F238E27FC236}">
                            <a16:creationId xmlns:a16="http://schemas.microsoft.com/office/drawing/2014/main" id="{848204A2-8BD0-DC94-C84B-9662F028EB7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445847" y="2282200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72" name="椭圆 471">
                        <a:extLst>
                          <a:ext uri="{FF2B5EF4-FFF2-40B4-BE49-F238E27FC236}">
                            <a16:creationId xmlns:a16="http://schemas.microsoft.com/office/drawing/2014/main" id="{6A60D468-B419-9E67-D9B3-AEB2E86E27D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344701" y="230505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73" name="椭圆 472">
                        <a:extLst>
                          <a:ext uri="{FF2B5EF4-FFF2-40B4-BE49-F238E27FC236}">
                            <a16:creationId xmlns:a16="http://schemas.microsoft.com/office/drawing/2014/main" id="{BC576C7F-E7C1-3B9C-9D1C-A721D450787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361041" y="260069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74" name="椭圆 473">
                        <a:extLst>
                          <a:ext uri="{FF2B5EF4-FFF2-40B4-BE49-F238E27FC236}">
                            <a16:creationId xmlns:a16="http://schemas.microsoft.com/office/drawing/2014/main" id="{194E174F-851F-BF1F-9662-68805762A35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390420" y="2450444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75" name="椭圆 474">
                        <a:extLst>
                          <a:ext uri="{FF2B5EF4-FFF2-40B4-BE49-F238E27FC236}">
                            <a16:creationId xmlns:a16="http://schemas.microsoft.com/office/drawing/2014/main" id="{1B09D014-68EF-FCCF-40F0-9DBC1083B34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442949" y="249715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76" name="椭圆 475">
                        <a:extLst>
                          <a:ext uri="{FF2B5EF4-FFF2-40B4-BE49-F238E27FC236}">
                            <a16:creationId xmlns:a16="http://schemas.microsoft.com/office/drawing/2014/main" id="{B37BBC1F-3B33-2601-1533-7F3F425D9A7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598247" y="2434600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77" name="椭圆 476">
                        <a:extLst>
                          <a:ext uri="{FF2B5EF4-FFF2-40B4-BE49-F238E27FC236}">
                            <a16:creationId xmlns:a16="http://schemas.microsoft.com/office/drawing/2014/main" id="{B5D3AB4B-71FE-50E0-03AD-3539317F2B5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497101" y="245745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78" name="椭圆 477">
                        <a:extLst>
                          <a:ext uri="{FF2B5EF4-FFF2-40B4-BE49-F238E27FC236}">
                            <a16:creationId xmlns:a16="http://schemas.microsoft.com/office/drawing/2014/main" id="{08B29D8E-8D70-94E5-DED7-3FBAAF23119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570379" y="2495522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79" name="椭圆 478">
                        <a:extLst>
                          <a:ext uri="{FF2B5EF4-FFF2-40B4-BE49-F238E27FC236}">
                            <a16:creationId xmlns:a16="http://schemas.microsoft.com/office/drawing/2014/main" id="{AF851B29-B6FD-1231-332D-0543C182D5F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542820" y="2602844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80" name="椭圆 479">
                        <a:extLst>
                          <a:ext uri="{FF2B5EF4-FFF2-40B4-BE49-F238E27FC236}">
                            <a16:creationId xmlns:a16="http://schemas.microsoft.com/office/drawing/2014/main" id="{35A8F347-5598-93CA-6461-E4E94E912BD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595349" y="264955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81" name="椭圆 480">
                        <a:extLst>
                          <a:ext uri="{FF2B5EF4-FFF2-40B4-BE49-F238E27FC236}">
                            <a16:creationId xmlns:a16="http://schemas.microsoft.com/office/drawing/2014/main" id="{8B63287A-FB80-53C1-BC3B-B579EB74D83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584260" y="2112967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82" name="椭圆 481">
                        <a:extLst>
                          <a:ext uri="{FF2B5EF4-FFF2-40B4-BE49-F238E27FC236}">
                            <a16:creationId xmlns:a16="http://schemas.microsoft.com/office/drawing/2014/main" id="{ED29F75B-8279-4B89-8FEB-D68650B2450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483114" y="213582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83" name="椭圆 482">
                        <a:extLst>
                          <a:ext uri="{FF2B5EF4-FFF2-40B4-BE49-F238E27FC236}">
                            <a16:creationId xmlns:a16="http://schemas.microsoft.com/office/drawing/2014/main" id="{092321C6-9B83-182E-B3D9-9AD2F08D73B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499454" y="2431463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84" name="椭圆 483">
                        <a:extLst>
                          <a:ext uri="{FF2B5EF4-FFF2-40B4-BE49-F238E27FC236}">
                            <a16:creationId xmlns:a16="http://schemas.microsoft.com/office/drawing/2014/main" id="{9F386677-D8AF-61F4-6665-FC78BED080B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528833" y="228121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85" name="椭圆 484">
                        <a:extLst>
                          <a:ext uri="{FF2B5EF4-FFF2-40B4-BE49-F238E27FC236}">
                            <a16:creationId xmlns:a16="http://schemas.microsoft.com/office/drawing/2014/main" id="{5EF37747-B79C-AC91-5D76-C86E89D320D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581362" y="232791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86" name="椭圆 485">
                        <a:extLst>
                          <a:ext uri="{FF2B5EF4-FFF2-40B4-BE49-F238E27FC236}">
                            <a16:creationId xmlns:a16="http://schemas.microsoft.com/office/drawing/2014/main" id="{C44B09A4-136F-60BC-B60D-4B37870976B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453280" y="193770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87" name="椭圆 486">
                        <a:extLst>
                          <a:ext uri="{FF2B5EF4-FFF2-40B4-BE49-F238E27FC236}">
                            <a16:creationId xmlns:a16="http://schemas.microsoft.com/office/drawing/2014/main" id="{BDF444FE-FCBB-98EB-82AD-0A4B05624EC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352134" y="1960567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88" name="椭圆 487">
                        <a:extLst>
                          <a:ext uri="{FF2B5EF4-FFF2-40B4-BE49-F238E27FC236}">
                            <a16:creationId xmlns:a16="http://schemas.microsoft.com/office/drawing/2014/main" id="{237BF916-84DA-3A65-1A37-4AD6985C9C4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368474" y="2256204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89" name="椭圆 488">
                        <a:extLst>
                          <a:ext uri="{FF2B5EF4-FFF2-40B4-BE49-F238E27FC236}">
                            <a16:creationId xmlns:a16="http://schemas.microsoft.com/office/drawing/2014/main" id="{B5AF1519-C7E9-8BB1-C9AA-8EE65E287FD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397853" y="2105952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90" name="椭圆 489">
                        <a:extLst>
                          <a:ext uri="{FF2B5EF4-FFF2-40B4-BE49-F238E27FC236}">
                            <a16:creationId xmlns:a16="http://schemas.microsoft.com/office/drawing/2014/main" id="{F7BD5244-762E-98A5-F31A-5C70B522691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450382" y="215265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91" name="椭圆 490">
                        <a:extLst>
                          <a:ext uri="{FF2B5EF4-FFF2-40B4-BE49-F238E27FC236}">
                            <a16:creationId xmlns:a16="http://schemas.microsoft.com/office/drawing/2014/main" id="{D6B6C712-660B-97DB-5AAC-95584032448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730585" y="2198090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92" name="椭圆 491">
                        <a:extLst>
                          <a:ext uri="{FF2B5EF4-FFF2-40B4-BE49-F238E27FC236}">
                            <a16:creationId xmlns:a16="http://schemas.microsoft.com/office/drawing/2014/main" id="{498253C8-00B2-A74A-3B47-AE5D5786B1F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629439" y="222094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93" name="椭圆 492">
                        <a:extLst>
                          <a:ext uri="{FF2B5EF4-FFF2-40B4-BE49-F238E27FC236}">
                            <a16:creationId xmlns:a16="http://schemas.microsoft.com/office/drawing/2014/main" id="{D5090D67-81DD-F860-84FC-5704595DDF9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645779" y="251658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94" name="椭圆 493">
                        <a:extLst>
                          <a:ext uri="{FF2B5EF4-FFF2-40B4-BE49-F238E27FC236}">
                            <a16:creationId xmlns:a16="http://schemas.microsoft.com/office/drawing/2014/main" id="{4AFB24AD-EBC1-B6F1-4FE2-88BCD34B6A5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675158" y="2366334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95" name="椭圆 494">
                        <a:extLst>
                          <a:ext uri="{FF2B5EF4-FFF2-40B4-BE49-F238E27FC236}">
                            <a16:creationId xmlns:a16="http://schemas.microsoft.com/office/drawing/2014/main" id="{59D14AC8-964B-7B48-E427-719B8426440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727687" y="241304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96" name="椭圆 495">
                        <a:extLst>
                          <a:ext uri="{FF2B5EF4-FFF2-40B4-BE49-F238E27FC236}">
                            <a16:creationId xmlns:a16="http://schemas.microsoft.com/office/drawing/2014/main" id="{AC4C307E-4D05-25F7-4D73-F58718C60DB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803257" y="204783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97" name="椭圆 496">
                        <a:extLst>
                          <a:ext uri="{FF2B5EF4-FFF2-40B4-BE49-F238E27FC236}">
                            <a16:creationId xmlns:a16="http://schemas.microsoft.com/office/drawing/2014/main" id="{1786EBA6-2FA2-8D77-1CB6-E1955B92BEC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702111" y="2070697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98" name="椭圆 497">
                        <a:extLst>
                          <a:ext uri="{FF2B5EF4-FFF2-40B4-BE49-F238E27FC236}">
                            <a16:creationId xmlns:a16="http://schemas.microsoft.com/office/drawing/2014/main" id="{D6D62592-BC0D-EFE5-4673-3F0421D0F15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718451" y="2366334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499" name="椭圆 498">
                        <a:extLst>
                          <a:ext uri="{FF2B5EF4-FFF2-40B4-BE49-F238E27FC236}">
                            <a16:creationId xmlns:a16="http://schemas.microsoft.com/office/drawing/2014/main" id="{30E2B3E9-AA6E-41D0-79AB-FA8ABEEA581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747830" y="2216082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00" name="椭圆 499">
                        <a:extLst>
                          <a:ext uri="{FF2B5EF4-FFF2-40B4-BE49-F238E27FC236}">
                            <a16:creationId xmlns:a16="http://schemas.microsoft.com/office/drawing/2014/main" id="{5FB0F6C6-FBBC-8789-A1C6-878BD9932B7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800359" y="226278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01" name="椭圆 500">
                        <a:extLst>
                          <a:ext uri="{FF2B5EF4-FFF2-40B4-BE49-F238E27FC236}">
                            <a16:creationId xmlns:a16="http://schemas.microsoft.com/office/drawing/2014/main" id="{5A65D672-E536-F186-4A23-575B20CE843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718422" y="201548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02" name="椭圆 501">
                        <a:extLst>
                          <a:ext uri="{FF2B5EF4-FFF2-40B4-BE49-F238E27FC236}">
                            <a16:creationId xmlns:a16="http://schemas.microsoft.com/office/drawing/2014/main" id="{0BD3DEA7-CCD1-ECF3-ED8A-FB2A7EE93FD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617276" y="203834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03" name="椭圆 502">
                        <a:extLst>
                          <a:ext uri="{FF2B5EF4-FFF2-40B4-BE49-F238E27FC236}">
                            <a16:creationId xmlns:a16="http://schemas.microsoft.com/office/drawing/2014/main" id="{216F53CD-5353-2C63-09C6-8D778CC10B6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633616" y="2333985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04" name="椭圆 503">
                        <a:extLst>
                          <a:ext uri="{FF2B5EF4-FFF2-40B4-BE49-F238E27FC236}">
                            <a16:creationId xmlns:a16="http://schemas.microsoft.com/office/drawing/2014/main" id="{4BB6F29D-3969-063F-56AE-4631D95C0AB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662995" y="2183733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05" name="椭圆 504">
                        <a:extLst>
                          <a:ext uri="{FF2B5EF4-FFF2-40B4-BE49-F238E27FC236}">
                            <a16:creationId xmlns:a16="http://schemas.microsoft.com/office/drawing/2014/main" id="{D53652EB-F8EC-5108-DD79-F3707F70121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715524" y="2230440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06" name="椭圆 505">
                        <a:extLst>
                          <a:ext uri="{FF2B5EF4-FFF2-40B4-BE49-F238E27FC236}">
                            <a16:creationId xmlns:a16="http://schemas.microsoft.com/office/drawing/2014/main" id="{35585B9F-9FF7-9394-620B-B900EF59F5F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134022" y="225962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07" name="椭圆 506">
                        <a:extLst>
                          <a:ext uri="{FF2B5EF4-FFF2-40B4-BE49-F238E27FC236}">
                            <a16:creationId xmlns:a16="http://schemas.microsoft.com/office/drawing/2014/main" id="{A47B3CFA-1B2A-8458-517D-F576FB7EE47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041928" y="2606012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08" name="椭圆 507">
                        <a:extLst>
                          <a:ext uri="{FF2B5EF4-FFF2-40B4-BE49-F238E27FC236}">
                            <a16:creationId xmlns:a16="http://schemas.microsoft.com/office/drawing/2014/main" id="{541C886D-FE51-37F7-2F41-11C4D5965EC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049216" y="2578125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09" name="椭圆 508">
                        <a:extLst>
                          <a:ext uri="{FF2B5EF4-FFF2-40B4-BE49-F238E27FC236}">
                            <a16:creationId xmlns:a16="http://schemas.microsoft.com/office/drawing/2014/main" id="{6F659F7A-3C91-6DEA-5A68-C485289029B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078595" y="2427873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10" name="椭圆 509">
                        <a:extLst>
                          <a:ext uri="{FF2B5EF4-FFF2-40B4-BE49-F238E27FC236}">
                            <a16:creationId xmlns:a16="http://schemas.microsoft.com/office/drawing/2014/main" id="{E535D06E-B715-8529-7C8E-7F7095AD889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131124" y="2474580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11" name="椭圆 510">
                        <a:extLst>
                          <a:ext uri="{FF2B5EF4-FFF2-40B4-BE49-F238E27FC236}">
                            <a16:creationId xmlns:a16="http://schemas.microsoft.com/office/drawing/2014/main" id="{7A4F4F7B-8FDF-7DA0-78D4-7E86DB7A647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286422" y="241202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12" name="椭圆 511">
                        <a:extLst>
                          <a:ext uri="{FF2B5EF4-FFF2-40B4-BE49-F238E27FC236}">
                            <a16:creationId xmlns:a16="http://schemas.microsoft.com/office/drawing/2014/main" id="{5F369D20-4226-6465-8B14-A904891A629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185276" y="243488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13" name="椭圆 512">
                        <a:extLst>
                          <a:ext uri="{FF2B5EF4-FFF2-40B4-BE49-F238E27FC236}">
                            <a16:creationId xmlns:a16="http://schemas.microsoft.com/office/drawing/2014/main" id="{76AAF9F6-B3F9-28F0-C6C4-2183A0F4401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258554" y="247295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14" name="椭圆 513">
                        <a:extLst>
                          <a:ext uri="{FF2B5EF4-FFF2-40B4-BE49-F238E27FC236}">
                            <a16:creationId xmlns:a16="http://schemas.microsoft.com/office/drawing/2014/main" id="{5B4616C8-B663-BD87-BE4D-901F1085828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230995" y="2580273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15" name="椭圆 514">
                        <a:extLst>
                          <a:ext uri="{FF2B5EF4-FFF2-40B4-BE49-F238E27FC236}">
                            <a16:creationId xmlns:a16="http://schemas.microsoft.com/office/drawing/2014/main" id="{D8462FF2-A333-B75F-DD57-32EE233C933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283524" y="2626980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16" name="椭圆 515">
                        <a:extLst>
                          <a:ext uri="{FF2B5EF4-FFF2-40B4-BE49-F238E27FC236}">
                            <a16:creationId xmlns:a16="http://schemas.microsoft.com/office/drawing/2014/main" id="{4A663202-8517-A63C-FD3B-A991E800DC5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314869" y="231051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17" name="椭圆 516">
                        <a:extLst>
                          <a:ext uri="{FF2B5EF4-FFF2-40B4-BE49-F238E27FC236}">
                            <a16:creationId xmlns:a16="http://schemas.microsoft.com/office/drawing/2014/main" id="{5FA6DBE4-99C0-8664-F90D-51E63DB0CD2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213723" y="2333377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18" name="椭圆 517">
                        <a:extLst>
                          <a:ext uri="{FF2B5EF4-FFF2-40B4-BE49-F238E27FC236}">
                            <a16:creationId xmlns:a16="http://schemas.microsoft.com/office/drawing/2014/main" id="{82E15DF7-7257-22CD-BC1B-4A6DA026DDC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230063" y="2629014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19" name="椭圆 518">
                        <a:extLst>
                          <a:ext uri="{FF2B5EF4-FFF2-40B4-BE49-F238E27FC236}">
                            <a16:creationId xmlns:a16="http://schemas.microsoft.com/office/drawing/2014/main" id="{CD75DA0B-6741-4927-6746-275B63C2AD3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259442" y="2478762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20" name="椭圆 519">
                        <a:extLst>
                          <a:ext uri="{FF2B5EF4-FFF2-40B4-BE49-F238E27FC236}">
                            <a16:creationId xmlns:a16="http://schemas.microsoft.com/office/drawing/2014/main" id="{0AF3DE64-51FF-EF06-A8DF-87785C8267E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311971" y="252546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21" name="椭圆 520">
                        <a:extLst>
                          <a:ext uri="{FF2B5EF4-FFF2-40B4-BE49-F238E27FC236}">
                            <a16:creationId xmlns:a16="http://schemas.microsoft.com/office/drawing/2014/main" id="{ECDE4D71-259F-B52B-5957-714D5C2A745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438822" y="256442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22" name="椭圆 521">
                        <a:extLst>
                          <a:ext uri="{FF2B5EF4-FFF2-40B4-BE49-F238E27FC236}">
                            <a16:creationId xmlns:a16="http://schemas.microsoft.com/office/drawing/2014/main" id="{49168529-CEFF-D67C-5BDE-498CF64AC69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337676" y="258728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23" name="椭圆 522">
                        <a:extLst>
                          <a:ext uri="{FF2B5EF4-FFF2-40B4-BE49-F238E27FC236}">
                            <a16:creationId xmlns:a16="http://schemas.microsoft.com/office/drawing/2014/main" id="{C433D29B-D45D-D32A-C0EE-859321645D5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410954" y="262535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24" name="椭圆 523">
                        <a:extLst>
                          <a:ext uri="{FF2B5EF4-FFF2-40B4-BE49-F238E27FC236}">
                            <a16:creationId xmlns:a16="http://schemas.microsoft.com/office/drawing/2014/main" id="{36D1E686-C0C7-E2E7-519A-C79B754CED4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440333" y="247509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25" name="椭圆 524">
                        <a:extLst>
                          <a:ext uri="{FF2B5EF4-FFF2-40B4-BE49-F238E27FC236}">
                            <a16:creationId xmlns:a16="http://schemas.microsoft.com/office/drawing/2014/main" id="{768ACCFA-09B5-97C6-038B-69BB686AB79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492862" y="252180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26" name="椭圆 525">
                        <a:extLst>
                          <a:ext uri="{FF2B5EF4-FFF2-40B4-BE49-F238E27FC236}">
                            <a16:creationId xmlns:a16="http://schemas.microsoft.com/office/drawing/2014/main" id="{CEA6E449-C344-FD98-5AA2-91B277C2707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648160" y="2459255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27" name="椭圆 526">
                        <a:extLst>
                          <a:ext uri="{FF2B5EF4-FFF2-40B4-BE49-F238E27FC236}">
                            <a16:creationId xmlns:a16="http://schemas.microsoft.com/office/drawing/2014/main" id="{ECEC80BB-F625-9AC4-B659-AEF6E8C0C8E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547014" y="2482114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28" name="椭圆 527">
                        <a:extLst>
                          <a:ext uri="{FF2B5EF4-FFF2-40B4-BE49-F238E27FC236}">
                            <a16:creationId xmlns:a16="http://schemas.microsoft.com/office/drawing/2014/main" id="{4298AD44-4757-61CC-E4F9-A064EF3A75D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563354" y="277775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29" name="椭圆 528">
                        <a:extLst>
                          <a:ext uri="{FF2B5EF4-FFF2-40B4-BE49-F238E27FC236}">
                            <a16:creationId xmlns:a16="http://schemas.microsoft.com/office/drawing/2014/main" id="{A09EF38F-A43F-3EBC-1164-0B0C86711AB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592733" y="262749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30" name="椭圆 529">
                        <a:extLst>
                          <a:ext uri="{FF2B5EF4-FFF2-40B4-BE49-F238E27FC236}">
                            <a16:creationId xmlns:a16="http://schemas.microsoft.com/office/drawing/2014/main" id="{6AE18C5F-CC59-A1AB-BF90-9E920AEB979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645262" y="267420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31" name="椭圆 530">
                        <a:extLst>
                          <a:ext uri="{FF2B5EF4-FFF2-40B4-BE49-F238E27FC236}">
                            <a16:creationId xmlns:a16="http://schemas.microsoft.com/office/drawing/2014/main" id="{380B170E-54C6-B3B8-B8BF-BDE3C6B5FA5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577235" y="239519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32" name="椭圆 531">
                        <a:extLst>
                          <a:ext uri="{FF2B5EF4-FFF2-40B4-BE49-F238E27FC236}">
                            <a16:creationId xmlns:a16="http://schemas.microsoft.com/office/drawing/2014/main" id="{029020FC-D02A-C89D-F554-64FA22E369F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476089" y="2418055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33" name="椭圆 532">
                        <a:extLst>
                          <a:ext uri="{FF2B5EF4-FFF2-40B4-BE49-F238E27FC236}">
                            <a16:creationId xmlns:a16="http://schemas.microsoft.com/office/drawing/2014/main" id="{37A1C304-6037-F83B-1EFA-79C6E468FC6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549367" y="245611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34" name="椭圆 533">
                        <a:extLst>
                          <a:ext uri="{FF2B5EF4-FFF2-40B4-BE49-F238E27FC236}">
                            <a16:creationId xmlns:a16="http://schemas.microsoft.com/office/drawing/2014/main" id="{34D28EDD-EC02-4BE6-F2A1-0FC735CD1DF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521808" y="2563440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35" name="椭圆 534">
                        <a:extLst>
                          <a:ext uri="{FF2B5EF4-FFF2-40B4-BE49-F238E27FC236}">
                            <a16:creationId xmlns:a16="http://schemas.microsoft.com/office/drawing/2014/main" id="{F645E03D-C3C4-1631-F45D-955191B69FA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574337" y="2610147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36" name="椭圆 535">
                        <a:extLst>
                          <a:ext uri="{FF2B5EF4-FFF2-40B4-BE49-F238E27FC236}">
                            <a16:creationId xmlns:a16="http://schemas.microsoft.com/office/drawing/2014/main" id="{543114F1-2B2D-EFBD-D0F5-782FAA85845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446255" y="2219937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37" name="椭圆 536">
                        <a:extLst>
                          <a:ext uri="{FF2B5EF4-FFF2-40B4-BE49-F238E27FC236}">
                            <a16:creationId xmlns:a16="http://schemas.microsoft.com/office/drawing/2014/main" id="{C432B149-3EFC-6E4E-36F3-389645F5A2C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345109" y="224279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38" name="椭圆 537">
                        <a:extLst>
                          <a:ext uri="{FF2B5EF4-FFF2-40B4-BE49-F238E27FC236}">
                            <a16:creationId xmlns:a16="http://schemas.microsoft.com/office/drawing/2014/main" id="{3E054EA1-71CF-CA10-EE0A-8E0D3AC1E9B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361449" y="2538433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39" name="椭圆 538">
                        <a:extLst>
                          <a:ext uri="{FF2B5EF4-FFF2-40B4-BE49-F238E27FC236}">
                            <a16:creationId xmlns:a16="http://schemas.microsoft.com/office/drawing/2014/main" id="{A0169B8A-5CF2-9D27-6FCE-211D6F52B7C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390828" y="238818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40" name="椭圆 539">
                        <a:extLst>
                          <a:ext uri="{FF2B5EF4-FFF2-40B4-BE49-F238E27FC236}">
                            <a16:creationId xmlns:a16="http://schemas.microsoft.com/office/drawing/2014/main" id="{1EB506F1-A2A6-2E5D-6C51-DD1DA01ADE2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443357" y="243488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41" name="椭圆 540">
                        <a:extLst>
                          <a:ext uri="{FF2B5EF4-FFF2-40B4-BE49-F238E27FC236}">
                            <a16:creationId xmlns:a16="http://schemas.microsoft.com/office/drawing/2014/main" id="{52A69F6D-FF6F-0ACF-A1AA-09EC1D633EC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723560" y="248031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42" name="椭圆 541">
                        <a:extLst>
                          <a:ext uri="{FF2B5EF4-FFF2-40B4-BE49-F238E27FC236}">
                            <a16:creationId xmlns:a16="http://schemas.microsoft.com/office/drawing/2014/main" id="{FB084E44-416E-24D0-F00F-67378F99340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622414" y="250317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43" name="椭圆 542">
                        <a:extLst>
                          <a:ext uri="{FF2B5EF4-FFF2-40B4-BE49-F238E27FC236}">
                            <a16:creationId xmlns:a16="http://schemas.microsoft.com/office/drawing/2014/main" id="{09EBB562-0463-0674-FC53-35C1677DD34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695692" y="254124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44" name="椭圆 543">
                        <a:extLst>
                          <a:ext uri="{FF2B5EF4-FFF2-40B4-BE49-F238E27FC236}">
                            <a16:creationId xmlns:a16="http://schemas.microsoft.com/office/drawing/2014/main" id="{2968C628-BF96-BD00-CCE5-EDD9F53DC89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668133" y="2648563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45" name="椭圆 544">
                        <a:extLst>
                          <a:ext uri="{FF2B5EF4-FFF2-40B4-BE49-F238E27FC236}">
                            <a16:creationId xmlns:a16="http://schemas.microsoft.com/office/drawing/2014/main" id="{D6C4EC07-DEE8-112B-23FF-62FDC2CCE44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720662" y="2695270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46" name="椭圆 545">
                        <a:extLst>
                          <a:ext uri="{FF2B5EF4-FFF2-40B4-BE49-F238E27FC236}">
                            <a16:creationId xmlns:a16="http://schemas.microsoft.com/office/drawing/2014/main" id="{44F42BD6-9FD1-0FF5-C3B7-A4D6BA685F6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796232" y="2330067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47" name="椭圆 546">
                        <a:extLst>
                          <a:ext uri="{FF2B5EF4-FFF2-40B4-BE49-F238E27FC236}">
                            <a16:creationId xmlns:a16="http://schemas.microsoft.com/office/drawing/2014/main" id="{9D887170-9FC6-F574-EC64-BD02C28AC06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695086" y="235292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48" name="椭圆 547">
                        <a:extLst>
                          <a:ext uri="{FF2B5EF4-FFF2-40B4-BE49-F238E27FC236}">
                            <a16:creationId xmlns:a16="http://schemas.microsoft.com/office/drawing/2014/main" id="{66A09431-531B-6A22-1E70-F3D37E838D8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711426" y="2648563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49" name="椭圆 548">
                        <a:extLst>
                          <a:ext uri="{FF2B5EF4-FFF2-40B4-BE49-F238E27FC236}">
                            <a16:creationId xmlns:a16="http://schemas.microsoft.com/office/drawing/2014/main" id="{2537EDBE-9555-77F2-FBE1-2359CC78FDD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740805" y="249831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50" name="椭圆 549">
                        <a:extLst>
                          <a:ext uri="{FF2B5EF4-FFF2-40B4-BE49-F238E27FC236}">
                            <a16:creationId xmlns:a16="http://schemas.microsoft.com/office/drawing/2014/main" id="{2E3BDD18-B932-96D2-CDFB-1306449DFBE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793334" y="254501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51" name="椭圆 550">
                        <a:extLst>
                          <a:ext uri="{FF2B5EF4-FFF2-40B4-BE49-F238E27FC236}">
                            <a16:creationId xmlns:a16="http://schemas.microsoft.com/office/drawing/2014/main" id="{580556B7-C14E-EE0E-79ED-B47F978F063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711397" y="229771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52" name="椭圆 551">
                        <a:extLst>
                          <a:ext uri="{FF2B5EF4-FFF2-40B4-BE49-F238E27FC236}">
                            <a16:creationId xmlns:a16="http://schemas.microsoft.com/office/drawing/2014/main" id="{0BA6ECDF-849B-3804-D3D1-2F06D532941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610251" y="2320577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53" name="椭圆 552">
                        <a:extLst>
                          <a:ext uri="{FF2B5EF4-FFF2-40B4-BE49-F238E27FC236}">
                            <a16:creationId xmlns:a16="http://schemas.microsoft.com/office/drawing/2014/main" id="{38EDD251-12FF-E72F-05D6-6944A9A81F2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626591" y="2616214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54" name="椭圆 553">
                        <a:extLst>
                          <a:ext uri="{FF2B5EF4-FFF2-40B4-BE49-F238E27FC236}">
                            <a16:creationId xmlns:a16="http://schemas.microsoft.com/office/drawing/2014/main" id="{30EB6CF6-A931-E07E-91EC-3E0A8867637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655970" y="2465962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55" name="椭圆 554">
                        <a:extLst>
                          <a:ext uri="{FF2B5EF4-FFF2-40B4-BE49-F238E27FC236}">
                            <a16:creationId xmlns:a16="http://schemas.microsoft.com/office/drawing/2014/main" id="{2FF7041E-DEC4-139C-7467-72781D94DD3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708499" y="251266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56" name="椭圆 555">
                        <a:extLst>
                          <a:ext uri="{FF2B5EF4-FFF2-40B4-BE49-F238E27FC236}">
                            <a16:creationId xmlns:a16="http://schemas.microsoft.com/office/drawing/2014/main" id="{2E19362D-3E09-C6EC-A81D-900876369CA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641014" y="1775727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57" name="椭圆 556">
                        <a:extLst>
                          <a:ext uri="{FF2B5EF4-FFF2-40B4-BE49-F238E27FC236}">
                            <a16:creationId xmlns:a16="http://schemas.microsoft.com/office/drawing/2014/main" id="{747516AE-8266-B393-A9A2-C5995DA6431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539868" y="179858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58" name="椭圆 557">
                        <a:extLst>
                          <a:ext uri="{FF2B5EF4-FFF2-40B4-BE49-F238E27FC236}">
                            <a16:creationId xmlns:a16="http://schemas.microsoft.com/office/drawing/2014/main" id="{FB699C3D-6DD9-41F0-9773-F60E7E9353A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556208" y="2094223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59" name="椭圆 558">
                        <a:extLst>
                          <a:ext uri="{FF2B5EF4-FFF2-40B4-BE49-F238E27FC236}">
                            <a16:creationId xmlns:a16="http://schemas.microsoft.com/office/drawing/2014/main" id="{E43948C1-712E-D801-A359-7F6954DCD30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585587" y="194397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60" name="椭圆 559">
                        <a:extLst>
                          <a:ext uri="{FF2B5EF4-FFF2-40B4-BE49-F238E27FC236}">
                            <a16:creationId xmlns:a16="http://schemas.microsoft.com/office/drawing/2014/main" id="{CE1AEE28-93A0-71AF-58A6-95AB2BF207E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638116" y="199067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61" name="椭圆 560">
                        <a:extLst>
                          <a:ext uri="{FF2B5EF4-FFF2-40B4-BE49-F238E27FC236}">
                            <a16:creationId xmlns:a16="http://schemas.microsoft.com/office/drawing/2014/main" id="{91E25A78-36F1-88A2-9B6F-56CA4A5F04C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793414" y="1928127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62" name="椭圆 561">
                        <a:extLst>
                          <a:ext uri="{FF2B5EF4-FFF2-40B4-BE49-F238E27FC236}">
                            <a16:creationId xmlns:a16="http://schemas.microsoft.com/office/drawing/2014/main" id="{164FE323-F89B-D03F-1E73-BB84F8DE3BA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692268" y="195098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63" name="椭圆 562">
                        <a:extLst>
                          <a:ext uri="{FF2B5EF4-FFF2-40B4-BE49-F238E27FC236}">
                            <a16:creationId xmlns:a16="http://schemas.microsoft.com/office/drawing/2014/main" id="{BC7E917B-9E0A-D9BD-E7C9-E8AD3EBD396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708608" y="2246623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64" name="椭圆 563">
                        <a:extLst>
                          <a:ext uri="{FF2B5EF4-FFF2-40B4-BE49-F238E27FC236}">
                            <a16:creationId xmlns:a16="http://schemas.microsoft.com/office/drawing/2014/main" id="{65ABBB40-75C0-4956-3C6E-A36ECFB9626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737987" y="209637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65" name="椭圆 564">
                        <a:extLst>
                          <a:ext uri="{FF2B5EF4-FFF2-40B4-BE49-F238E27FC236}">
                            <a16:creationId xmlns:a16="http://schemas.microsoft.com/office/drawing/2014/main" id="{CFD83418-59BC-7FC3-89CB-9E4ABAA4716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790516" y="214307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66" name="椭圆 565">
                        <a:extLst>
                          <a:ext uri="{FF2B5EF4-FFF2-40B4-BE49-F238E27FC236}">
                            <a16:creationId xmlns:a16="http://schemas.microsoft.com/office/drawing/2014/main" id="{009AE887-8D1B-49E0-A120-4FF5613608B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821861" y="182661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67" name="椭圆 566">
                        <a:extLst>
                          <a:ext uri="{FF2B5EF4-FFF2-40B4-BE49-F238E27FC236}">
                            <a16:creationId xmlns:a16="http://schemas.microsoft.com/office/drawing/2014/main" id="{07DE0F48-001C-31CA-7641-26F6FCB8EDD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720715" y="1849475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68" name="椭圆 567">
                        <a:extLst>
                          <a:ext uri="{FF2B5EF4-FFF2-40B4-BE49-F238E27FC236}">
                            <a16:creationId xmlns:a16="http://schemas.microsoft.com/office/drawing/2014/main" id="{08572D23-378F-3A45-3E15-5BD8CCBE1FE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737055" y="2145112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69" name="椭圆 568">
                        <a:extLst>
                          <a:ext uri="{FF2B5EF4-FFF2-40B4-BE49-F238E27FC236}">
                            <a16:creationId xmlns:a16="http://schemas.microsoft.com/office/drawing/2014/main" id="{FB49FD06-AE95-6238-229B-C0AFC13BADF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766434" y="1994860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70" name="椭圆 569">
                        <a:extLst>
                          <a:ext uri="{FF2B5EF4-FFF2-40B4-BE49-F238E27FC236}">
                            <a16:creationId xmlns:a16="http://schemas.microsoft.com/office/drawing/2014/main" id="{0FADFE97-EB2A-DC9F-E009-1ED0D15D5DC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818963" y="2041567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71" name="椭圆 570">
                        <a:extLst>
                          <a:ext uri="{FF2B5EF4-FFF2-40B4-BE49-F238E27FC236}">
                            <a16:creationId xmlns:a16="http://schemas.microsoft.com/office/drawing/2014/main" id="{18D98822-9172-27C8-05D4-C4D3863B776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945814" y="2080527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72" name="椭圆 571">
                        <a:extLst>
                          <a:ext uri="{FF2B5EF4-FFF2-40B4-BE49-F238E27FC236}">
                            <a16:creationId xmlns:a16="http://schemas.microsoft.com/office/drawing/2014/main" id="{6507AFE6-4193-42E0-FECE-E235CC21D7B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844668" y="210338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73" name="椭圆 572">
                        <a:extLst>
                          <a:ext uri="{FF2B5EF4-FFF2-40B4-BE49-F238E27FC236}">
                            <a16:creationId xmlns:a16="http://schemas.microsoft.com/office/drawing/2014/main" id="{75AEEAAD-2D69-4829-94F8-3AFEE857A21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861008" y="2399023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74" name="椭圆 573">
                        <a:extLst>
                          <a:ext uri="{FF2B5EF4-FFF2-40B4-BE49-F238E27FC236}">
                            <a16:creationId xmlns:a16="http://schemas.microsoft.com/office/drawing/2014/main" id="{158E74B8-4C33-7214-818B-2BA97527E7E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890387" y="224877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75" name="椭圆 574">
                        <a:extLst>
                          <a:ext uri="{FF2B5EF4-FFF2-40B4-BE49-F238E27FC236}">
                            <a16:creationId xmlns:a16="http://schemas.microsoft.com/office/drawing/2014/main" id="{CB28E382-D224-695A-87B8-CA471B7CBFD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942916" y="229547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76" name="椭圆 575">
                        <a:extLst>
                          <a:ext uri="{FF2B5EF4-FFF2-40B4-BE49-F238E27FC236}">
                            <a16:creationId xmlns:a16="http://schemas.microsoft.com/office/drawing/2014/main" id="{358A2032-DECF-50C7-6306-F52370DE005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098214" y="2232927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77" name="椭圆 576">
                        <a:extLst>
                          <a:ext uri="{FF2B5EF4-FFF2-40B4-BE49-F238E27FC236}">
                            <a16:creationId xmlns:a16="http://schemas.microsoft.com/office/drawing/2014/main" id="{4353B4A4-F2D1-5EB2-4641-6E30A33570F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997068" y="225578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78" name="椭圆 577">
                        <a:extLst>
                          <a:ext uri="{FF2B5EF4-FFF2-40B4-BE49-F238E27FC236}">
                            <a16:creationId xmlns:a16="http://schemas.microsoft.com/office/drawing/2014/main" id="{99B7435A-6640-3BF5-A545-AAAF474316E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013408" y="2551423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79" name="椭圆 578">
                        <a:extLst>
                          <a:ext uri="{FF2B5EF4-FFF2-40B4-BE49-F238E27FC236}">
                            <a16:creationId xmlns:a16="http://schemas.microsoft.com/office/drawing/2014/main" id="{5DB8FEA7-494F-125C-2526-CEFD7C088DF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042787" y="240117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80" name="椭圆 579">
                        <a:extLst>
                          <a:ext uri="{FF2B5EF4-FFF2-40B4-BE49-F238E27FC236}">
                            <a16:creationId xmlns:a16="http://schemas.microsoft.com/office/drawing/2014/main" id="{DD643AB8-B38D-0B74-698B-51890A7CD99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095316" y="244787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81" name="椭圆 580">
                        <a:extLst>
                          <a:ext uri="{FF2B5EF4-FFF2-40B4-BE49-F238E27FC236}">
                            <a16:creationId xmlns:a16="http://schemas.microsoft.com/office/drawing/2014/main" id="{031F78EF-86CE-2D7A-0619-2E1A372BA95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084227" y="1911294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82" name="椭圆 581">
                        <a:extLst>
                          <a:ext uri="{FF2B5EF4-FFF2-40B4-BE49-F238E27FC236}">
                            <a16:creationId xmlns:a16="http://schemas.microsoft.com/office/drawing/2014/main" id="{DA228325-B606-5516-9EF4-4D421C68ECD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983081" y="1934153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83" name="椭圆 582">
                        <a:extLst>
                          <a:ext uri="{FF2B5EF4-FFF2-40B4-BE49-F238E27FC236}">
                            <a16:creationId xmlns:a16="http://schemas.microsoft.com/office/drawing/2014/main" id="{290582AC-86FE-0BFF-BADF-E8125F96C20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999421" y="2229790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84" name="椭圆 583">
                        <a:extLst>
                          <a:ext uri="{FF2B5EF4-FFF2-40B4-BE49-F238E27FC236}">
                            <a16:creationId xmlns:a16="http://schemas.microsoft.com/office/drawing/2014/main" id="{8D8133C5-BA3B-069E-7F42-88D686ECF35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028800" y="207953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85" name="椭圆 584">
                        <a:extLst>
                          <a:ext uri="{FF2B5EF4-FFF2-40B4-BE49-F238E27FC236}">
                            <a16:creationId xmlns:a16="http://schemas.microsoft.com/office/drawing/2014/main" id="{37EC0D5D-6412-D9A8-5F6C-DF0C1594C6C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081329" y="2126245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86" name="椭圆 585">
                        <a:extLst>
                          <a:ext uri="{FF2B5EF4-FFF2-40B4-BE49-F238E27FC236}">
                            <a16:creationId xmlns:a16="http://schemas.microsoft.com/office/drawing/2014/main" id="{F4A13C2B-E8E4-574E-10F4-AAB4CD8266B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953247" y="1736035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87" name="椭圆 586">
                        <a:extLst>
                          <a:ext uri="{FF2B5EF4-FFF2-40B4-BE49-F238E27FC236}">
                            <a16:creationId xmlns:a16="http://schemas.microsoft.com/office/drawing/2014/main" id="{72065D62-C4A0-0478-B3CC-FB6680CDF7A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852101" y="1758894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88" name="椭圆 587">
                        <a:extLst>
                          <a:ext uri="{FF2B5EF4-FFF2-40B4-BE49-F238E27FC236}">
                            <a16:creationId xmlns:a16="http://schemas.microsoft.com/office/drawing/2014/main" id="{3D75B228-C602-B8B5-7FB3-A55AB12408F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868441" y="205453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89" name="椭圆 588">
                        <a:extLst>
                          <a:ext uri="{FF2B5EF4-FFF2-40B4-BE49-F238E27FC236}">
                            <a16:creationId xmlns:a16="http://schemas.microsoft.com/office/drawing/2014/main" id="{61020C2B-9654-ABBF-71DF-17E43F6779D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897820" y="190427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90" name="椭圆 589">
                        <a:extLst>
                          <a:ext uri="{FF2B5EF4-FFF2-40B4-BE49-F238E27FC236}">
                            <a16:creationId xmlns:a16="http://schemas.microsoft.com/office/drawing/2014/main" id="{A446D8E6-558D-1A70-B2CF-8CC287DDB13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950349" y="195098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91" name="椭圆 590">
                        <a:extLst>
                          <a:ext uri="{FF2B5EF4-FFF2-40B4-BE49-F238E27FC236}">
                            <a16:creationId xmlns:a16="http://schemas.microsoft.com/office/drawing/2014/main" id="{8E786036-A292-F5EE-A72C-8F8F327642B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230552" y="1996417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92" name="椭圆 591">
                        <a:extLst>
                          <a:ext uri="{FF2B5EF4-FFF2-40B4-BE49-F238E27FC236}">
                            <a16:creationId xmlns:a16="http://schemas.microsoft.com/office/drawing/2014/main" id="{86DF54E8-8C3F-EA65-DCE4-23C675B7DC9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129406" y="201927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93" name="椭圆 592">
                        <a:extLst>
                          <a:ext uri="{FF2B5EF4-FFF2-40B4-BE49-F238E27FC236}">
                            <a16:creationId xmlns:a16="http://schemas.microsoft.com/office/drawing/2014/main" id="{AD3C3EE1-5C13-CA8F-5768-77883976465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145746" y="2314913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94" name="椭圆 593">
                        <a:extLst>
                          <a:ext uri="{FF2B5EF4-FFF2-40B4-BE49-F238E27FC236}">
                            <a16:creationId xmlns:a16="http://schemas.microsoft.com/office/drawing/2014/main" id="{BD5991FA-C174-84FF-C2A2-6CAD21E7549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175125" y="216466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95" name="椭圆 594">
                        <a:extLst>
                          <a:ext uri="{FF2B5EF4-FFF2-40B4-BE49-F238E27FC236}">
                            <a16:creationId xmlns:a16="http://schemas.microsoft.com/office/drawing/2014/main" id="{92356C8D-7D19-901A-EA2F-3AA5216A462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227654" y="221136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96" name="椭圆 595">
                        <a:extLst>
                          <a:ext uri="{FF2B5EF4-FFF2-40B4-BE49-F238E27FC236}">
                            <a16:creationId xmlns:a16="http://schemas.microsoft.com/office/drawing/2014/main" id="{7893350D-5C2A-A0A0-4AAE-7349F0927D3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303224" y="1846165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97" name="椭圆 596">
                        <a:extLst>
                          <a:ext uri="{FF2B5EF4-FFF2-40B4-BE49-F238E27FC236}">
                            <a16:creationId xmlns:a16="http://schemas.microsoft.com/office/drawing/2014/main" id="{6033E0FB-5110-3529-F142-637CC500952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202078" y="1869024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98" name="椭圆 597">
                        <a:extLst>
                          <a:ext uri="{FF2B5EF4-FFF2-40B4-BE49-F238E27FC236}">
                            <a16:creationId xmlns:a16="http://schemas.microsoft.com/office/drawing/2014/main" id="{F7F7B89F-CD61-AC10-57DC-CE584F311C1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218418" y="216466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599" name="椭圆 598">
                        <a:extLst>
                          <a:ext uri="{FF2B5EF4-FFF2-40B4-BE49-F238E27FC236}">
                            <a16:creationId xmlns:a16="http://schemas.microsoft.com/office/drawing/2014/main" id="{ED465785-B5EF-0010-3B19-B45EA40BC66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247797" y="201440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00" name="椭圆 599">
                        <a:extLst>
                          <a:ext uri="{FF2B5EF4-FFF2-40B4-BE49-F238E27FC236}">
                            <a16:creationId xmlns:a16="http://schemas.microsoft.com/office/drawing/2014/main" id="{E256F2B4-5037-F704-939A-AF769654C4D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300326" y="206111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01" name="椭圆 600">
                        <a:extLst>
                          <a:ext uri="{FF2B5EF4-FFF2-40B4-BE49-F238E27FC236}">
                            <a16:creationId xmlns:a16="http://schemas.microsoft.com/office/drawing/2014/main" id="{032F4185-939A-1ED7-C74C-FC905A3625A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218389" y="181381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02" name="椭圆 601">
                        <a:extLst>
                          <a:ext uri="{FF2B5EF4-FFF2-40B4-BE49-F238E27FC236}">
                            <a16:creationId xmlns:a16="http://schemas.microsoft.com/office/drawing/2014/main" id="{E792D50B-5591-269B-A31E-4ADA04783E9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117243" y="1836675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03" name="椭圆 602">
                        <a:extLst>
                          <a:ext uri="{FF2B5EF4-FFF2-40B4-BE49-F238E27FC236}">
                            <a16:creationId xmlns:a16="http://schemas.microsoft.com/office/drawing/2014/main" id="{B551DADB-B977-558B-7EAF-4BE801B34E7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133583" y="2132312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04" name="椭圆 603">
                        <a:extLst>
                          <a:ext uri="{FF2B5EF4-FFF2-40B4-BE49-F238E27FC236}">
                            <a16:creationId xmlns:a16="http://schemas.microsoft.com/office/drawing/2014/main" id="{A4A254CC-2C0D-DC99-E035-B0FC1C52F7E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162962" y="1982060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05" name="椭圆 604">
                        <a:extLst>
                          <a:ext uri="{FF2B5EF4-FFF2-40B4-BE49-F238E27FC236}">
                            <a16:creationId xmlns:a16="http://schemas.microsoft.com/office/drawing/2014/main" id="{0F588E8E-956E-8767-D82A-648EE49FFD8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215491" y="2028767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06" name="椭圆 605">
                        <a:extLst>
                          <a:ext uri="{FF2B5EF4-FFF2-40B4-BE49-F238E27FC236}">
                            <a16:creationId xmlns:a16="http://schemas.microsoft.com/office/drawing/2014/main" id="{02CAB2B0-9299-C6B1-C57A-AE42D60D98B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857481" y="2423717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07" name="椭圆 606">
                        <a:extLst>
                          <a:ext uri="{FF2B5EF4-FFF2-40B4-BE49-F238E27FC236}">
                            <a16:creationId xmlns:a16="http://schemas.microsoft.com/office/drawing/2014/main" id="{56837EF5-89CF-1BC0-752A-7112C2B22EE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756335" y="244657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08" name="椭圆 607">
                        <a:extLst>
                          <a:ext uri="{FF2B5EF4-FFF2-40B4-BE49-F238E27FC236}">
                            <a16:creationId xmlns:a16="http://schemas.microsoft.com/office/drawing/2014/main" id="{AA83C2D7-2143-43C1-7741-2674CB1D50C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829613" y="248463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09" name="椭圆 608">
                        <a:extLst>
                          <a:ext uri="{FF2B5EF4-FFF2-40B4-BE49-F238E27FC236}">
                            <a16:creationId xmlns:a16="http://schemas.microsoft.com/office/drawing/2014/main" id="{7373D592-9E84-C525-DC30-F40468E5192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802054" y="259196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10" name="椭圆 609">
                        <a:extLst>
                          <a:ext uri="{FF2B5EF4-FFF2-40B4-BE49-F238E27FC236}">
                            <a16:creationId xmlns:a16="http://schemas.microsoft.com/office/drawing/2014/main" id="{5A3C10C6-85EE-3E26-5A67-8148C80EC5B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854583" y="263866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11" name="椭圆 610">
                        <a:extLst>
                          <a:ext uri="{FF2B5EF4-FFF2-40B4-BE49-F238E27FC236}">
                            <a16:creationId xmlns:a16="http://schemas.microsoft.com/office/drawing/2014/main" id="{B9987895-7471-488A-3635-90E70AF4C42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009881" y="2576117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12" name="椭圆 611">
                        <a:extLst>
                          <a:ext uri="{FF2B5EF4-FFF2-40B4-BE49-F238E27FC236}">
                            <a16:creationId xmlns:a16="http://schemas.microsoft.com/office/drawing/2014/main" id="{4C8A4E52-DE23-DF76-0DA1-02D7469160D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908735" y="259897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13" name="椭圆 612">
                        <a:extLst>
                          <a:ext uri="{FF2B5EF4-FFF2-40B4-BE49-F238E27FC236}">
                            <a16:creationId xmlns:a16="http://schemas.microsoft.com/office/drawing/2014/main" id="{FB08FA75-E6FE-EB28-6BBC-985710AB1E6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916023" y="257108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14" name="椭圆 613">
                        <a:extLst>
                          <a:ext uri="{FF2B5EF4-FFF2-40B4-BE49-F238E27FC236}">
                            <a16:creationId xmlns:a16="http://schemas.microsoft.com/office/drawing/2014/main" id="{316839F8-6F9A-ACE6-1533-C005795F968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011392" y="2486787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15" name="椭圆 614">
                        <a:extLst>
                          <a:ext uri="{FF2B5EF4-FFF2-40B4-BE49-F238E27FC236}">
                            <a16:creationId xmlns:a16="http://schemas.microsoft.com/office/drawing/2014/main" id="{8CAB493D-1365-22DB-DD62-CC71F8911F7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063921" y="2533494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16" name="椭圆 615">
                        <a:extLst>
                          <a:ext uri="{FF2B5EF4-FFF2-40B4-BE49-F238E27FC236}">
                            <a16:creationId xmlns:a16="http://schemas.microsoft.com/office/drawing/2014/main" id="{B3E86C87-A298-2DE2-8E86-3EC5DBB7865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981201" y="2493812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17" name="椭圆 616">
                        <a:extLst>
                          <a:ext uri="{FF2B5EF4-FFF2-40B4-BE49-F238E27FC236}">
                            <a16:creationId xmlns:a16="http://schemas.microsoft.com/office/drawing/2014/main" id="{BD507576-169C-9346-A1A4-8948658B573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937182" y="2497465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18" name="椭圆 617">
                        <a:extLst>
                          <a:ext uri="{FF2B5EF4-FFF2-40B4-BE49-F238E27FC236}">
                            <a16:creationId xmlns:a16="http://schemas.microsoft.com/office/drawing/2014/main" id="{AE4F3EF2-EC5C-D639-E9A1-6F59D8F6A2C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010460" y="253552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19" name="椭圆 618">
                        <a:extLst>
                          <a:ext uri="{FF2B5EF4-FFF2-40B4-BE49-F238E27FC236}">
                            <a16:creationId xmlns:a16="http://schemas.microsoft.com/office/drawing/2014/main" id="{C2A84EA5-29B1-8D10-D1D0-D8AAE2519BD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982901" y="2642850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20" name="椭圆 619">
                        <a:extLst>
                          <a:ext uri="{FF2B5EF4-FFF2-40B4-BE49-F238E27FC236}">
                            <a16:creationId xmlns:a16="http://schemas.microsoft.com/office/drawing/2014/main" id="{756B6EF6-D4F7-720B-E714-A785C10AC59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035241" y="245118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21" name="椭圆 620">
                        <a:extLst>
                          <a:ext uri="{FF2B5EF4-FFF2-40B4-BE49-F238E27FC236}">
                            <a16:creationId xmlns:a16="http://schemas.microsoft.com/office/drawing/2014/main" id="{C33FC886-AF09-5E42-1D33-1B7CF955414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096102" y="242419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22" name="椭圆 621">
                        <a:extLst>
                          <a:ext uri="{FF2B5EF4-FFF2-40B4-BE49-F238E27FC236}">
                            <a16:creationId xmlns:a16="http://schemas.microsoft.com/office/drawing/2014/main" id="{48549612-049E-2484-1C63-BB211C5DC13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060946" y="251300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23" name="椭圆 622">
                        <a:extLst>
                          <a:ext uri="{FF2B5EF4-FFF2-40B4-BE49-F238E27FC236}">
                            <a16:creationId xmlns:a16="http://schemas.microsoft.com/office/drawing/2014/main" id="{449BA177-5F03-20C4-0C02-CE51C2ED3E9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068234" y="248512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24" name="椭圆 623">
                        <a:extLst>
                          <a:ext uri="{FF2B5EF4-FFF2-40B4-BE49-F238E27FC236}">
                            <a16:creationId xmlns:a16="http://schemas.microsoft.com/office/drawing/2014/main" id="{90A87033-3274-2E86-77FA-8A4C726E7F0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040675" y="2592443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25" name="椭圆 624">
                        <a:extLst>
                          <a:ext uri="{FF2B5EF4-FFF2-40B4-BE49-F238E27FC236}">
                            <a16:creationId xmlns:a16="http://schemas.microsoft.com/office/drawing/2014/main" id="{1916C581-04B6-7A6B-57E1-6C847381C37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093204" y="2639150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26" name="椭圆 625">
                        <a:extLst>
                          <a:ext uri="{FF2B5EF4-FFF2-40B4-BE49-F238E27FC236}">
                            <a16:creationId xmlns:a16="http://schemas.microsoft.com/office/drawing/2014/main" id="{79EA3C55-7434-054C-918A-567948CDFB7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248502" y="257659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27" name="椭圆 626">
                        <a:extLst>
                          <a:ext uri="{FF2B5EF4-FFF2-40B4-BE49-F238E27FC236}">
                            <a16:creationId xmlns:a16="http://schemas.microsoft.com/office/drawing/2014/main" id="{AE5734DC-1FE7-FB6B-6CD9-365731880D6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147356" y="259945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28" name="椭圆 627">
                        <a:extLst>
                          <a:ext uri="{FF2B5EF4-FFF2-40B4-BE49-F238E27FC236}">
                            <a16:creationId xmlns:a16="http://schemas.microsoft.com/office/drawing/2014/main" id="{A70B00D9-F19D-1283-5471-69DDB611EF1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220634" y="263752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29" name="椭圆 628">
                        <a:extLst>
                          <a:ext uri="{FF2B5EF4-FFF2-40B4-BE49-F238E27FC236}">
                            <a16:creationId xmlns:a16="http://schemas.microsoft.com/office/drawing/2014/main" id="{00018638-3C2C-02D6-53B2-94314A03860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250013" y="248726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30" name="椭圆 629">
                        <a:extLst>
                          <a:ext uri="{FF2B5EF4-FFF2-40B4-BE49-F238E27FC236}">
                            <a16:creationId xmlns:a16="http://schemas.microsoft.com/office/drawing/2014/main" id="{9FEB3B29-75D6-EC77-A287-CFD4ACB0A25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302542" y="253397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31" name="椭圆 630">
                        <a:extLst>
                          <a:ext uri="{FF2B5EF4-FFF2-40B4-BE49-F238E27FC236}">
                            <a16:creationId xmlns:a16="http://schemas.microsoft.com/office/drawing/2014/main" id="{7244DC1C-FAAA-A973-09A0-041D6A197C9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234515" y="225496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32" name="椭圆 631">
                        <a:extLst>
                          <a:ext uri="{FF2B5EF4-FFF2-40B4-BE49-F238E27FC236}">
                            <a16:creationId xmlns:a16="http://schemas.microsoft.com/office/drawing/2014/main" id="{BFE680EC-BF97-270D-8136-1DA23BBA293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133369" y="2277825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33" name="椭圆 632">
                        <a:extLst>
                          <a:ext uri="{FF2B5EF4-FFF2-40B4-BE49-F238E27FC236}">
                            <a16:creationId xmlns:a16="http://schemas.microsoft.com/office/drawing/2014/main" id="{DB2FE489-C6D3-A06E-992C-DAAB85CB93E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149709" y="2573462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34" name="椭圆 633">
                        <a:extLst>
                          <a:ext uri="{FF2B5EF4-FFF2-40B4-BE49-F238E27FC236}">
                            <a16:creationId xmlns:a16="http://schemas.microsoft.com/office/drawing/2014/main" id="{41A89088-46C1-6087-55F1-2F41B210766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179088" y="2423210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35" name="椭圆 634">
                        <a:extLst>
                          <a:ext uri="{FF2B5EF4-FFF2-40B4-BE49-F238E27FC236}">
                            <a16:creationId xmlns:a16="http://schemas.microsoft.com/office/drawing/2014/main" id="{13B9DBAC-DEF9-3CD0-8B16-F0C9744D0D4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231617" y="2469917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36" name="椭圆 635">
                        <a:extLst>
                          <a:ext uri="{FF2B5EF4-FFF2-40B4-BE49-F238E27FC236}">
                            <a16:creationId xmlns:a16="http://schemas.microsoft.com/office/drawing/2014/main" id="{B624526F-C93E-2588-D275-94336F5B183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103535" y="2079707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37" name="椭圆 636">
                        <a:extLst>
                          <a:ext uri="{FF2B5EF4-FFF2-40B4-BE49-F238E27FC236}">
                            <a16:creationId xmlns:a16="http://schemas.microsoft.com/office/drawing/2014/main" id="{D73C632A-17E8-15C8-A403-CBA571B7CE9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011441" y="2426090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38" name="椭圆 637">
                        <a:extLst>
                          <a:ext uri="{FF2B5EF4-FFF2-40B4-BE49-F238E27FC236}">
                            <a16:creationId xmlns:a16="http://schemas.microsoft.com/office/drawing/2014/main" id="{A2E39C53-78FC-9819-D442-A64095CEAA3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084719" y="2464153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39" name="椭圆 638">
                        <a:extLst>
                          <a:ext uri="{FF2B5EF4-FFF2-40B4-BE49-F238E27FC236}">
                            <a16:creationId xmlns:a16="http://schemas.microsoft.com/office/drawing/2014/main" id="{9CD8F6CE-29CF-8B8E-2188-29AC566D8A1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057160" y="2571475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40" name="椭圆 639">
                        <a:extLst>
                          <a:ext uri="{FF2B5EF4-FFF2-40B4-BE49-F238E27FC236}">
                            <a16:creationId xmlns:a16="http://schemas.microsoft.com/office/drawing/2014/main" id="{7E6ADCE9-23BF-52EE-1C7B-D7D70D4F3CF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100637" y="229465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41" name="椭圆 640">
                        <a:extLst>
                          <a:ext uri="{FF2B5EF4-FFF2-40B4-BE49-F238E27FC236}">
                            <a16:creationId xmlns:a16="http://schemas.microsoft.com/office/drawing/2014/main" id="{BF747D9F-59E4-A694-A2B9-78F32322E8B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380840" y="234008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42" name="椭圆 641">
                        <a:extLst>
                          <a:ext uri="{FF2B5EF4-FFF2-40B4-BE49-F238E27FC236}">
                            <a16:creationId xmlns:a16="http://schemas.microsoft.com/office/drawing/2014/main" id="{350C9D5E-CAE9-B092-4F54-68CB78A9FFD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279694" y="236294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43" name="椭圆 642">
                        <a:extLst>
                          <a:ext uri="{FF2B5EF4-FFF2-40B4-BE49-F238E27FC236}">
                            <a16:creationId xmlns:a16="http://schemas.microsoft.com/office/drawing/2014/main" id="{4BE2FDCB-A0F0-A367-BA10-053265B863E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296034" y="2658585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44" name="椭圆 643">
                        <a:extLst>
                          <a:ext uri="{FF2B5EF4-FFF2-40B4-BE49-F238E27FC236}">
                            <a16:creationId xmlns:a16="http://schemas.microsoft.com/office/drawing/2014/main" id="{A2A91B3C-5148-B698-8359-1B35159A81D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325413" y="2508333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45" name="椭圆 644">
                        <a:extLst>
                          <a:ext uri="{FF2B5EF4-FFF2-40B4-BE49-F238E27FC236}">
                            <a16:creationId xmlns:a16="http://schemas.microsoft.com/office/drawing/2014/main" id="{E98E827C-ECA8-5867-BC15-BB64E71E3C0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377942" y="2555040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46" name="椭圆 645">
                        <a:extLst>
                          <a:ext uri="{FF2B5EF4-FFF2-40B4-BE49-F238E27FC236}">
                            <a16:creationId xmlns:a16="http://schemas.microsoft.com/office/drawing/2014/main" id="{E3F6051C-1DAE-BFB4-D7C8-3B84E425040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453512" y="2189837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47" name="椭圆 646">
                        <a:extLst>
                          <a:ext uri="{FF2B5EF4-FFF2-40B4-BE49-F238E27FC236}">
                            <a16:creationId xmlns:a16="http://schemas.microsoft.com/office/drawing/2014/main" id="{08DA70E0-3B4F-F122-31E6-C31A123DF63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352366" y="221269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48" name="椭圆 647">
                        <a:extLst>
                          <a:ext uri="{FF2B5EF4-FFF2-40B4-BE49-F238E27FC236}">
                            <a16:creationId xmlns:a16="http://schemas.microsoft.com/office/drawing/2014/main" id="{7B8873BE-AE41-5CEC-9D3A-85EB7BEA3B3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368706" y="2508333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49" name="椭圆 648">
                        <a:extLst>
                          <a:ext uri="{FF2B5EF4-FFF2-40B4-BE49-F238E27FC236}">
                            <a16:creationId xmlns:a16="http://schemas.microsoft.com/office/drawing/2014/main" id="{60FAAD42-A8C3-2A72-8B98-A858E505F2F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398085" y="235808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50" name="椭圆 649">
                        <a:extLst>
                          <a:ext uri="{FF2B5EF4-FFF2-40B4-BE49-F238E27FC236}">
                            <a16:creationId xmlns:a16="http://schemas.microsoft.com/office/drawing/2014/main" id="{28035F3E-CB40-7709-90D1-DB7A9295ABF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450614" y="240478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51" name="椭圆 650">
                        <a:extLst>
                          <a:ext uri="{FF2B5EF4-FFF2-40B4-BE49-F238E27FC236}">
                            <a16:creationId xmlns:a16="http://schemas.microsoft.com/office/drawing/2014/main" id="{606D6055-BB8F-2CAE-9A9A-7923932D6C5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368677" y="215748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52" name="椭圆 651">
                        <a:extLst>
                          <a:ext uri="{FF2B5EF4-FFF2-40B4-BE49-F238E27FC236}">
                            <a16:creationId xmlns:a16="http://schemas.microsoft.com/office/drawing/2014/main" id="{BA661DC8-07AC-1233-8C3A-750DB8560EC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267531" y="2180347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53" name="椭圆 652">
                        <a:extLst>
                          <a:ext uri="{FF2B5EF4-FFF2-40B4-BE49-F238E27FC236}">
                            <a16:creationId xmlns:a16="http://schemas.microsoft.com/office/drawing/2014/main" id="{46C1C7DD-76BE-9A85-9174-18F56C1B25A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283871" y="2475984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54" name="椭圆 653">
                        <a:extLst>
                          <a:ext uri="{FF2B5EF4-FFF2-40B4-BE49-F238E27FC236}">
                            <a16:creationId xmlns:a16="http://schemas.microsoft.com/office/drawing/2014/main" id="{71D5FD31-2E10-8098-5F56-9D5B9F92501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313250" y="2325732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55" name="椭圆 654">
                        <a:extLst>
                          <a:ext uri="{FF2B5EF4-FFF2-40B4-BE49-F238E27FC236}">
                            <a16:creationId xmlns:a16="http://schemas.microsoft.com/office/drawing/2014/main" id="{2A8B5E2C-6BA3-1C65-DE81-3DD5E22D532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365779" y="237243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56" name="椭圆 655">
                        <a:extLst>
                          <a:ext uri="{FF2B5EF4-FFF2-40B4-BE49-F238E27FC236}">
                            <a16:creationId xmlns:a16="http://schemas.microsoft.com/office/drawing/2014/main" id="{F6BF4D50-1343-9626-E188-1B86F69B02D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616065" y="224731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57" name="椭圆 656">
                        <a:extLst>
                          <a:ext uri="{FF2B5EF4-FFF2-40B4-BE49-F238E27FC236}">
                            <a16:creationId xmlns:a16="http://schemas.microsoft.com/office/drawing/2014/main" id="{9BAB76F9-CC8D-1381-D77B-C63F7FD8107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514919" y="2270170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58" name="椭圆 657">
                        <a:extLst>
                          <a:ext uri="{FF2B5EF4-FFF2-40B4-BE49-F238E27FC236}">
                            <a16:creationId xmlns:a16="http://schemas.microsoft.com/office/drawing/2014/main" id="{474E5058-90BA-B213-D3C0-6062AA60ECB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531259" y="2565807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59" name="椭圆 658">
                        <a:extLst>
                          <a:ext uri="{FF2B5EF4-FFF2-40B4-BE49-F238E27FC236}">
                            <a16:creationId xmlns:a16="http://schemas.microsoft.com/office/drawing/2014/main" id="{21B178C8-A545-A91E-65EB-46A149A1BBE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560638" y="2415555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60" name="椭圆 659">
                        <a:extLst>
                          <a:ext uri="{FF2B5EF4-FFF2-40B4-BE49-F238E27FC236}">
                            <a16:creationId xmlns:a16="http://schemas.microsoft.com/office/drawing/2014/main" id="{86ADBE6E-D814-E5FF-0005-38908CC0A47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613167" y="2462262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61" name="椭圆 660">
                        <a:extLst>
                          <a:ext uri="{FF2B5EF4-FFF2-40B4-BE49-F238E27FC236}">
                            <a16:creationId xmlns:a16="http://schemas.microsoft.com/office/drawing/2014/main" id="{76BFE30E-78E2-418A-D39C-723B7D61944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768465" y="239971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62" name="椭圆 661">
                        <a:extLst>
                          <a:ext uri="{FF2B5EF4-FFF2-40B4-BE49-F238E27FC236}">
                            <a16:creationId xmlns:a16="http://schemas.microsoft.com/office/drawing/2014/main" id="{C980A27E-8FE3-9131-7304-AB09C6EDA6D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667319" y="2422570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63" name="椭圆 662">
                        <a:extLst>
                          <a:ext uri="{FF2B5EF4-FFF2-40B4-BE49-F238E27FC236}">
                            <a16:creationId xmlns:a16="http://schemas.microsoft.com/office/drawing/2014/main" id="{BEBBCE02-CD28-0FA8-074B-15B670696FD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740597" y="2460633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64" name="椭圆 663">
                        <a:extLst>
                          <a:ext uri="{FF2B5EF4-FFF2-40B4-BE49-F238E27FC236}">
                            <a16:creationId xmlns:a16="http://schemas.microsoft.com/office/drawing/2014/main" id="{08AEBE33-E813-F1AF-BCEA-11653B1A3CD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713038" y="2567955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65" name="椭圆 664">
                        <a:extLst>
                          <a:ext uri="{FF2B5EF4-FFF2-40B4-BE49-F238E27FC236}">
                            <a16:creationId xmlns:a16="http://schemas.microsoft.com/office/drawing/2014/main" id="{BFEF1699-2CB3-622D-E241-78EDC4F00A5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765567" y="2614662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66" name="椭圆 665">
                        <a:extLst>
                          <a:ext uri="{FF2B5EF4-FFF2-40B4-BE49-F238E27FC236}">
                            <a16:creationId xmlns:a16="http://schemas.microsoft.com/office/drawing/2014/main" id="{4DFC309C-F332-5AB1-FBE7-AB70F19C842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796912" y="2298200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67" name="椭圆 666">
                        <a:extLst>
                          <a:ext uri="{FF2B5EF4-FFF2-40B4-BE49-F238E27FC236}">
                            <a16:creationId xmlns:a16="http://schemas.microsoft.com/office/drawing/2014/main" id="{AD6C14AA-F121-B93D-E402-7CC0462637C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695766" y="232105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68" name="椭圆 667">
                        <a:extLst>
                          <a:ext uri="{FF2B5EF4-FFF2-40B4-BE49-F238E27FC236}">
                            <a16:creationId xmlns:a16="http://schemas.microsoft.com/office/drawing/2014/main" id="{8E373FBA-9961-718C-2C91-928FCA62D59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712106" y="261669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69" name="椭圆 668">
                        <a:extLst>
                          <a:ext uri="{FF2B5EF4-FFF2-40B4-BE49-F238E27FC236}">
                            <a16:creationId xmlns:a16="http://schemas.microsoft.com/office/drawing/2014/main" id="{429E1C98-90BF-BA77-4A8E-E93AE9205EE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741485" y="2466444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70" name="椭圆 669">
                        <a:extLst>
                          <a:ext uri="{FF2B5EF4-FFF2-40B4-BE49-F238E27FC236}">
                            <a16:creationId xmlns:a16="http://schemas.microsoft.com/office/drawing/2014/main" id="{E114BDB0-57B3-5E5F-B249-63471DD4ABF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794014" y="251315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71" name="椭圆 670">
                        <a:extLst>
                          <a:ext uri="{FF2B5EF4-FFF2-40B4-BE49-F238E27FC236}">
                            <a16:creationId xmlns:a16="http://schemas.microsoft.com/office/drawing/2014/main" id="{BE95799C-939A-5993-0496-891094A533B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920865" y="255211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72" name="椭圆 671">
                        <a:extLst>
                          <a:ext uri="{FF2B5EF4-FFF2-40B4-BE49-F238E27FC236}">
                            <a16:creationId xmlns:a16="http://schemas.microsoft.com/office/drawing/2014/main" id="{ED650E3B-306F-9E27-C7B9-1660FA068A6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819719" y="2574970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73" name="椭圆 672">
                        <a:extLst>
                          <a:ext uri="{FF2B5EF4-FFF2-40B4-BE49-F238E27FC236}">
                            <a16:creationId xmlns:a16="http://schemas.microsoft.com/office/drawing/2014/main" id="{AA0F6461-F5C1-9421-C42E-EE3A7DD6A9B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892997" y="2613033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74" name="椭圆 673">
                        <a:extLst>
                          <a:ext uri="{FF2B5EF4-FFF2-40B4-BE49-F238E27FC236}">
                            <a16:creationId xmlns:a16="http://schemas.microsoft.com/office/drawing/2014/main" id="{8F09F2B9-8515-CC19-5B27-93C05545D14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922376" y="246278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75" name="椭圆 674">
                        <a:extLst>
                          <a:ext uri="{FF2B5EF4-FFF2-40B4-BE49-F238E27FC236}">
                            <a16:creationId xmlns:a16="http://schemas.microsoft.com/office/drawing/2014/main" id="{1A409F26-D6A8-19CA-4A8E-EDFED91962B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974905" y="250948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76" name="椭圆 675">
                        <a:extLst>
                          <a:ext uri="{FF2B5EF4-FFF2-40B4-BE49-F238E27FC236}">
                            <a16:creationId xmlns:a16="http://schemas.microsoft.com/office/drawing/2014/main" id="{1693E872-557A-C676-0333-324BFCA8BE2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073265" y="270451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77" name="椭圆 676">
                        <a:extLst>
                          <a:ext uri="{FF2B5EF4-FFF2-40B4-BE49-F238E27FC236}">
                            <a16:creationId xmlns:a16="http://schemas.microsoft.com/office/drawing/2014/main" id="{67EF94D8-583B-C42D-1F73-C1F30598618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972119" y="2727370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78" name="椭圆 677">
                        <a:extLst>
                          <a:ext uri="{FF2B5EF4-FFF2-40B4-BE49-F238E27FC236}">
                            <a16:creationId xmlns:a16="http://schemas.microsoft.com/office/drawing/2014/main" id="{57FB651B-BE47-54A2-138F-239F7645E8D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988459" y="3023007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79" name="椭圆 678">
                        <a:extLst>
                          <a:ext uri="{FF2B5EF4-FFF2-40B4-BE49-F238E27FC236}">
                            <a16:creationId xmlns:a16="http://schemas.microsoft.com/office/drawing/2014/main" id="{8D4A23E1-8C17-6BBD-CEDC-5116B5C45F3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017838" y="2872755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80" name="椭圆 679">
                        <a:extLst>
                          <a:ext uri="{FF2B5EF4-FFF2-40B4-BE49-F238E27FC236}">
                            <a16:creationId xmlns:a16="http://schemas.microsoft.com/office/drawing/2014/main" id="{4D7B3F7C-1AAF-0A24-AA60-9F827C54F91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070367" y="2919462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81" name="椭圆 680">
                        <a:extLst>
                          <a:ext uri="{FF2B5EF4-FFF2-40B4-BE49-F238E27FC236}">
                            <a16:creationId xmlns:a16="http://schemas.microsoft.com/office/drawing/2014/main" id="{04F986CF-6075-4B86-6E4A-E721F5CC24B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059278" y="238287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82" name="椭圆 681">
                        <a:extLst>
                          <a:ext uri="{FF2B5EF4-FFF2-40B4-BE49-F238E27FC236}">
                            <a16:creationId xmlns:a16="http://schemas.microsoft.com/office/drawing/2014/main" id="{C3D1375D-0FB1-9B32-E6CC-9EA6CC90BFC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958132" y="2405737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83" name="椭圆 682">
                        <a:extLst>
                          <a:ext uri="{FF2B5EF4-FFF2-40B4-BE49-F238E27FC236}">
                            <a16:creationId xmlns:a16="http://schemas.microsoft.com/office/drawing/2014/main" id="{82D0D03E-1317-3FAD-CA09-10A8537CAF8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974472" y="2701374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84" name="椭圆 683">
                        <a:extLst>
                          <a:ext uri="{FF2B5EF4-FFF2-40B4-BE49-F238E27FC236}">
                            <a16:creationId xmlns:a16="http://schemas.microsoft.com/office/drawing/2014/main" id="{3BF8C891-10C8-168F-671D-9919A3FAAE4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003851" y="2551122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85" name="椭圆 684">
                        <a:extLst>
                          <a:ext uri="{FF2B5EF4-FFF2-40B4-BE49-F238E27FC236}">
                            <a16:creationId xmlns:a16="http://schemas.microsoft.com/office/drawing/2014/main" id="{525AE580-988A-2B79-5062-51CB6A4F91D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056380" y="259782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86" name="椭圆 685">
                        <a:extLst>
                          <a:ext uri="{FF2B5EF4-FFF2-40B4-BE49-F238E27FC236}">
                            <a16:creationId xmlns:a16="http://schemas.microsoft.com/office/drawing/2014/main" id="{31608D70-B8A2-CF1C-E678-8DEB7E70E0C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928298" y="220761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87" name="椭圆 686">
                        <a:extLst>
                          <a:ext uri="{FF2B5EF4-FFF2-40B4-BE49-F238E27FC236}">
                            <a16:creationId xmlns:a16="http://schemas.microsoft.com/office/drawing/2014/main" id="{8DFC5121-BD99-46E7-4C88-9CD673FC891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827152" y="223047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88" name="椭圆 687">
                        <a:extLst>
                          <a:ext uri="{FF2B5EF4-FFF2-40B4-BE49-F238E27FC236}">
                            <a16:creationId xmlns:a16="http://schemas.microsoft.com/office/drawing/2014/main" id="{AFA3FF8B-BF31-F25D-0431-CDC0E509709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843492" y="2526115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89" name="椭圆 688">
                        <a:extLst>
                          <a:ext uri="{FF2B5EF4-FFF2-40B4-BE49-F238E27FC236}">
                            <a16:creationId xmlns:a16="http://schemas.microsoft.com/office/drawing/2014/main" id="{AB58F534-8F35-1E81-A879-E64467839A0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872871" y="2375863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90" name="椭圆 689">
                        <a:extLst>
                          <a:ext uri="{FF2B5EF4-FFF2-40B4-BE49-F238E27FC236}">
                            <a16:creationId xmlns:a16="http://schemas.microsoft.com/office/drawing/2014/main" id="{80026452-2038-E49C-BE0C-E7889337138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925400" y="2422570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91" name="椭圆 690">
                        <a:extLst>
                          <a:ext uri="{FF2B5EF4-FFF2-40B4-BE49-F238E27FC236}">
                            <a16:creationId xmlns:a16="http://schemas.microsoft.com/office/drawing/2014/main" id="{9FD9CDF9-E40C-A7A6-E591-C5393C98037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205603" y="246800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92" name="椭圆 691">
                        <a:extLst>
                          <a:ext uri="{FF2B5EF4-FFF2-40B4-BE49-F238E27FC236}">
                            <a16:creationId xmlns:a16="http://schemas.microsoft.com/office/drawing/2014/main" id="{93219A58-CBC3-11FA-A01B-0F7C6F909A6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104457" y="2490860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93" name="椭圆 692">
                        <a:extLst>
                          <a:ext uri="{FF2B5EF4-FFF2-40B4-BE49-F238E27FC236}">
                            <a16:creationId xmlns:a16="http://schemas.microsoft.com/office/drawing/2014/main" id="{E3258566-3074-D3BE-880D-35E7A392573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120797" y="2786497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94" name="椭圆 693">
                        <a:extLst>
                          <a:ext uri="{FF2B5EF4-FFF2-40B4-BE49-F238E27FC236}">
                            <a16:creationId xmlns:a16="http://schemas.microsoft.com/office/drawing/2014/main" id="{3911085F-E674-3118-EB86-72E0ACAFD1F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150176" y="2636245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95" name="椭圆 694">
                        <a:extLst>
                          <a:ext uri="{FF2B5EF4-FFF2-40B4-BE49-F238E27FC236}">
                            <a16:creationId xmlns:a16="http://schemas.microsoft.com/office/drawing/2014/main" id="{AA3E3A6B-2063-BE2F-828C-54B57212543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202705" y="2682952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96" name="椭圆 695">
                        <a:extLst>
                          <a:ext uri="{FF2B5EF4-FFF2-40B4-BE49-F238E27FC236}">
                            <a16:creationId xmlns:a16="http://schemas.microsoft.com/office/drawing/2014/main" id="{D59CEEF8-15AE-751A-6BE7-81945A608FB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278275" y="231774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97" name="椭圆 696">
                        <a:extLst>
                          <a:ext uri="{FF2B5EF4-FFF2-40B4-BE49-F238E27FC236}">
                            <a16:creationId xmlns:a16="http://schemas.microsoft.com/office/drawing/2014/main" id="{E17E3763-59DE-3586-F5BE-B6102998A67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177129" y="234060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98" name="椭圆 697">
                        <a:extLst>
                          <a:ext uri="{FF2B5EF4-FFF2-40B4-BE49-F238E27FC236}">
                            <a16:creationId xmlns:a16="http://schemas.microsoft.com/office/drawing/2014/main" id="{02154C96-F15B-9AC9-38B0-EA2E68CA45F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193469" y="2636245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699" name="椭圆 698">
                        <a:extLst>
                          <a:ext uri="{FF2B5EF4-FFF2-40B4-BE49-F238E27FC236}">
                            <a16:creationId xmlns:a16="http://schemas.microsoft.com/office/drawing/2014/main" id="{4A32E283-58CD-711B-E986-289FA85DE88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222848" y="2485993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00" name="椭圆 699">
                        <a:extLst>
                          <a:ext uri="{FF2B5EF4-FFF2-40B4-BE49-F238E27FC236}">
                            <a16:creationId xmlns:a16="http://schemas.microsoft.com/office/drawing/2014/main" id="{CDC5CBC7-7ED9-5EB8-9CAE-33A741B3AE8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275377" y="2532700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01" name="椭圆 700">
                        <a:extLst>
                          <a:ext uri="{FF2B5EF4-FFF2-40B4-BE49-F238E27FC236}">
                            <a16:creationId xmlns:a16="http://schemas.microsoft.com/office/drawing/2014/main" id="{DE4ECAEC-3552-19C6-0AFA-50AE45FD8FC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193440" y="2285400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02" name="椭圆 701">
                        <a:extLst>
                          <a:ext uri="{FF2B5EF4-FFF2-40B4-BE49-F238E27FC236}">
                            <a16:creationId xmlns:a16="http://schemas.microsoft.com/office/drawing/2014/main" id="{9C358563-63A5-0D33-33E2-CC641CC2E89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092294" y="230825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03" name="椭圆 702">
                        <a:extLst>
                          <a:ext uri="{FF2B5EF4-FFF2-40B4-BE49-F238E27FC236}">
                            <a16:creationId xmlns:a16="http://schemas.microsoft.com/office/drawing/2014/main" id="{AC60354E-3432-464D-D2B5-FC51625725E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108634" y="260389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04" name="椭圆 703">
                        <a:extLst>
                          <a:ext uri="{FF2B5EF4-FFF2-40B4-BE49-F238E27FC236}">
                            <a16:creationId xmlns:a16="http://schemas.microsoft.com/office/drawing/2014/main" id="{20C968F9-DED3-EE05-66AF-F567C4291CC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138013" y="2453644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05" name="椭圆 704">
                        <a:extLst>
                          <a:ext uri="{FF2B5EF4-FFF2-40B4-BE49-F238E27FC236}">
                            <a16:creationId xmlns:a16="http://schemas.microsoft.com/office/drawing/2014/main" id="{CA6879ED-D41B-78AD-3649-DC1BF224DFB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190542" y="250035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06" name="椭圆 705">
                        <a:extLst>
                          <a:ext uri="{FF2B5EF4-FFF2-40B4-BE49-F238E27FC236}">
                            <a16:creationId xmlns:a16="http://schemas.microsoft.com/office/drawing/2014/main" id="{107519A3-AD74-5615-B9D9-6845D538668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009881" y="2576117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07" name="椭圆 706">
                        <a:extLst>
                          <a:ext uri="{FF2B5EF4-FFF2-40B4-BE49-F238E27FC236}">
                            <a16:creationId xmlns:a16="http://schemas.microsoft.com/office/drawing/2014/main" id="{8008EF29-3894-C3AB-8841-D8E4AEDF4BB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908735" y="259897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08" name="椭圆 707">
                        <a:extLst>
                          <a:ext uri="{FF2B5EF4-FFF2-40B4-BE49-F238E27FC236}">
                            <a16:creationId xmlns:a16="http://schemas.microsoft.com/office/drawing/2014/main" id="{73263A43-F169-4806-7E45-5DCF3702B51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916023" y="257108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09" name="椭圆 708">
                        <a:extLst>
                          <a:ext uri="{FF2B5EF4-FFF2-40B4-BE49-F238E27FC236}">
                            <a16:creationId xmlns:a16="http://schemas.microsoft.com/office/drawing/2014/main" id="{1405EFFC-7A3F-C6DB-32A0-2DEAC3D9D93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011392" y="2486787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10" name="椭圆 709">
                        <a:extLst>
                          <a:ext uri="{FF2B5EF4-FFF2-40B4-BE49-F238E27FC236}">
                            <a16:creationId xmlns:a16="http://schemas.microsoft.com/office/drawing/2014/main" id="{42011673-4A32-F069-AEB3-620DB4ED4DE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063921" y="2533494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11" name="椭圆 710">
                        <a:extLst>
                          <a:ext uri="{FF2B5EF4-FFF2-40B4-BE49-F238E27FC236}">
                            <a16:creationId xmlns:a16="http://schemas.microsoft.com/office/drawing/2014/main" id="{E9832A7C-23F0-6BC5-DF67-1AA1DBBBA30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096102" y="242419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12" name="椭圆 711">
                        <a:extLst>
                          <a:ext uri="{FF2B5EF4-FFF2-40B4-BE49-F238E27FC236}">
                            <a16:creationId xmlns:a16="http://schemas.microsoft.com/office/drawing/2014/main" id="{938B607A-E07A-A798-3D4D-613FBFB364D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060946" y="251300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13" name="椭圆 712">
                        <a:extLst>
                          <a:ext uri="{FF2B5EF4-FFF2-40B4-BE49-F238E27FC236}">
                            <a16:creationId xmlns:a16="http://schemas.microsoft.com/office/drawing/2014/main" id="{E19BB787-8A0F-3470-E4F1-5F2C0A60686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068234" y="248512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14" name="椭圆 713">
                        <a:extLst>
                          <a:ext uri="{FF2B5EF4-FFF2-40B4-BE49-F238E27FC236}">
                            <a16:creationId xmlns:a16="http://schemas.microsoft.com/office/drawing/2014/main" id="{8CBA55F6-2C39-2B6B-2F3C-F5FE841C7B7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040675" y="2592443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15" name="椭圆 714">
                        <a:extLst>
                          <a:ext uri="{FF2B5EF4-FFF2-40B4-BE49-F238E27FC236}">
                            <a16:creationId xmlns:a16="http://schemas.microsoft.com/office/drawing/2014/main" id="{2E48AB4B-28C4-01A6-0687-6D8585C403F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093204" y="2639150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16" name="椭圆 715">
                        <a:extLst>
                          <a:ext uri="{FF2B5EF4-FFF2-40B4-BE49-F238E27FC236}">
                            <a16:creationId xmlns:a16="http://schemas.microsoft.com/office/drawing/2014/main" id="{77D1B5F6-1126-86B1-540C-38FB03B25A6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124549" y="232268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17" name="椭圆 716">
                        <a:extLst>
                          <a:ext uri="{FF2B5EF4-FFF2-40B4-BE49-F238E27FC236}">
                            <a16:creationId xmlns:a16="http://schemas.microsoft.com/office/drawing/2014/main" id="{238FB2E4-D74A-6129-8571-F9F1BF9F152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032455" y="266907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18" name="椭圆 717">
                        <a:extLst>
                          <a:ext uri="{FF2B5EF4-FFF2-40B4-BE49-F238E27FC236}">
                            <a16:creationId xmlns:a16="http://schemas.microsoft.com/office/drawing/2014/main" id="{A38408E7-0157-26CF-6296-9A18614472C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039743" y="2641184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19" name="椭圆 718">
                        <a:extLst>
                          <a:ext uri="{FF2B5EF4-FFF2-40B4-BE49-F238E27FC236}">
                            <a16:creationId xmlns:a16="http://schemas.microsoft.com/office/drawing/2014/main" id="{A48A504F-5215-6810-00C7-9A1D8FC7B8E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135112" y="2556882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20" name="椭圆 719">
                        <a:extLst>
                          <a:ext uri="{FF2B5EF4-FFF2-40B4-BE49-F238E27FC236}">
                            <a16:creationId xmlns:a16="http://schemas.microsoft.com/office/drawing/2014/main" id="{39E26D35-6640-060F-76DD-6B33407F9FC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121651" y="253763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21" name="椭圆 720">
                        <a:extLst>
                          <a:ext uri="{FF2B5EF4-FFF2-40B4-BE49-F238E27FC236}">
                            <a16:creationId xmlns:a16="http://schemas.microsoft.com/office/drawing/2014/main" id="{F0F6B0DE-4AA1-8D69-8004-70E45E5CC98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248502" y="257659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22" name="椭圆 721">
                        <a:extLst>
                          <a:ext uri="{FF2B5EF4-FFF2-40B4-BE49-F238E27FC236}">
                            <a16:creationId xmlns:a16="http://schemas.microsoft.com/office/drawing/2014/main" id="{E6AAA3B5-8FA1-02F7-047A-1518D94374C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147356" y="259945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23" name="椭圆 722">
                        <a:extLst>
                          <a:ext uri="{FF2B5EF4-FFF2-40B4-BE49-F238E27FC236}">
                            <a16:creationId xmlns:a16="http://schemas.microsoft.com/office/drawing/2014/main" id="{22B45056-67B0-8DEE-8737-E987EDF6868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220634" y="263752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24" name="椭圆 723">
                        <a:extLst>
                          <a:ext uri="{FF2B5EF4-FFF2-40B4-BE49-F238E27FC236}">
                            <a16:creationId xmlns:a16="http://schemas.microsoft.com/office/drawing/2014/main" id="{D5387AF0-8E11-A4B2-38D9-88807508FCB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250013" y="248726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25" name="椭圆 724">
                        <a:extLst>
                          <a:ext uri="{FF2B5EF4-FFF2-40B4-BE49-F238E27FC236}">
                            <a16:creationId xmlns:a16="http://schemas.microsoft.com/office/drawing/2014/main" id="{712BB477-4BD6-2C3F-3521-09B9255E4D6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302542" y="253397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26" name="椭圆 725">
                        <a:extLst>
                          <a:ext uri="{FF2B5EF4-FFF2-40B4-BE49-F238E27FC236}">
                            <a16:creationId xmlns:a16="http://schemas.microsoft.com/office/drawing/2014/main" id="{0861E739-5E64-1C9D-33EF-1FDE15104C3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457840" y="2471425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27" name="椭圆 726">
                        <a:extLst>
                          <a:ext uri="{FF2B5EF4-FFF2-40B4-BE49-F238E27FC236}">
                            <a16:creationId xmlns:a16="http://schemas.microsoft.com/office/drawing/2014/main" id="{21D88664-2433-E783-A63F-1F67229EA36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356694" y="2494284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28" name="椭圆 727">
                        <a:extLst>
                          <a:ext uri="{FF2B5EF4-FFF2-40B4-BE49-F238E27FC236}">
                            <a16:creationId xmlns:a16="http://schemas.microsoft.com/office/drawing/2014/main" id="{4C75D7A4-26B0-5ACB-EEDA-C31EC62BC93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373034" y="278992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29" name="椭圆 728">
                        <a:extLst>
                          <a:ext uri="{FF2B5EF4-FFF2-40B4-BE49-F238E27FC236}">
                            <a16:creationId xmlns:a16="http://schemas.microsoft.com/office/drawing/2014/main" id="{0BFB12D7-97FD-B83C-7002-998AF315098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402413" y="263966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30" name="椭圆 729">
                        <a:extLst>
                          <a:ext uri="{FF2B5EF4-FFF2-40B4-BE49-F238E27FC236}">
                            <a16:creationId xmlns:a16="http://schemas.microsoft.com/office/drawing/2014/main" id="{07FBA04C-ACD9-922D-D1FF-175A6C3405C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454942" y="268637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31" name="椭圆 730">
                        <a:extLst>
                          <a:ext uri="{FF2B5EF4-FFF2-40B4-BE49-F238E27FC236}">
                            <a16:creationId xmlns:a16="http://schemas.microsoft.com/office/drawing/2014/main" id="{5E74DDC3-EFC9-2FBA-58C6-8AFFD36FF57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386915" y="240736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32" name="椭圆 731">
                        <a:extLst>
                          <a:ext uri="{FF2B5EF4-FFF2-40B4-BE49-F238E27FC236}">
                            <a16:creationId xmlns:a16="http://schemas.microsoft.com/office/drawing/2014/main" id="{53DE9080-32EB-6B1F-79C3-C3BDD62A226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285769" y="2430225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33" name="椭圆 732">
                        <a:extLst>
                          <a:ext uri="{FF2B5EF4-FFF2-40B4-BE49-F238E27FC236}">
                            <a16:creationId xmlns:a16="http://schemas.microsoft.com/office/drawing/2014/main" id="{EAC5B809-2D7E-18D0-39EC-B8181A11097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359047" y="246828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34" name="椭圆 733">
                        <a:extLst>
                          <a:ext uri="{FF2B5EF4-FFF2-40B4-BE49-F238E27FC236}">
                            <a16:creationId xmlns:a16="http://schemas.microsoft.com/office/drawing/2014/main" id="{5D8E66E4-D479-6DBA-F464-7365A9E1753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331488" y="2575610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35" name="椭圆 734">
                        <a:extLst>
                          <a:ext uri="{FF2B5EF4-FFF2-40B4-BE49-F238E27FC236}">
                            <a16:creationId xmlns:a16="http://schemas.microsoft.com/office/drawing/2014/main" id="{F80BC4C5-F8F3-0CED-8187-BE2C5FCD721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384017" y="2622317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36" name="椭圆 735">
                        <a:extLst>
                          <a:ext uri="{FF2B5EF4-FFF2-40B4-BE49-F238E27FC236}">
                            <a16:creationId xmlns:a16="http://schemas.microsoft.com/office/drawing/2014/main" id="{3540BF5D-E178-EC6E-4838-BAB0CE0B0DE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255935" y="2232107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37" name="椭圆 736">
                        <a:extLst>
                          <a:ext uri="{FF2B5EF4-FFF2-40B4-BE49-F238E27FC236}">
                            <a16:creationId xmlns:a16="http://schemas.microsoft.com/office/drawing/2014/main" id="{D9467C97-BBEC-2DC0-E2FC-892C5D71730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154789" y="225496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38" name="椭圆 737">
                        <a:extLst>
                          <a:ext uri="{FF2B5EF4-FFF2-40B4-BE49-F238E27FC236}">
                            <a16:creationId xmlns:a16="http://schemas.microsoft.com/office/drawing/2014/main" id="{ACBBE127-0E67-7263-F5C3-C79053F5145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171129" y="2550603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39" name="椭圆 738">
                        <a:extLst>
                          <a:ext uri="{FF2B5EF4-FFF2-40B4-BE49-F238E27FC236}">
                            <a16:creationId xmlns:a16="http://schemas.microsoft.com/office/drawing/2014/main" id="{F9E726F2-2A23-E851-19A2-D076817A7D3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200508" y="240035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40" name="椭圆 739">
                        <a:extLst>
                          <a:ext uri="{FF2B5EF4-FFF2-40B4-BE49-F238E27FC236}">
                            <a16:creationId xmlns:a16="http://schemas.microsoft.com/office/drawing/2014/main" id="{DA14A31F-3679-C558-7EBF-D2169747283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253037" y="244705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41" name="椭圆 740">
                        <a:extLst>
                          <a:ext uri="{FF2B5EF4-FFF2-40B4-BE49-F238E27FC236}">
                            <a16:creationId xmlns:a16="http://schemas.microsoft.com/office/drawing/2014/main" id="{7C3B56B8-6AB6-6E6C-3F43-5E3C0B8021B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533240" y="249248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42" name="椭圆 741">
                        <a:extLst>
                          <a:ext uri="{FF2B5EF4-FFF2-40B4-BE49-F238E27FC236}">
                            <a16:creationId xmlns:a16="http://schemas.microsoft.com/office/drawing/2014/main" id="{61841E6C-7D82-DFA0-D064-0858C699623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432094" y="251534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43" name="椭圆 742">
                        <a:extLst>
                          <a:ext uri="{FF2B5EF4-FFF2-40B4-BE49-F238E27FC236}">
                            <a16:creationId xmlns:a16="http://schemas.microsoft.com/office/drawing/2014/main" id="{A196CAC9-E554-00B3-2C2F-89BBC5E9CF1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505372" y="255341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44" name="椭圆 743">
                        <a:extLst>
                          <a:ext uri="{FF2B5EF4-FFF2-40B4-BE49-F238E27FC236}">
                            <a16:creationId xmlns:a16="http://schemas.microsoft.com/office/drawing/2014/main" id="{1F4C9CB6-91A2-A93F-1CBF-01DAB6101AB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477813" y="2660733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45" name="椭圆 744">
                        <a:extLst>
                          <a:ext uri="{FF2B5EF4-FFF2-40B4-BE49-F238E27FC236}">
                            <a16:creationId xmlns:a16="http://schemas.microsoft.com/office/drawing/2014/main" id="{15D8C32B-5E37-4586-35EA-B49C041F886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587280" y="244986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46" name="椭圆 745">
                        <a:extLst>
                          <a:ext uri="{FF2B5EF4-FFF2-40B4-BE49-F238E27FC236}">
                            <a16:creationId xmlns:a16="http://schemas.microsoft.com/office/drawing/2014/main" id="{21FF5433-33D0-A3BA-4AAC-FB26634A469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605912" y="2342237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47" name="椭圆 746">
                        <a:extLst>
                          <a:ext uri="{FF2B5EF4-FFF2-40B4-BE49-F238E27FC236}">
                            <a16:creationId xmlns:a16="http://schemas.microsoft.com/office/drawing/2014/main" id="{AE658B64-E6B7-61D4-6575-CE0FF7F67CE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504766" y="236509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48" name="椭圆 747">
                        <a:extLst>
                          <a:ext uri="{FF2B5EF4-FFF2-40B4-BE49-F238E27FC236}">
                            <a16:creationId xmlns:a16="http://schemas.microsoft.com/office/drawing/2014/main" id="{561C194A-2D15-3474-B871-FE9D89EB91E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521106" y="2660733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49" name="椭圆 748">
                        <a:extLst>
                          <a:ext uri="{FF2B5EF4-FFF2-40B4-BE49-F238E27FC236}">
                            <a16:creationId xmlns:a16="http://schemas.microsoft.com/office/drawing/2014/main" id="{57F90FC5-CDAC-080A-B808-A148C7D3B9D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550485" y="251048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50" name="椭圆 749">
                        <a:extLst>
                          <a:ext uri="{FF2B5EF4-FFF2-40B4-BE49-F238E27FC236}">
                            <a16:creationId xmlns:a16="http://schemas.microsoft.com/office/drawing/2014/main" id="{AD2B42C7-93F2-1CF0-B2BC-A269D8BEE63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603014" y="255718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51" name="椭圆 750">
                        <a:extLst>
                          <a:ext uri="{FF2B5EF4-FFF2-40B4-BE49-F238E27FC236}">
                            <a16:creationId xmlns:a16="http://schemas.microsoft.com/office/drawing/2014/main" id="{8880DDC9-8C93-760A-135B-10B9A514CBB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521077" y="230988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52" name="椭圆 751">
                        <a:extLst>
                          <a:ext uri="{FF2B5EF4-FFF2-40B4-BE49-F238E27FC236}">
                            <a16:creationId xmlns:a16="http://schemas.microsoft.com/office/drawing/2014/main" id="{1F4C5A0E-AC47-290E-F9CD-48F68B40754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419931" y="2332747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53" name="椭圆 752">
                        <a:extLst>
                          <a:ext uri="{FF2B5EF4-FFF2-40B4-BE49-F238E27FC236}">
                            <a16:creationId xmlns:a16="http://schemas.microsoft.com/office/drawing/2014/main" id="{A5466318-9475-73D4-AD88-4DEBE054BD7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436271" y="2628384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54" name="椭圆 753">
                        <a:extLst>
                          <a:ext uri="{FF2B5EF4-FFF2-40B4-BE49-F238E27FC236}">
                            <a16:creationId xmlns:a16="http://schemas.microsoft.com/office/drawing/2014/main" id="{F82F9F4A-E18B-03C7-610E-EBDFE32A4A6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465650" y="2478132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55" name="椭圆 754">
                        <a:extLst>
                          <a:ext uri="{FF2B5EF4-FFF2-40B4-BE49-F238E27FC236}">
                            <a16:creationId xmlns:a16="http://schemas.microsoft.com/office/drawing/2014/main" id="{10243CD4-74BE-02EE-596E-BE734AA1A74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518179" y="252483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56" name="椭圆 755">
                        <a:extLst>
                          <a:ext uri="{FF2B5EF4-FFF2-40B4-BE49-F238E27FC236}">
                            <a16:creationId xmlns:a16="http://schemas.microsoft.com/office/drawing/2014/main" id="{37A082B9-E18A-F84E-7C4A-1BF455C01F2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394969" y="1823762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57" name="椭圆 756">
                        <a:extLst>
                          <a:ext uri="{FF2B5EF4-FFF2-40B4-BE49-F238E27FC236}">
                            <a16:creationId xmlns:a16="http://schemas.microsoft.com/office/drawing/2014/main" id="{F0E068B8-018D-E3B4-1ED3-60A493217D0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293823" y="184662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58" name="椭圆 757">
                        <a:extLst>
                          <a:ext uri="{FF2B5EF4-FFF2-40B4-BE49-F238E27FC236}">
                            <a16:creationId xmlns:a16="http://schemas.microsoft.com/office/drawing/2014/main" id="{55BA6825-5A46-58C5-EE2E-A491FFDC53B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310163" y="214225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59" name="椭圆 758">
                        <a:extLst>
                          <a:ext uri="{FF2B5EF4-FFF2-40B4-BE49-F238E27FC236}">
                            <a16:creationId xmlns:a16="http://schemas.microsoft.com/office/drawing/2014/main" id="{CB9B28A4-ED0F-A265-088F-2498B2B5962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339542" y="199200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60" name="椭圆 759">
                        <a:extLst>
                          <a:ext uri="{FF2B5EF4-FFF2-40B4-BE49-F238E27FC236}">
                            <a16:creationId xmlns:a16="http://schemas.microsoft.com/office/drawing/2014/main" id="{19867F63-746B-08E1-744A-F7BDDBDCF71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392071" y="2038713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61" name="椭圆 760">
                        <a:extLst>
                          <a:ext uri="{FF2B5EF4-FFF2-40B4-BE49-F238E27FC236}">
                            <a16:creationId xmlns:a16="http://schemas.microsoft.com/office/drawing/2014/main" id="{DD5C9923-1FBC-3C52-E784-416624E18BD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547369" y="1976162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62" name="椭圆 761">
                        <a:extLst>
                          <a:ext uri="{FF2B5EF4-FFF2-40B4-BE49-F238E27FC236}">
                            <a16:creationId xmlns:a16="http://schemas.microsoft.com/office/drawing/2014/main" id="{9640FD6E-8A4C-88D6-4A3B-8EB1180C085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446223" y="199902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63" name="椭圆 762">
                        <a:extLst>
                          <a:ext uri="{FF2B5EF4-FFF2-40B4-BE49-F238E27FC236}">
                            <a16:creationId xmlns:a16="http://schemas.microsoft.com/office/drawing/2014/main" id="{B32D186F-528F-9B0C-57F9-89DC5A2F220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462563" y="229465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64" name="椭圆 763">
                        <a:extLst>
                          <a:ext uri="{FF2B5EF4-FFF2-40B4-BE49-F238E27FC236}">
                            <a16:creationId xmlns:a16="http://schemas.microsoft.com/office/drawing/2014/main" id="{CB7E2DFC-499D-09A7-EF29-DE7CFB83946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491942" y="214440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65" name="椭圆 764">
                        <a:extLst>
                          <a:ext uri="{FF2B5EF4-FFF2-40B4-BE49-F238E27FC236}">
                            <a16:creationId xmlns:a16="http://schemas.microsoft.com/office/drawing/2014/main" id="{BC92D825-2A78-B7E1-0FCF-B2699574CC8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544471" y="2191113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66" name="椭圆 765">
                        <a:extLst>
                          <a:ext uri="{FF2B5EF4-FFF2-40B4-BE49-F238E27FC236}">
                            <a16:creationId xmlns:a16="http://schemas.microsoft.com/office/drawing/2014/main" id="{C6FC2F4F-41F0-FB96-F179-267380DE2D1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575816" y="187465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67" name="椭圆 766">
                        <a:extLst>
                          <a:ext uri="{FF2B5EF4-FFF2-40B4-BE49-F238E27FC236}">
                            <a16:creationId xmlns:a16="http://schemas.microsoft.com/office/drawing/2014/main" id="{9C91E8EA-EE7F-511F-529A-069EE34BB85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474670" y="1897510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68" name="椭圆 767">
                        <a:extLst>
                          <a:ext uri="{FF2B5EF4-FFF2-40B4-BE49-F238E27FC236}">
                            <a16:creationId xmlns:a16="http://schemas.microsoft.com/office/drawing/2014/main" id="{CEAD6D34-CD2F-C935-FEB6-84A24BD28FA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491010" y="2193147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69" name="椭圆 768">
                        <a:extLst>
                          <a:ext uri="{FF2B5EF4-FFF2-40B4-BE49-F238E27FC236}">
                            <a16:creationId xmlns:a16="http://schemas.microsoft.com/office/drawing/2014/main" id="{E26786AF-6670-48A0-BA0B-DE0E3A4B0EF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520389" y="2042895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70" name="椭圆 769">
                        <a:extLst>
                          <a:ext uri="{FF2B5EF4-FFF2-40B4-BE49-F238E27FC236}">
                            <a16:creationId xmlns:a16="http://schemas.microsoft.com/office/drawing/2014/main" id="{558ACC06-5F6A-C590-07D3-838A153D8F4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572918" y="2089602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71" name="椭圆 770">
                        <a:extLst>
                          <a:ext uri="{FF2B5EF4-FFF2-40B4-BE49-F238E27FC236}">
                            <a16:creationId xmlns:a16="http://schemas.microsoft.com/office/drawing/2014/main" id="{AD4D636C-3B48-B73D-A1CF-C66F0976754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99769" y="2128562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72" name="椭圆 771">
                        <a:extLst>
                          <a:ext uri="{FF2B5EF4-FFF2-40B4-BE49-F238E27FC236}">
                            <a16:creationId xmlns:a16="http://schemas.microsoft.com/office/drawing/2014/main" id="{71AE92CE-7C1E-7185-92B6-2FCA79BEAA6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598623" y="215142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73" name="椭圆 772">
                        <a:extLst>
                          <a:ext uri="{FF2B5EF4-FFF2-40B4-BE49-F238E27FC236}">
                            <a16:creationId xmlns:a16="http://schemas.microsoft.com/office/drawing/2014/main" id="{4DF5D4BA-3C7A-F7EE-1659-6A0013B45F5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14963" y="244705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74" name="椭圆 773">
                        <a:extLst>
                          <a:ext uri="{FF2B5EF4-FFF2-40B4-BE49-F238E27FC236}">
                            <a16:creationId xmlns:a16="http://schemas.microsoft.com/office/drawing/2014/main" id="{FC713B77-FE9B-A25F-9BA4-4DE634B4089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44342" y="229680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75" name="椭圆 774">
                        <a:extLst>
                          <a:ext uri="{FF2B5EF4-FFF2-40B4-BE49-F238E27FC236}">
                            <a16:creationId xmlns:a16="http://schemas.microsoft.com/office/drawing/2014/main" id="{E6B75088-08F5-EFE3-6071-054683BA8F0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96871" y="2343513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76" name="椭圆 775">
                        <a:extLst>
                          <a:ext uri="{FF2B5EF4-FFF2-40B4-BE49-F238E27FC236}">
                            <a16:creationId xmlns:a16="http://schemas.microsoft.com/office/drawing/2014/main" id="{933E5A7D-2EBF-61E2-9F7C-5E4122ACEF4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852169" y="2280962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77" name="椭圆 776">
                        <a:extLst>
                          <a:ext uri="{FF2B5EF4-FFF2-40B4-BE49-F238E27FC236}">
                            <a16:creationId xmlns:a16="http://schemas.microsoft.com/office/drawing/2014/main" id="{8A690F56-9D65-426D-4C29-FC32FCBADF8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751023" y="230382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78" name="椭圆 777">
                        <a:extLst>
                          <a:ext uri="{FF2B5EF4-FFF2-40B4-BE49-F238E27FC236}">
                            <a16:creationId xmlns:a16="http://schemas.microsoft.com/office/drawing/2014/main" id="{E4945DE4-5941-78F4-62F1-3B396631414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767363" y="259945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79" name="椭圆 778">
                        <a:extLst>
                          <a:ext uri="{FF2B5EF4-FFF2-40B4-BE49-F238E27FC236}">
                            <a16:creationId xmlns:a16="http://schemas.microsoft.com/office/drawing/2014/main" id="{C1856875-11A2-B8E0-680D-EF6756A0449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796742" y="244920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80" name="椭圆 779">
                        <a:extLst>
                          <a:ext uri="{FF2B5EF4-FFF2-40B4-BE49-F238E27FC236}">
                            <a16:creationId xmlns:a16="http://schemas.microsoft.com/office/drawing/2014/main" id="{B325236A-6FC1-2C4C-337B-15E41A15624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849271" y="2495913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81" name="椭圆 780">
                        <a:extLst>
                          <a:ext uri="{FF2B5EF4-FFF2-40B4-BE49-F238E27FC236}">
                            <a16:creationId xmlns:a16="http://schemas.microsoft.com/office/drawing/2014/main" id="{E11E76CD-3087-30FE-337B-D59DC7CCDE1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838182" y="195932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82" name="椭圆 781">
                        <a:extLst>
                          <a:ext uri="{FF2B5EF4-FFF2-40B4-BE49-F238E27FC236}">
                            <a16:creationId xmlns:a16="http://schemas.microsoft.com/office/drawing/2014/main" id="{290BF320-BF9D-7950-BE75-348E853BC3D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737036" y="198218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83" name="椭圆 782">
                        <a:extLst>
                          <a:ext uri="{FF2B5EF4-FFF2-40B4-BE49-F238E27FC236}">
                            <a16:creationId xmlns:a16="http://schemas.microsoft.com/office/drawing/2014/main" id="{36A0AD5B-3D5C-94BD-1001-EE6C530AE18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753376" y="2277825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84" name="椭圆 783">
                        <a:extLst>
                          <a:ext uri="{FF2B5EF4-FFF2-40B4-BE49-F238E27FC236}">
                            <a16:creationId xmlns:a16="http://schemas.microsoft.com/office/drawing/2014/main" id="{B3320871-D051-B0BA-0259-CE362014FA0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782755" y="2127573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85" name="椭圆 784">
                        <a:extLst>
                          <a:ext uri="{FF2B5EF4-FFF2-40B4-BE49-F238E27FC236}">
                            <a16:creationId xmlns:a16="http://schemas.microsoft.com/office/drawing/2014/main" id="{7C5F2D12-3D97-3AA1-25BE-0FAF1C5260F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835284" y="2174280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86" name="椭圆 785">
                        <a:extLst>
                          <a:ext uri="{FF2B5EF4-FFF2-40B4-BE49-F238E27FC236}">
                            <a16:creationId xmlns:a16="http://schemas.microsoft.com/office/drawing/2014/main" id="{3B22FF2D-46A2-1261-7113-336978261C3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50075" y="180327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87" name="椭圆 786">
                        <a:extLst>
                          <a:ext uri="{FF2B5EF4-FFF2-40B4-BE49-F238E27FC236}">
                            <a16:creationId xmlns:a16="http://schemas.microsoft.com/office/drawing/2014/main" id="{8AA71457-B84C-96DA-1266-8885DAB60C1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548929" y="1826135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88" name="椭圆 787">
                        <a:extLst>
                          <a:ext uri="{FF2B5EF4-FFF2-40B4-BE49-F238E27FC236}">
                            <a16:creationId xmlns:a16="http://schemas.microsoft.com/office/drawing/2014/main" id="{8C9904D5-B61E-9BBD-85B1-15E351C9A10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22396" y="210256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89" name="椭圆 788">
                        <a:extLst>
                          <a:ext uri="{FF2B5EF4-FFF2-40B4-BE49-F238E27FC236}">
                            <a16:creationId xmlns:a16="http://schemas.microsoft.com/office/drawing/2014/main" id="{7A91EE40-6BEC-6991-21E8-D43890D3ADF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51775" y="1952314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90" name="椭圆 789">
                        <a:extLst>
                          <a:ext uri="{FF2B5EF4-FFF2-40B4-BE49-F238E27FC236}">
                            <a16:creationId xmlns:a16="http://schemas.microsoft.com/office/drawing/2014/main" id="{775B219B-67BA-DDFB-BB4A-36EB62DC10B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704304" y="199902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91" name="椭圆 790">
                        <a:extLst>
                          <a:ext uri="{FF2B5EF4-FFF2-40B4-BE49-F238E27FC236}">
                            <a16:creationId xmlns:a16="http://schemas.microsoft.com/office/drawing/2014/main" id="{A53EB52E-5A44-1D64-51DD-7E612999364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984507" y="2044452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92" name="椭圆 791">
                        <a:extLst>
                          <a:ext uri="{FF2B5EF4-FFF2-40B4-BE49-F238E27FC236}">
                            <a16:creationId xmlns:a16="http://schemas.microsoft.com/office/drawing/2014/main" id="{17D1C49B-A994-068D-1BF2-B317DB49A09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883361" y="206731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93" name="椭圆 792">
                        <a:extLst>
                          <a:ext uri="{FF2B5EF4-FFF2-40B4-BE49-F238E27FC236}">
                            <a16:creationId xmlns:a16="http://schemas.microsoft.com/office/drawing/2014/main" id="{5CB9E8A9-8985-D7F0-8A69-3C9D774F18E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899701" y="236294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94" name="椭圆 793">
                        <a:extLst>
                          <a:ext uri="{FF2B5EF4-FFF2-40B4-BE49-F238E27FC236}">
                            <a16:creationId xmlns:a16="http://schemas.microsoft.com/office/drawing/2014/main" id="{ECCD9C21-BD66-EAA9-24E4-51AA11B1AD3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929080" y="221269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95" name="椭圆 794">
                        <a:extLst>
                          <a:ext uri="{FF2B5EF4-FFF2-40B4-BE49-F238E27FC236}">
                            <a16:creationId xmlns:a16="http://schemas.microsoft.com/office/drawing/2014/main" id="{94F95D36-B4E0-ED23-C242-C1108FDF816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981609" y="2259403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96" name="椭圆 795">
                        <a:extLst>
                          <a:ext uri="{FF2B5EF4-FFF2-40B4-BE49-F238E27FC236}">
                            <a16:creationId xmlns:a16="http://schemas.microsoft.com/office/drawing/2014/main" id="{9AE41F32-8E23-1C14-728E-88A671EAB90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000052" y="191340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97" name="椭圆 796">
                        <a:extLst>
                          <a:ext uri="{FF2B5EF4-FFF2-40B4-BE49-F238E27FC236}">
                            <a16:creationId xmlns:a16="http://schemas.microsoft.com/office/drawing/2014/main" id="{5D6290A7-F6C5-62F1-127A-0A8E363B686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956033" y="191705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98" name="椭圆 797">
                        <a:extLst>
                          <a:ext uri="{FF2B5EF4-FFF2-40B4-BE49-F238E27FC236}">
                            <a16:creationId xmlns:a16="http://schemas.microsoft.com/office/drawing/2014/main" id="{74914065-8037-AA46-E35B-A107078DEE9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972373" y="221269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799" name="椭圆 798">
                        <a:extLst>
                          <a:ext uri="{FF2B5EF4-FFF2-40B4-BE49-F238E27FC236}">
                            <a16:creationId xmlns:a16="http://schemas.microsoft.com/office/drawing/2014/main" id="{F1DCBDFF-60D4-FF3F-06D3-0D438817240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001752" y="2062444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00" name="椭圆 799">
                        <a:extLst>
                          <a:ext uri="{FF2B5EF4-FFF2-40B4-BE49-F238E27FC236}">
                            <a16:creationId xmlns:a16="http://schemas.microsoft.com/office/drawing/2014/main" id="{BAA57433-DA05-9575-BB79-75368153263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997154" y="2128357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01" name="椭圆 800">
                        <a:extLst>
                          <a:ext uri="{FF2B5EF4-FFF2-40B4-BE49-F238E27FC236}">
                            <a16:creationId xmlns:a16="http://schemas.microsoft.com/office/drawing/2014/main" id="{5EBD264D-73AB-7D8B-5007-F6ABF3B61BC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972344" y="186185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02" name="椭圆 801">
                        <a:extLst>
                          <a:ext uri="{FF2B5EF4-FFF2-40B4-BE49-F238E27FC236}">
                            <a16:creationId xmlns:a16="http://schemas.microsoft.com/office/drawing/2014/main" id="{697839CB-3AE0-065B-0E6D-8B88653DC28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871198" y="1884710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03" name="椭圆 802">
                        <a:extLst>
                          <a:ext uri="{FF2B5EF4-FFF2-40B4-BE49-F238E27FC236}">
                            <a16:creationId xmlns:a16="http://schemas.microsoft.com/office/drawing/2014/main" id="{C3EC37E1-EB49-BAE9-53C4-172EADD1271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887538" y="2180347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04" name="椭圆 803">
                        <a:extLst>
                          <a:ext uri="{FF2B5EF4-FFF2-40B4-BE49-F238E27FC236}">
                            <a16:creationId xmlns:a16="http://schemas.microsoft.com/office/drawing/2014/main" id="{540EB0B5-88E6-C2E6-BB64-CB6AB155961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916917" y="2030095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05" name="椭圆 804">
                        <a:extLst>
                          <a:ext uri="{FF2B5EF4-FFF2-40B4-BE49-F238E27FC236}">
                            <a16:creationId xmlns:a16="http://schemas.microsoft.com/office/drawing/2014/main" id="{81AEB655-2512-D509-1D77-89107AEA2CA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969446" y="2076802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06" name="椭圆 805">
                        <a:extLst>
                          <a:ext uri="{FF2B5EF4-FFF2-40B4-BE49-F238E27FC236}">
                            <a16:creationId xmlns:a16="http://schemas.microsoft.com/office/drawing/2014/main" id="{C08BC9AB-208B-BFD3-110B-3824738E953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292045" y="1705947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07" name="椭圆 806">
                        <a:extLst>
                          <a:ext uri="{FF2B5EF4-FFF2-40B4-BE49-F238E27FC236}">
                            <a16:creationId xmlns:a16="http://schemas.microsoft.com/office/drawing/2014/main" id="{2E8C9B2C-E27F-7EB9-05AF-F168D16A97E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190899" y="174785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08" name="椭圆 807">
                        <a:extLst>
                          <a:ext uri="{FF2B5EF4-FFF2-40B4-BE49-F238E27FC236}">
                            <a16:creationId xmlns:a16="http://schemas.microsoft.com/office/drawing/2014/main" id="{C094DDCD-C17E-32B8-F9C9-93C5B022A97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207239" y="2024443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09" name="椭圆 808">
                        <a:extLst>
                          <a:ext uri="{FF2B5EF4-FFF2-40B4-BE49-F238E27FC236}">
                            <a16:creationId xmlns:a16="http://schemas.microsoft.com/office/drawing/2014/main" id="{2C0367DA-7E3A-CF63-389C-F92D340104D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236618" y="187419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10" name="椭圆 809">
                        <a:extLst>
                          <a:ext uri="{FF2B5EF4-FFF2-40B4-BE49-F238E27FC236}">
                            <a16:creationId xmlns:a16="http://schemas.microsoft.com/office/drawing/2014/main" id="{91C33A73-2288-2B02-CB6D-BF1CE614203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289147" y="192089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11" name="椭圆 810">
                        <a:extLst>
                          <a:ext uri="{FF2B5EF4-FFF2-40B4-BE49-F238E27FC236}">
                            <a16:creationId xmlns:a16="http://schemas.microsoft.com/office/drawing/2014/main" id="{9D2BEC0B-15E7-5FB4-C50B-F73D68830B4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444445" y="1858347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12" name="椭圆 811">
                        <a:extLst>
                          <a:ext uri="{FF2B5EF4-FFF2-40B4-BE49-F238E27FC236}">
                            <a16:creationId xmlns:a16="http://schemas.microsoft.com/office/drawing/2014/main" id="{7C1CD3D3-ACBC-F806-58F3-514AB4407A5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343299" y="188120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13" name="椭圆 812">
                        <a:extLst>
                          <a:ext uri="{FF2B5EF4-FFF2-40B4-BE49-F238E27FC236}">
                            <a16:creationId xmlns:a16="http://schemas.microsoft.com/office/drawing/2014/main" id="{4FE3E72D-46DE-57B7-9666-88B02198180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359639" y="2176843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14" name="椭圆 813">
                        <a:extLst>
                          <a:ext uri="{FF2B5EF4-FFF2-40B4-BE49-F238E27FC236}">
                            <a16:creationId xmlns:a16="http://schemas.microsoft.com/office/drawing/2014/main" id="{0D7F1917-5726-7FC9-8520-1EF37F19535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389018" y="202659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15" name="椭圆 814">
                        <a:extLst>
                          <a:ext uri="{FF2B5EF4-FFF2-40B4-BE49-F238E27FC236}">
                            <a16:creationId xmlns:a16="http://schemas.microsoft.com/office/drawing/2014/main" id="{94D7B9DF-12BB-DBC6-0A4A-E6610E16D36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441547" y="207329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16" name="椭圆 815">
                        <a:extLst>
                          <a:ext uri="{FF2B5EF4-FFF2-40B4-BE49-F238E27FC236}">
                            <a16:creationId xmlns:a16="http://schemas.microsoft.com/office/drawing/2014/main" id="{EBCD7D46-9FDD-A9C3-6978-2D50095714B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472892" y="175683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17" name="椭圆 816">
                        <a:extLst>
                          <a:ext uri="{FF2B5EF4-FFF2-40B4-BE49-F238E27FC236}">
                            <a16:creationId xmlns:a16="http://schemas.microsoft.com/office/drawing/2014/main" id="{349917B6-D2F2-C9BB-6A96-1EED76A8C78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371746" y="1779695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18" name="椭圆 817">
                        <a:extLst>
                          <a:ext uri="{FF2B5EF4-FFF2-40B4-BE49-F238E27FC236}">
                            <a16:creationId xmlns:a16="http://schemas.microsoft.com/office/drawing/2014/main" id="{3F3E9664-4B5F-03BF-B345-95F9A6CB184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388086" y="2075332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19" name="椭圆 818">
                        <a:extLst>
                          <a:ext uri="{FF2B5EF4-FFF2-40B4-BE49-F238E27FC236}">
                            <a16:creationId xmlns:a16="http://schemas.microsoft.com/office/drawing/2014/main" id="{345BE3FC-9B1F-D247-C9C2-B0F7642B178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417465" y="1925080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20" name="椭圆 819">
                        <a:extLst>
                          <a:ext uri="{FF2B5EF4-FFF2-40B4-BE49-F238E27FC236}">
                            <a16:creationId xmlns:a16="http://schemas.microsoft.com/office/drawing/2014/main" id="{432635E4-5168-322D-A927-FCE871AE57E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469994" y="1971787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21" name="椭圆 820">
                        <a:extLst>
                          <a:ext uri="{FF2B5EF4-FFF2-40B4-BE49-F238E27FC236}">
                            <a16:creationId xmlns:a16="http://schemas.microsoft.com/office/drawing/2014/main" id="{B7A0F1C9-C743-6C85-39CD-813EFF86F33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596845" y="2010747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22" name="椭圆 821">
                        <a:extLst>
                          <a:ext uri="{FF2B5EF4-FFF2-40B4-BE49-F238E27FC236}">
                            <a16:creationId xmlns:a16="http://schemas.microsoft.com/office/drawing/2014/main" id="{2CFA12EF-3F56-B7EA-60B1-BDCB71CA9B7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495699" y="203360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23" name="椭圆 822">
                        <a:extLst>
                          <a:ext uri="{FF2B5EF4-FFF2-40B4-BE49-F238E27FC236}">
                            <a16:creationId xmlns:a16="http://schemas.microsoft.com/office/drawing/2014/main" id="{B081E272-EC34-39E8-5F5B-C4B6A8E5D3D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512039" y="2329243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24" name="椭圆 823">
                        <a:extLst>
                          <a:ext uri="{FF2B5EF4-FFF2-40B4-BE49-F238E27FC236}">
                            <a16:creationId xmlns:a16="http://schemas.microsoft.com/office/drawing/2014/main" id="{38DA9C99-ECD6-4D53-2788-1785B4B9BDE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541418" y="217899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25" name="椭圆 824">
                        <a:extLst>
                          <a:ext uri="{FF2B5EF4-FFF2-40B4-BE49-F238E27FC236}">
                            <a16:creationId xmlns:a16="http://schemas.microsoft.com/office/drawing/2014/main" id="{6364C587-3130-A8DB-3F94-798AB8E4AEC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593947" y="222569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26" name="椭圆 825">
                        <a:extLst>
                          <a:ext uri="{FF2B5EF4-FFF2-40B4-BE49-F238E27FC236}">
                            <a16:creationId xmlns:a16="http://schemas.microsoft.com/office/drawing/2014/main" id="{05C2BB5E-7400-4D71-2DB9-1EF03BF5900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749245" y="2163147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27" name="椭圆 826">
                        <a:extLst>
                          <a:ext uri="{FF2B5EF4-FFF2-40B4-BE49-F238E27FC236}">
                            <a16:creationId xmlns:a16="http://schemas.microsoft.com/office/drawing/2014/main" id="{3A6A78E6-D84D-2BC4-9568-C52805AC5DF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648099" y="218600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28" name="椭圆 827">
                        <a:extLst>
                          <a:ext uri="{FF2B5EF4-FFF2-40B4-BE49-F238E27FC236}">
                            <a16:creationId xmlns:a16="http://schemas.microsoft.com/office/drawing/2014/main" id="{2401FB4C-8A7E-DC01-93B5-81116E93BB3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664439" y="2481643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29" name="椭圆 828">
                        <a:extLst>
                          <a:ext uri="{FF2B5EF4-FFF2-40B4-BE49-F238E27FC236}">
                            <a16:creationId xmlns:a16="http://schemas.microsoft.com/office/drawing/2014/main" id="{36425AA0-859E-6202-7CBD-2ECEEA06CBD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693818" y="233139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30" name="椭圆 829">
                        <a:extLst>
                          <a:ext uri="{FF2B5EF4-FFF2-40B4-BE49-F238E27FC236}">
                            <a16:creationId xmlns:a16="http://schemas.microsoft.com/office/drawing/2014/main" id="{D1B11E92-BF49-B732-E585-5CD6ADD2C50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746347" y="237809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31" name="椭圆 830">
                        <a:extLst>
                          <a:ext uri="{FF2B5EF4-FFF2-40B4-BE49-F238E27FC236}">
                            <a16:creationId xmlns:a16="http://schemas.microsoft.com/office/drawing/2014/main" id="{D8F4B468-13E9-300E-56A2-CC2FA1E2B01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735258" y="1841514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32" name="椭圆 831">
                        <a:extLst>
                          <a:ext uri="{FF2B5EF4-FFF2-40B4-BE49-F238E27FC236}">
                            <a16:creationId xmlns:a16="http://schemas.microsoft.com/office/drawing/2014/main" id="{1C571BC9-3208-A1E1-9CC5-9CB8304B52B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634112" y="1864373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33" name="椭圆 832">
                        <a:extLst>
                          <a:ext uri="{FF2B5EF4-FFF2-40B4-BE49-F238E27FC236}">
                            <a16:creationId xmlns:a16="http://schemas.microsoft.com/office/drawing/2014/main" id="{FACEB9F0-7DAF-2D29-7819-C5F0024990A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650452" y="2160010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34" name="椭圆 833">
                        <a:extLst>
                          <a:ext uri="{FF2B5EF4-FFF2-40B4-BE49-F238E27FC236}">
                            <a16:creationId xmlns:a16="http://schemas.microsoft.com/office/drawing/2014/main" id="{6913B178-8E2D-592E-DDA5-CD5A49A80A1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679831" y="200975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35" name="椭圆 834">
                        <a:extLst>
                          <a:ext uri="{FF2B5EF4-FFF2-40B4-BE49-F238E27FC236}">
                            <a16:creationId xmlns:a16="http://schemas.microsoft.com/office/drawing/2014/main" id="{213A1241-D75D-FAAB-2B64-023559887E2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732360" y="2056465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36" name="椭圆 835">
                        <a:extLst>
                          <a:ext uri="{FF2B5EF4-FFF2-40B4-BE49-F238E27FC236}">
                            <a16:creationId xmlns:a16="http://schemas.microsoft.com/office/drawing/2014/main" id="{C3A5014D-BD1C-3DA3-6EA8-4B9A4CB2B8B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604278" y="1666255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37" name="椭圆 836">
                        <a:extLst>
                          <a:ext uri="{FF2B5EF4-FFF2-40B4-BE49-F238E27FC236}">
                            <a16:creationId xmlns:a16="http://schemas.microsoft.com/office/drawing/2014/main" id="{C5C13A92-CD5F-F53D-7F59-DD22912DE12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503132" y="1689114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38" name="椭圆 837">
                        <a:extLst>
                          <a:ext uri="{FF2B5EF4-FFF2-40B4-BE49-F238E27FC236}">
                            <a16:creationId xmlns:a16="http://schemas.microsoft.com/office/drawing/2014/main" id="{96E83C35-BA39-9337-9271-FB0BBE5C123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519472" y="198475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39" name="椭圆 838">
                        <a:extLst>
                          <a:ext uri="{FF2B5EF4-FFF2-40B4-BE49-F238E27FC236}">
                            <a16:creationId xmlns:a16="http://schemas.microsoft.com/office/drawing/2014/main" id="{60C27CC4-9B0A-1CB7-184D-4401D559F5B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548851" y="183449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40" name="椭圆 839">
                        <a:extLst>
                          <a:ext uri="{FF2B5EF4-FFF2-40B4-BE49-F238E27FC236}">
                            <a16:creationId xmlns:a16="http://schemas.microsoft.com/office/drawing/2014/main" id="{E48383F9-D066-BE7B-DF7B-2801A6B420F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601380" y="188120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41" name="椭圆 840">
                        <a:extLst>
                          <a:ext uri="{FF2B5EF4-FFF2-40B4-BE49-F238E27FC236}">
                            <a16:creationId xmlns:a16="http://schemas.microsoft.com/office/drawing/2014/main" id="{A8853E47-3952-E3B4-35A1-F71EA45A82F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881583" y="1926637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42" name="椭圆 841">
                        <a:extLst>
                          <a:ext uri="{FF2B5EF4-FFF2-40B4-BE49-F238E27FC236}">
                            <a16:creationId xmlns:a16="http://schemas.microsoft.com/office/drawing/2014/main" id="{50D33836-14D7-F9BF-A4A6-EA53B728220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780437" y="194949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43" name="椭圆 842">
                        <a:extLst>
                          <a:ext uri="{FF2B5EF4-FFF2-40B4-BE49-F238E27FC236}">
                            <a16:creationId xmlns:a16="http://schemas.microsoft.com/office/drawing/2014/main" id="{DB1C52DB-0F51-198F-2C1A-BFF71A43075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796777" y="2245133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44" name="椭圆 843">
                        <a:extLst>
                          <a:ext uri="{FF2B5EF4-FFF2-40B4-BE49-F238E27FC236}">
                            <a16:creationId xmlns:a16="http://schemas.microsoft.com/office/drawing/2014/main" id="{CCF30D77-4F26-71DF-F5EF-BF80F1060FC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826156" y="209488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45" name="椭圆 844">
                        <a:extLst>
                          <a:ext uri="{FF2B5EF4-FFF2-40B4-BE49-F238E27FC236}">
                            <a16:creationId xmlns:a16="http://schemas.microsoft.com/office/drawing/2014/main" id="{14E781F1-1A70-39CE-C6A2-1EC3BBFB8EE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878685" y="214158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46" name="椭圆 845">
                        <a:extLst>
                          <a:ext uri="{FF2B5EF4-FFF2-40B4-BE49-F238E27FC236}">
                            <a16:creationId xmlns:a16="http://schemas.microsoft.com/office/drawing/2014/main" id="{292901EE-0C7B-665C-6A19-DAFBF90713E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954255" y="1776385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47" name="椭圆 846">
                        <a:extLst>
                          <a:ext uri="{FF2B5EF4-FFF2-40B4-BE49-F238E27FC236}">
                            <a16:creationId xmlns:a16="http://schemas.microsoft.com/office/drawing/2014/main" id="{AE5DB3A3-7D7D-FBC4-85C4-BF787822C1C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853109" y="1799244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48" name="椭圆 847">
                        <a:extLst>
                          <a:ext uri="{FF2B5EF4-FFF2-40B4-BE49-F238E27FC236}">
                            <a16:creationId xmlns:a16="http://schemas.microsoft.com/office/drawing/2014/main" id="{6F1FB76A-47B8-B186-EA3B-32CABE8D645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869449" y="209488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49" name="椭圆 848">
                        <a:extLst>
                          <a:ext uri="{FF2B5EF4-FFF2-40B4-BE49-F238E27FC236}">
                            <a16:creationId xmlns:a16="http://schemas.microsoft.com/office/drawing/2014/main" id="{EFB40818-3EC7-4D8F-D4AA-5918B62F2F4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898828" y="194462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50" name="椭圆 849">
                        <a:extLst>
                          <a:ext uri="{FF2B5EF4-FFF2-40B4-BE49-F238E27FC236}">
                            <a16:creationId xmlns:a16="http://schemas.microsoft.com/office/drawing/2014/main" id="{5BA7803D-BD54-E034-B3F0-C1D43165757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951357" y="199133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51" name="椭圆 850">
                        <a:extLst>
                          <a:ext uri="{FF2B5EF4-FFF2-40B4-BE49-F238E27FC236}">
                            <a16:creationId xmlns:a16="http://schemas.microsoft.com/office/drawing/2014/main" id="{FC402437-009B-2F02-08FD-66F3D2EA5E5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869420" y="174403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52" name="椭圆 851">
                        <a:extLst>
                          <a:ext uri="{FF2B5EF4-FFF2-40B4-BE49-F238E27FC236}">
                            <a16:creationId xmlns:a16="http://schemas.microsoft.com/office/drawing/2014/main" id="{F778CC34-0F25-C630-F3A0-5E0C0B8C2BC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768274" y="1766895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53" name="椭圆 852">
                        <a:extLst>
                          <a:ext uri="{FF2B5EF4-FFF2-40B4-BE49-F238E27FC236}">
                            <a16:creationId xmlns:a16="http://schemas.microsoft.com/office/drawing/2014/main" id="{BAC5B5F0-35EB-649E-7991-D3F238087D3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784614" y="2062532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54" name="椭圆 853">
                        <a:extLst>
                          <a:ext uri="{FF2B5EF4-FFF2-40B4-BE49-F238E27FC236}">
                            <a16:creationId xmlns:a16="http://schemas.microsoft.com/office/drawing/2014/main" id="{61429DAC-7C89-08DA-6FD3-3B7AB2B3555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813993" y="1912280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55" name="椭圆 854">
                        <a:extLst>
                          <a:ext uri="{FF2B5EF4-FFF2-40B4-BE49-F238E27FC236}">
                            <a16:creationId xmlns:a16="http://schemas.microsoft.com/office/drawing/2014/main" id="{C2458842-D4CC-C57B-C584-1627BFECDBB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866522" y="1958987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56" name="椭圆 855">
                        <a:extLst>
                          <a:ext uri="{FF2B5EF4-FFF2-40B4-BE49-F238E27FC236}">
                            <a16:creationId xmlns:a16="http://schemas.microsoft.com/office/drawing/2014/main" id="{D98A9FC8-C818-67EC-DA2F-AD2BF794C9B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096102" y="242419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57" name="椭圆 856">
                        <a:extLst>
                          <a:ext uri="{FF2B5EF4-FFF2-40B4-BE49-F238E27FC236}">
                            <a16:creationId xmlns:a16="http://schemas.microsoft.com/office/drawing/2014/main" id="{E35BBC54-9200-00BD-BEDF-52D28894291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060946" y="251300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58" name="椭圆 857">
                        <a:extLst>
                          <a:ext uri="{FF2B5EF4-FFF2-40B4-BE49-F238E27FC236}">
                            <a16:creationId xmlns:a16="http://schemas.microsoft.com/office/drawing/2014/main" id="{F28CD6DD-3411-174E-EAAC-CA514ED0201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068234" y="248512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59" name="椭圆 858">
                        <a:extLst>
                          <a:ext uri="{FF2B5EF4-FFF2-40B4-BE49-F238E27FC236}">
                            <a16:creationId xmlns:a16="http://schemas.microsoft.com/office/drawing/2014/main" id="{D220659A-05AF-EAA0-85AD-2AAB965C6C4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040675" y="2592443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60" name="椭圆 859">
                        <a:extLst>
                          <a:ext uri="{FF2B5EF4-FFF2-40B4-BE49-F238E27FC236}">
                            <a16:creationId xmlns:a16="http://schemas.microsoft.com/office/drawing/2014/main" id="{EA792711-7785-282A-AD26-E320DEBF43A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093204" y="2639150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61" name="椭圆 860">
                        <a:extLst>
                          <a:ext uri="{FF2B5EF4-FFF2-40B4-BE49-F238E27FC236}">
                            <a16:creationId xmlns:a16="http://schemas.microsoft.com/office/drawing/2014/main" id="{4F618CBB-991F-6E70-9821-32DFE66402F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248502" y="257659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62" name="椭圆 861">
                        <a:extLst>
                          <a:ext uri="{FF2B5EF4-FFF2-40B4-BE49-F238E27FC236}">
                            <a16:creationId xmlns:a16="http://schemas.microsoft.com/office/drawing/2014/main" id="{B8C27970-2AA1-D6B5-38C3-A0C993A6777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147356" y="259945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63" name="椭圆 862">
                        <a:extLst>
                          <a:ext uri="{FF2B5EF4-FFF2-40B4-BE49-F238E27FC236}">
                            <a16:creationId xmlns:a16="http://schemas.microsoft.com/office/drawing/2014/main" id="{EA72EC9C-0450-004D-0B37-2D452BA9928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220634" y="263752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64" name="椭圆 863">
                        <a:extLst>
                          <a:ext uri="{FF2B5EF4-FFF2-40B4-BE49-F238E27FC236}">
                            <a16:creationId xmlns:a16="http://schemas.microsoft.com/office/drawing/2014/main" id="{EA9EA1ED-BC17-587E-2567-00D977B1B99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250013" y="248726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65" name="椭圆 864">
                        <a:extLst>
                          <a:ext uri="{FF2B5EF4-FFF2-40B4-BE49-F238E27FC236}">
                            <a16:creationId xmlns:a16="http://schemas.microsoft.com/office/drawing/2014/main" id="{92102000-FD97-8074-145D-D6F0737EEA8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302542" y="253397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66" name="椭圆 865">
                        <a:extLst>
                          <a:ext uri="{FF2B5EF4-FFF2-40B4-BE49-F238E27FC236}">
                            <a16:creationId xmlns:a16="http://schemas.microsoft.com/office/drawing/2014/main" id="{0EC77B1F-B0C0-9028-F4D9-0C4A192424C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276949" y="247508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67" name="椭圆 866">
                        <a:extLst>
                          <a:ext uri="{FF2B5EF4-FFF2-40B4-BE49-F238E27FC236}">
                            <a16:creationId xmlns:a16="http://schemas.microsoft.com/office/drawing/2014/main" id="{B10E6D69-4EDB-FFD1-E94D-44A07132FE4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175803" y="2497947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68" name="椭圆 867">
                        <a:extLst>
                          <a:ext uri="{FF2B5EF4-FFF2-40B4-BE49-F238E27FC236}">
                            <a16:creationId xmlns:a16="http://schemas.microsoft.com/office/drawing/2014/main" id="{B5163339-18EF-D7EC-EE69-FFCB7A41468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249081" y="2536010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69" name="椭圆 868">
                        <a:extLst>
                          <a:ext uri="{FF2B5EF4-FFF2-40B4-BE49-F238E27FC236}">
                            <a16:creationId xmlns:a16="http://schemas.microsoft.com/office/drawing/2014/main" id="{8A8188FC-3C86-5F11-4769-D68AF83C731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221522" y="2643332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70" name="椭圆 869">
                        <a:extLst>
                          <a:ext uri="{FF2B5EF4-FFF2-40B4-BE49-F238E27FC236}">
                            <a16:creationId xmlns:a16="http://schemas.microsoft.com/office/drawing/2014/main" id="{C7C6D676-EF27-0796-7D07-C0C2C570546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274051" y="269003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71" name="椭圆 870">
                        <a:extLst>
                          <a:ext uri="{FF2B5EF4-FFF2-40B4-BE49-F238E27FC236}">
                            <a16:creationId xmlns:a16="http://schemas.microsoft.com/office/drawing/2014/main" id="{7CF2BA40-2ACB-3F56-C2DC-F7C6B442180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457840" y="2471425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72" name="椭圆 871">
                        <a:extLst>
                          <a:ext uri="{FF2B5EF4-FFF2-40B4-BE49-F238E27FC236}">
                            <a16:creationId xmlns:a16="http://schemas.microsoft.com/office/drawing/2014/main" id="{93398865-E674-BD34-1FC5-F6984FA6525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356694" y="2494284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73" name="椭圆 872">
                        <a:extLst>
                          <a:ext uri="{FF2B5EF4-FFF2-40B4-BE49-F238E27FC236}">
                            <a16:creationId xmlns:a16="http://schemas.microsoft.com/office/drawing/2014/main" id="{C4C1715C-B54C-D473-3275-927218FD4E6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373034" y="278992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74" name="椭圆 873">
                        <a:extLst>
                          <a:ext uri="{FF2B5EF4-FFF2-40B4-BE49-F238E27FC236}">
                            <a16:creationId xmlns:a16="http://schemas.microsoft.com/office/drawing/2014/main" id="{12E85A90-B384-612D-59BC-450ACD66381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402413" y="263966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75" name="椭圆 874">
                        <a:extLst>
                          <a:ext uri="{FF2B5EF4-FFF2-40B4-BE49-F238E27FC236}">
                            <a16:creationId xmlns:a16="http://schemas.microsoft.com/office/drawing/2014/main" id="{F012C0AC-1358-0FDF-6C9D-84F5D10D967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454942" y="268637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76" name="椭圆 875">
                        <a:extLst>
                          <a:ext uri="{FF2B5EF4-FFF2-40B4-BE49-F238E27FC236}">
                            <a16:creationId xmlns:a16="http://schemas.microsoft.com/office/drawing/2014/main" id="{B00F1140-6433-A449-2D31-B8031583C33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610240" y="2623825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77" name="椭圆 876">
                        <a:extLst>
                          <a:ext uri="{FF2B5EF4-FFF2-40B4-BE49-F238E27FC236}">
                            <a16:creationId xmlns:a16="http://schemas.microsoft.com/office/drawing/2014/main" id="{EC07562F-3CCB-94A8-E44D-DEC08F1C2B3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509094" y="2646684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78" name="椭圆 877">
                        <a:extLst>
                          <a:ext uri="{FF2B5EF4-FFF2-40B4-BE49-F238E27FC236}">
                            <a16:creationId xmlns:a16="http://schemas.microsoft.com/office/drawing/2014/main" id="{E58F44A9-C277-84F0-C131-D933D6517E6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525434" y="294232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79" name="椭圆 878">
                        <a:extLst>
                          <a:ext uri="{FF2B5EF4-FFF2-40B4-BE49-F238E27FC236}">
                            <a16:creationId xmlns:a16="http://schemas.microsoft.com/office/drawing/2014/main" id="{31D40AB4-F86E-34C3-9B0C-554F9A6FAC4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554813" y="279206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80" name="椭圆 879">
                        <a:extLst>
                          <a:ext uri="{FF2B5EF4-FFF2-40B4-BE49-F238E27FC236}">
                            <a16:creationId xmlns:a16="http://schemas.microsoft.com/office/drawing/2014/main" id="{82209031-5B35-76B1-0D83-6DCCAA50786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607342" y="283877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81" name="椭圆 880">
                        <a:extLst>
                          <a:ext uri="{FF2B5EF4-FFF2-40B4-BE49-F238E27FC236}">
                            <a16:creationId xmlns:a16="http://schemas.microsoft.com/office/drawing/2014/main" id="{A5A844E6-443C-51E7-7BB9-BC20A003446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539315" y="255976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82" name="椭圆 881">
                        <a:extLst>
                          <a:ext uri="{FF2B5EF4-FFF2-40B4-BE49-F238E27FC236}">
                            <a16:creationId xmlns:a16="http://schemas.microsoft.com/office/drawing/2014/main" id="{F3459B62-6DFB-97DC-481E-978C7C728C3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438169" y="2582625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83" name="椭圆 882">
                        <a:extLst>
                          <a:ext uri="{FF2B5EF4-FFF2-40B4-BE49-F238E27FC236}">
                            <a16:creationId xmlns:a16="http://schemas.microsoft.com/office/drawing/2014/main" id="{5F08A42E-CC14-2347-52AF-887DFD0A453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511447" y="262068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84" name="椭圆 883">
                        <a:extLst>
                          <a:ext uri="{FF2B5EF4-FFF2-40B4-BE49-F238E27FC236}">
                            <a16:creationId xmlns:a16="http://schemas.microsoft.com/office/drawing/2014/main" id="{DA2C2522-13F8-1772-AC20-0D4BDAD19F9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540826" y="247043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85" name="椭圆 884">
                        <a:extLst>
                          <a:ext uri="{FF2B5EF4-FFF2-40B4-BE49-F238E27FC236}">
                            <a16:creationId xmlns:a16="http://schemas.microsoft.com/office/drawing/2014/main" id="{1AA1F479-1747-3EBC-0C60-A591C86AA3C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593355" y="2517143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86" name="椭圆 885">
                        <a:extLst>
                          <a:ext uri="{FF2B5EF4-FFF2-40B4-BE49-F238E27FC236}">
                            <a16:creationId xmlns:a16="http://schemas.microsoft.com/office/drawing/2014/main" id="{F91593EB-9920-45AF-9976-642092D4C07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408335" y="2384507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87" name="椭圆 886">
                        <a:extLst>
                          <a:ext uri="{FF2B5EF4-FFF2-40B4-BE49-F238E27FC236}">
                            <a16:creationId xmlns:a16="http://schemas.microsoft.com/office/drawing/2014/main" id="{7D24488A-10F0-B9AA-CC02-7D4204F7B0A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307189" y="240736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88" name="椭圆 887">
                        <a:extLst>
                          <a:ext uri="{FF2B5EF4-FFF2-40B4-BE49-F238E27FC236}">
                            <a16:creationId xmlns:a16="http://schemas.microsoft.com/office/drawing/2014/main" id="{E7FC9D18-69E9-DC95-CFEC-D7766E42A36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323529" y="2703003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89" name="椭圆 888">
                        <a:extLst>
                          <a:ext uri="{FF2B5EF4-FFF2-40B4-BE49-F238E27FC236}">
                            <a16:creationId xmlns:a16="http://schemas.microsoft.com/office/drawing/2014/main" id="{AACC5C62-6FA2-FDE2-CA52-663B7E6E7B3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352908" y="255275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90" name="椭圆 889">
                        <a:extLst>
                          <a:ext uri="{FF2B5EF4-FFF2-40B4-BE49-F238E27FC236}">
                            <a16:creationId xmlns:a16="http://schemas.microsoft.com/office/drawing/2014/main" id="{CE54BB36-C3BF-B5D4-4C39-A41457154B2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405437" y="259945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91" name="椭圆 890">
                        <a:extLst>
                          <a:ext uri="{FF2B5EF4-FFF2-40B4-BE49-F238E27FC236}">
                            <a16:creationId xmlns:a16="http://schemas.microsoft.com/office/drawing/2014/main" id="{C0EB3181-1BDA-7A07-C794-C3E506231D4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685640" y="264488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92" name="椭圆 891">
                        <a:extLst>
                          <a:ext uri="{FF2B5EF4-FFF2-40B4-BE49-F238E27FC236}">
                            <a16:creationId xmlns:a16="http://schemas.microsoft.com/office/drawing/2014/main" id="{FD7D93CB-C084-D1FC-FF1F-63AED76B7BA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584494" y="266774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93" name="椭圆 892">
                        <a:extLst>
                          <a:ext uri="{FF2B5EF4-FFF2-40B4-BE49-F238E27FC236}">
                            <a16:creationId xmlns:a16="http://schemas.microsoft.com/office/drawing/2014/main" id="{72DB586E-EB77-473D-2789-B709757F37C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657772" y="270581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94" name="椭圆 893">
                        <a:extLst>
                          <a:ext uri="{FF2B5EF4-FFF2-40B4-BE49-F238E27FC236}">
                            <a16:creationId xmlns:a16="http://schemas.microsoft.com/office/drawing/2014/main" id="{8BC95756-EA20-77E6-A8AF-75CB33C192C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687151" y="255555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95" name="椭圆 894">
                        <a:extLst>
                          <a:ext uri="{FF2B5EF4-FFF2-40B4-BE49-F238E27FC236}">
                            <a16:creationId xmlns:a16="http://schemas.microsoft.com/office/drawing/2014/main" id="{0C114BBD-0BF2-46A4-24FD-F263A4C521C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739680" y="260226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96" name="椭圆 895">
                        <a:extLst>
                          <a:ext uri="{FF2B5EF4-FFF2-40B4-BE49-F238E27FC236}">
                            <a16:creationId xmlns:a16="http://schemas.microsoft.com/office/drawing/2014/main" id="{249889A0-75BC-3696-89BA-B2D7B3C4854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758312" y="2494637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97" name="椭圆 896">
                        <a:extLst>
                          <a:ext uri="{FF2B5EF4-FFF2-40B4-BE49-F238E27FC236}">
                            <a16:creationId xmlns:a16="http://schemas.microsoft.com/office/drawing/2014/main" id="{C2532651-4F91-122C-2A3D-76AA143390F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657166" y="251749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98" name="椭圆 897">
                        <a:extLst>
                          <a:ext uri="{FF2B5EF4-FFF2-40B4-BE49-F238E27FC236}">
                            <a16:creationId xmlns:a16="http://schemas.microsoft.com/office/drawing/2014/main" id="{F37E555D-6BA7-2EBC-68CA-B1FF66D6B0E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730444" y="255555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899" name="椭圆 898">
                        <a:extLst>
                          <a:ext uri="{FF2B5EF4-FFF2-40B4-BE49-F238E27FC236}">
                            <a16:creationId xmlns:a16="http://schemas.microsoft.com/office/drawing/2014/main" id="{7441CB78-F098-D2C6-7301-77944B6C61F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702885" y="266288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900" name="椭圆 899">
                        <a:extLst>
                          <a:ext uri="{FF2B5EF4-FFF2-40B4-BE49-F238E27FC236}">
                            <a16:creationId xmlns:a16="http://schemas.microsoft.com/office/drawing/2014/main" id="{838F64FF-70E4-61EF-4CB6-D97D92CB182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812352" y="2452014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901" name="椭圆 900">
                        <a:extLst>
                          <a:ext uri="{FF2B5EF4-FFF2-40B4-BE49-F238E27FC236}">
                            <a16:creationId xmlns:a16="http://schemas.microsoft.com/office/drawing/2014/main" id="{F5F03242-9ABD-64A5-1920-0CD6E88D124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673477" y="246228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902" name="椭圆 901">
                        <a:extLst>
                          <a:ext uri="{FF2B5EF4-FFF2-40B4-BE49-F238E27FC236}">
                            <a16:creationId xmlns:a16="http://schemas.microsoft.com/office/drawing/2014/main" id="{F5BD393D-6D07-4AE0-0711-C9B41EF8485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572331" y="2485147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903" name="椭圆 902">
                        <a:extLst>
                          <a:ext uri="{FF2B5EF4-FFF2-40B4-BE49-F238E27FC236}">
                            <a16:creationId xmlns:a16="http://schemas.microsoft.com/office/drawing/2014/main" id="{FAF5A35C-F556-E195-8C81-8AFACC4E230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645609" y="2523210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904" name="椭圆 903">
                        <a:extLst>
                          <a:ext uri="{FF2B5EF4-FFF2-40B4-BE49-F238E27FC236}">
                            <a16:creationId xmlns:a16="http://schemas.microsoft.com/office/drawing/2014/main" id="{B7E33284-1B22-2245-DCBA-861BFB64928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618050" y="2630532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905" name="椭圆 904">
                        <a:extLst>
                          <a:ext uri="{FF2B5EF4-FFF2-40B4-BE49-F238E27FC236}">
                            <a16:creationId xmlns:a16="http://schemas.microsoft.com/office/drawing/2014/main" id="{370AD606-0C2B-B579-946D-F7636C5F503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670579" y="267723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906" name="椭圆 905">
                        <a:extLst>
                          <a:ext uri="{FF2B5EF4-FFF2-40B4-BE49-F238E27FC236}">
                            <a16:creationId xmlns:a16="http://schemas.microsoft.com/office/drawing/2014/main" id="{8EFA8710-D02E-FD82-03E7-32F2F6124CF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092045" y="196722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907" name="椭圆 906">
                        <a:extLst>
                          <a:ext uri="{FF2B5EF4-FFF2-40B4-BE49-F238E27FC236}">
                            <a16:creationId xmlns:a16="http://schemas.microsoft.com/office/drawing/2014/main" id="{DFF0D89F-3B2C-EA6B-700D-BCC5451EC46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990899" y="199008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908" name="椭圆 907">
                        <a:extLst>
                          <a:ext uri="{FF2B5EF4-FFF2-40B4-BE49-F238E27FC236}">
                            <a16:creationId xmlns:a16="http://schemas.microsoft.com/office/drawing/2014/main" id="{46936555-43FF-6835-C972-A7C40859492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007239" y="2285725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909" name="椭圆 908">
                        <a:extLst>
                          <a:ext uri="{FF2B5EF4-FFF2-40B4-BE49-F238E27FC236}">
                            <a16:creationId xmlns:a16="http://schemas.microsoft.com/office/drawing/2014/main" id="{6B778D90-D80F-83C9-74E8-81A3AC4E10A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036618" y="2135473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910" name="椭圆 909">
                        <a:extLst>
                          <a:ext uri="{FF2B5EF4-FFF2-40B4-BE49-F238E27FC236}">
                            <a16:creationId xmlns:a16="http://schemas.microsoft.com/office/drawing/2014/main" id="{A8DB0B7F-B37C-DAED-A913-0C7B1162F5A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089147" y="2182180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911" name="椭圆 910">
                        <a:extLst>
                          <a:ext uri="{FF2B5EF4-FFF2-40B4-BE49-F238E27FC236}">
                            <a16:creationId xmlns:a16="http://schemas.microsoft.com/office/drawing/2014/main" id="{17671982-1B5B-5D6B-1B47-E1D3F5A514A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244445" y="211962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912" name="椭圆 911">
                        <a:extLst>
                          <a:ext uri="{FF2B5EF4-FFF2-40B4-BE49-F238E27FC236}">
                            <a16:creationId xmlns:a16="http://schemas.microsoft.com/office/drawing/2014/main" id="{B52226A2-9E20-F032-7C3E-CE5CC7CFD49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143299" y="214248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913" name="椭圆 912">
                        <a:extLst>
                          <a:ext uri="{FF2B5EF4-FFF2-40B4-BE49-F238E27FC236}">
                            <a16:creationId xmlns:a16="http://schemas.microsoft.com/office/drawing/2014/main" id="{447E499D-D9DA-67D8-2850-AF66CB3BD4B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159639" y="2438125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914" name="椭圆 913">
                        <a:extLst>
                          <a:ext uri="{FF2B5EF4-FFF2-40B4-BE49-F238E27FC236}">
                            <a16:creationId xmlns:a16="http://schemas.microsoft.com/office/drawing/2014/main" id="{55904E86-B013-A592-3378-FC4F73F8321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189018" y="2287873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915" name="椭圆 914">
                        <a:extLst>
                          <a:ext uri="{FF2B5EF4-FFF2-40B4-BE49-F238E27FC236}">
                            <a16:creationId xmlns:a16="http://schemas.microsoft.com/office/drawing/2014/main" id="{9A4C5302-C815-BCD4-D7A1-C4E663EB89A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241547" y="2334580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916" name="椭圆 915">
                        <a:extLst>
                          <a:ext uri="{FF2B5EF4-FFF2-40B4-BE49-F238E27FC236}">
                            <a16:creationId xmlns:a16="http://schemas.microsoft.com/office/drawing/2014/main" id="{69AA1D5A-8DBD-685F-8AAC-883F32A873F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272892" y="201811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917" name="椭圆 916">
                        <a:extLst>
                          <a:ext uri="{FF2B5EF4-FFF2-40B4-BE49-F238E27FC236}">
                            <a16:creationId xmlns:a16="http://schemas.microsoft.com/office/drawing/2014/main" id="{36B4309C-8C64-8BA5-FB41-007BF57F4F3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171746" y="2040977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918" name="椭圆 917">
                        <a:extLst>
                          <a:ext uri="{FF2B5EF4-FFF2-40B4-BE49-F238E27FC236}">
                            <a16:creationId xmlns:a16="http://schemas.microsoft.com/office/drawing/2014/main" id="{BD89A1EE-878A-DF4A-46CE-9C20184F6C7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188086" y="2336614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919" name="椭圆 918">
                        <a:extLst>
                          <a:ext uri="{FF2B5EF4-FFF2-40B4-BE49-F238E27FC236}">
                            <a16:creationId xmlns:a16="http://schemas.microsoft.com/office/drawing/2014/main" id="{C9E385B7-3FAF-64C1-0702-98A5BF38FBE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217465" y="2186362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920" name="椭圆 919">
                        <a:extLst>
                          <a:ext uri="{FF2B5EF4-FFF2-40B4-BE49-F238E27FC236}">
                            <a16:creationId xmlns:a16="http://schemas.microsoft.com/office/drawing/2014/main" id="{6FFA5013-863D-3855-380C-9E2C756FAEF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269994" y="223306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921" name="椭圆 920">
                        <a:extLst>
                          <a:ext uri="{FF2B5EF4-FFF2-40B4-BE49-F238E27FC236}">
                            <a16:creationId xmlns:a16="http://schemas.microsoft.com/office/drawing/2014/main" id="{FF227B42-8892-C728-6E37-D5942EC1173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396845" y="227202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922" name="椭圆 921">
                        <a:extLst>
                          <a:ext uri="{FF2B5EF4-FFF2-40B4-BE49-F238E27FC236}">
                            <a16:creationId xmlns:a16="http://schemas.microsoft.com/office/drawing/2014/main" id="{CAC9D178-6AA4-882E-E0C7-9393A938B50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295699" y="229488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923" name="椭圆 922">
                        <a:extLst>
                          <a:ext uri="{FF2B5EF4-FFF2-40B4-BE49-F238E27FC236}">
                            <a16:creationId xmlns:a16="http://schemas.microsoft.com/office/drawing/2014/main" id="{103293E8-6876-A73D-DE53-EDAC1602C76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312039" y="2590525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924" name="椭圆 923">
                        <a:extLst>
                          <a:ext uri="{FF2B5EF4-FFF2-40B4-BE49-F238E27FC236}">
                            <a16:creationId xmlns:a16="http://schemas.microsoft.com/office/drawing/2014/main" id="{59D719E5-78FA-B3BF-8554-F2468063BD2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341418" y="2440273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925" name="椭圆 924">
                        <a:extLst>
                          <a:ext uri="{FF2B5EF4-FFF2-40B4-BE49-F238E27FC236}">
                            <a16:creationId xmlns:a16="http://schemas.microsoft.com/office/drawing/2014/main" id="{79A0AFEF-61A6-12D8-EC88-48C3D935099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393947" y="2486980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926" name="椭圆 925">
                        <a:extLst>
                          <a:ext uri="{FF2B5EF4-FFF2-40B4-BE49-F238E27FC236}">
                            <a16:creationId xmlns:a16="http://schemas.microsoft.com/office/drawing/2014/main" id="{FAFECBAB-F75E-A2C9-EF5A-DE6B8E3006C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549245" y="242442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927" name="椭圆 926">
                        <a:extLst>
                          <a:ext uri="{FF2B5EF4-FFF2-40B4-BE49-F238E27FC236}">
                            <a16:creationId xmlns:a16="http://schemas.microsoft.com/office/drawing/2014/main" id="{A625FE99-1A88-F580-868E-02BD9FC00A0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448099" y="244728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928" name="椭圆 927">
                        <a:extLst>
                          <a:ext uri="{FF2B5EF4-FFF2-40B4-BE49-F238E27FC236}">
                            <a16:creationId xmlns:a16="http://schemas.microsoft.com/office/drawing/2014/main" id="{CCF70485-972E-82A8-6756-C6173EBE044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464439" y="2742925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929" name="椭圆 928">
                        <a:extLst>
                          <a:ext uri="{FF2B5EF4-FFF2-40B4-BE49-F238E27FC236}">
                            <a16:creationId xmlns:a16="http://schemas.microsoft.com/office/drawing/2014/main" id="{F3EE8A0E-FA45-894E-4005-0BFCFE5455B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493818" y="2592673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930" name="椭圆 929">
                        <a:extLst>
                          <a:ext uri="{FF2B5EF4-FFF2-40B4-BE49-F238E27FC236}">
                            <a16:creationId xmlns:a16="http://schemas.microsoft.com/office/drawing/2014/main" id="{74B46D9B-1EB7-D688-7DEC-252ED33191E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546347" y="2639380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931" name="椭圆 930">
                        <a:extLst>
                          <a:ext uri="{FF2B5EF4-FFF2-40B4-BE49-F238E27FC236}">
                            <a16:creationId xmlns:a16="http://schemas.microsoft.com/office/drawing/2014/main" id="{436F73DF-EBC6-4A98-B565-660F91A3D85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535258" y="210279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932" name="椭圆 931">
                        <a:extLst>
                          <a:ext uri="{FF2B5EF4-FFF2-40B4-BE49-F238E27FC236}">
                            <a16:creationId xmlns:a16="http://schemas.microsoft.com/office/drawing/2014/main" id="{D9AE6BE9-969D-EF2C-1EE3-DC899A9C587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434112" y="2125655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933" name="椭圆 932">
                        <a:extLst>
                          <a:ext uri="{FF2B5EF4-FFF2-40B4-BE49-F238E27FC236}">
                            <a16:creationId xmlns:a16="http://schemas.microsoft.com/office/drawing/2014/main" id="{3B6EBF95-A845-31D4-AF61-1C7699889E7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450452" y="2421292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934" name="椭圆 933">
                        <a:extLst>
                          <a:ext uri="{FF2B5EF4-FFF2-40B4-BE49-F238E27FC236}">
                            <a16:creationId xmlns:a16="http://schemas.microsoft.com/office/drawing/2014/main" id="{6832A814-FE1B-4DC1-BE06-C0F3D4E1E70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479831" y="2271040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935" name="椭圆 934">
                        <a:extLst>
                          <a:ext uri="{FF2B5EF4-FFF2-40B4-BE49-F238E27FC236}">
                            <a16:creationId xmlns:a16="http://schemas.microsoft.com/office/drawing/2014/main" id="{8EEAA501-958A-1B94-5139-9A8E9B3218E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532360" y="2317747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936" name="椭圆 935">
                        <a:extLst>
                          <a:ext uri="{FF2B5EF4-FFF2-40B4-BE49-F238E27FC236}">
                            <a16:creationId xmlns:a16="http://schemas.microsoft.com/office/drawing/2014/main" id="{276203C4-B95E-F76B-8DAF-C48E2886599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404278" y="1927537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937" name="椭圆 936">
                        <a:extLst>
                          <a:ext uri="{FF2B5EF4-FFF2-40B4-BE49-F238E27FC236}">
                            <a16:creationId xmlns:a16="http://schemas.microsoft.com/office/drawing/2014/main" id="{A4CE9C60-E258-B037-9407-A3214E6344F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303132" y="195039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938" name="椭圆 937">
                        <a:extLst>
                          <a:ext uri="{FF2B5EF4-FFF2-40B4-BE49-F238E27FC236}">
                            <a16:creationId xmlns:a16="http://schemas.microsoft.com/office/drawing/2014/main" id="{49A43657-A0C3-3C4D-71A5-85FC065F8E3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319472" y="2246033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939" name="椭圆 938">
                        <a:extLst>
                          <a:ext uri="{FF2B5EF4-FFF2-40B4-BE49-F238E27FC236}">
                            <a16:creationId xmlns:a16="http://schemas.microsoft.com/office/drawing/2014/main" id="{E38D2F13-A46E-D295-4EE3-958477C4F0A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348851" y="209578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940" name="椭圆 939">
                        <a:extLst>
                          <a:ext uri="{FF2B5EF4-FFF2-40B4-BE49-F238E27FC236}">
                            <a16:creationId xmlns:a16="http://schemas.microsoft.com/office/drawing/2014/main" id="{66546FAD-F9D1-18DC-40E9-782E4476E65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401380" y="214248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941" name="椭圆 940">
                        <a:extLst>
                          <a:ext uri="{FF2B5EF4-FFF2-40B4-BE49-F238E27FC236}">
                            <a16:creationId xmlns:a16="http://schemas.microsoft.com/office/drawing/2014/main" id="{3099EADB-7894-6BA6-FB56-A4BC7CD0671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681583" y="218791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942" name="椭圆 941">
                        <a:extLst>
                          <a:ext uri="{FF2B5EF4-FFF2-40B4-BE49-F238E27FC236}">
                            <a16:creationId xmlns:a16="http://schemas.microsoft.com/office/drawing/2014/main" id="{A948A7DD-5DB7-B738-DF91-39BA5A56712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580437" y="221077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943" name="椭圆 942">
                        <a:extLst>
                          <a:ext uri="{FF2B5EF4-FFF2-40B4-BE49-F238E27FC236}">
                            <a16:creationId xmlns:a16="http://schemas.microsoft.com/office/drawing/2014/main" id="{A4DC9453-6ACA-774B-65D8-BE4400426F5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596777" y="2506415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944" name="椭圆 943">
                        <a:extLst>
                          <a:ext uri="{FF2B5EF4-FFF2-40B4-BE49-F238E27FC236}">
                            <a16:creationId xmlns:a16="http://schemas.microsoft.com/office/drawing/2014/main" id="{DDEF713D-32E6-A985-F9A0-52FBC05CA1A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626156" y="2356163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945" name="椭圆 944">
                        <a:extLst>
                          <a:ext uri="{FF2B5EF4-FFF2-40B4-BE49-F238E27FC236}">
                            <a16:creationId xmlns:a16="http://schemas.microsoft.com/office/drawing/2014/main" id="{E03CE0D5-D099-D559-77B8-86A53081549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678685" y="2402870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946" name="椭圆 945">
                        <a:extLst>
                          <a:ext uri="{FF2B5EF4-FFF2-40B4-BE49-F238E27FC236}">
                            <a16:creationId xmlns:a16="http://schemas.microsoft.com/office/drawing/2014/main" id="{D66F3FC3-965F-30FF-F484-989673FCB20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754255" y="2037667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947" name="椭圆 946">
                        <a:extLst>
                          <a:ext uri="{FF2B5EF4-FFF2-40B4-BE49-F238E27FC236}">
                            <a16:creationId xmlns:a16="http://schemas.microsoft.com/office/drawing/2014/main" id="{95D946F8-6360-ED44-2801-84F9A1D273C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653109" y="2060526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948" name="椭圆 947">
                        <a:extLst>
                          <a:ext uri="{FF2B5EF4-FFF2-40B4-BE49-F238E27FC236}">
                            <a16:creationId xmlns:a16="http://schemas.microsoft.com/office/drawing/2014/main" id="{84BA18ED-EDDC-7745-180A-500CA28BED5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669449" y="2356163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949" name="椭圆 948">
                        <a:extLst>
                          <a:ext uri="{FF2B5EF4-FFF2-40B4-BE49-F238E27FC236}">
                            <a16:creationId xmlns:a16="http://schemas.microsoft.com/office/drawing/2014/main" id="{B2079AF6-EB5C-BD54-5D53-74F04044730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698828" y="2205911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950" name="椭圆 949">
                        <a:extLst>
                          <a:ext uri="{FF2B5EF4-FFF2-40B4-BE49-F238E27FC236}">
                            <a16:creationId xmlns:a16="http://schemas.microsoft.com/office/drawing/2014/main" id="{C8232DE9-3CE9-38C5-5231-07FA41BD741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751357" y="225261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951" name="椭圆 950">
                        <a:extLst>
                          <a:ext uri="{FF2B5EF4-FFF2-40B4-BE49-F238E27FC236}">
                            <a16:creationId xmlns:a16="http://schemas.microsoft.com/office/drawing/2014/main" id="{D33DC78D-9514-7D1A-2845-DCFED6E1F2C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669420" y="2005318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952" name="椭圆 951">
                        <a:extLst>
                          <a:ext uri="{FF2B5EF4-FFF2-40B4-BE49-F238E27FC236}">
                            <a16:creationId xmlns:a16="http://schemas.microsoft.com/office/drawing/2014/main" id="{323EF97A-97F6-64BB-7C07-BB5840A3948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568274" y="2028177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953" name="椭圆 952">
                        <a:extLst>
                          <a:ext uri="{FF2B5EF4-FFF2-40B4-BE49-F238E27FC236}">
                            <a16:creationId xmlns:a16="http://schemas.microsoft.com/office/drawing/2014/main" id="{B123BF8A-81B4-DBC9-2059-D54A5D60C42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584614" y="2323814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954" name="椭圆 953">
                        <a:extLst>
                          <a:ext uri="{FF2B5EF4-FFF2-40B4-BE49-F238E27FC236}">
                            <a16:creationId xmlns:a16="http://schemas.microsoft.com/office/drawing/2014/main" id="{F8B2381B-F608-948C-7500-A4C788C7A11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613993" y="2173562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955" name="椭圆 954">
                        <a:extLst>
                          <a:ext uri="{FF2B5EF4-FFF2-40B4-BE49-F238E27FC236}">
                            <a16:creationId xmlns:a16="http://schemas.microsoft.com/office/drawing/2014/main" id="{A89B3F98-56D6-CE74-6188-5F4D093E025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666522" y="2220269"/>
                        <a:ext cx="45719" cy="45719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</p:grpSp>
                <p:sp>
                  <p:nvSpPr>
                    <p:cNvPr id="385" name="椭圆 384">
                      <a:extLst>
                        <a:ext uri="{FF2B5EF4-FFF2-40B4-BE49-F238E27FC236}">
                          <a16:creationId xmlns:a16="http://schemas.microsoft.com/office/drawing/2014/main" id="{8D8A4B4C-2AD7-B63B-ABF2-FB708AA0974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705553" y="2399430"/>
                      <a:ext cx="120650" cy="113588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86" name="椭圆 385">
                      <a:extLst>
                        <a:ext uri="{FF2B5EF4-FFF2-40B4-BE49-F238E27FC236}">
                          <a16:creationId xmlns:a16="http://schemas.microsoft.com/office/drawing/2014/main" id="{D0D91761-3EB7-062A-D8C0-17B75EE8202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35119" y="2842639"/>
                      <a:ext cx="120650" cy="113588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87" name="椭圆 386">
                      <a:extLst>
                        <a:ext uri="{FF2B5EF4-FFF2-40B4-BE49-F238E27FC236}">
                          <a16:creationId xmlns:a16="http://schemas.microsoft.com/office/drawing/2014/main" id="{6A74D55C-81BE-E41B-07D3-E1EB3029E05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32503" y="2538978"/>
                      <a:ext cx="120650" cy="113588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88" name="椭圆 387">
                      <a:extLst>
                        <a:ext uri="{FF2B5EF4-FFF2-40B4-BE49-F238E27FC236}">
                          <a16:creationId xmlns:a16="http://schemas.microsoft.com/office/drawing/2014/main" id="{DFED431B-B39E-85C3-02E3-D1D8AA61A82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767318" y="2683797"/>
                      <a:ext cx="120650" cy="113588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89" name="椭圆 388">
                      <a:extLst>
                        <a:ext uri="{FF2B5EF4-FFF2-40B4-BE49-F238E27FC236}">
                          <a16:creationId xmlns:a16="http://schemas.microsoft.com/office/drawing/2014/main" id="{136B76AC-8967-EDD3-DCE2-5470DDC2358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14469" y="3134587"/>
                      <a:ext cx="120650" cy="113588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90" name="椭圆 389">
                      <a:extLst>
                        <a:ext uri="{FF2B5EF4-FFF2-40B4-BE49-F238E27FC236}">
                          <a16:creationId xmlns:a16="http://schemas.microsoft.com/office/drawing/2014/main" id="{AA8F624E-0143-259E-63A5-A04B7AE7333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52813" y="1874550"/>
                      <a:ext cx="120650" cy="113588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91" name="椭圆 390">
                      <a:extLst>
                        <a:ext uri="{FF2B5EF4-FFF2-40B4-BE49-F238E27FC236}">
                          <a16:creationId xmlns:a16="http://schemas.microsoft.com/office/drawing/2014/main" id="{B378AEF0-BD86-1C2E-4FDB-F43D05034FD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23950" y="1730658"/>
                      <a:ext cx="120650" cy="113588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92" name="椭圆 391">
                      <a:extLst>
                        <a:ext uri="{FF2B5EF4-FFF2-40B4-BE49-F238E27FC236}">
                          <a16:creationId xmlns:a16="http://schemas.microsoft.com/office/drawing/2014/main" id="{80D0B46D-14B8-D05F-2515-A796F649A6D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57613" y="2179350"/>
                      <a:ext cx="120650" cy="113588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93" name="椭圆 392">
                      <a:extLst>
                        <a:ext uri="{FF2B5EF4-FFF2-40B4-BE49-F238E27FC236}">
                          <a16:creationId xmlns:a16="http://schemas.microsoft.com/office/drawing/2014/main" id="{02446266-1068-C71D-B893-54520D08A2E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10013" y="2331750"/>
                      <a:ext cx="120650" cy="113588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94" name="椭圆 393">
                      <a:extLst>
                        <a:ext uri="{FF2B5EF4-FFF2-40B4-BE49-F238E27FC236}">
                          <a16:creationId xmlns:a16="http://schemas.microsoft.com/office/drawing/2014/main" id="{58D2D282-CDF1-3AD0-D657-4365C176662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550547" y="2194485"/>
                      <a:ext cx="120650" cy="113588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95" name="椭圆 394">
                      <a:extLst>
                        <a:ext uri="{FF2B5EF4-FFF2-40B4-BE49-F238E27FC236}">
                          <a16:creationId xmlns:a16="http://schemas.microsoft.com/office/drawing/2014/main" id="{FDC07AA3-6D01-1EBF-C25B-88A17DDF974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84563" y="2318898"/>
                      <a:ext cx="120650" cy="113588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96" name="椭圆 395">
                      <a:extLst>
                        <a:ext uri="{FF2B5EF4-FFF2-40B4-BE49-F238E27FC236}">
                          <a16:creationId xmlns:a16="http://schemas.microsoft.com/office/drawing/2014/main" id="{B328B783-B944-DA3D-3A70-F9197E5548C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86899" y="2358282"/>
                      <a:ext cx="120650" cy="113588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97" name="椭圆 396">
                      <a:extLst>
                        <a:ext uri="{FF2B5EF4-FFF2-40B4-BE49-F238E27FC236}">
                          <a16:creationId xmlns:a16="http://schemas.microsoft.com/office/drawing/2014/main" id="{0BD22B9C-42E8-B179-B4E8-67ABDCFA933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041655" y="2545783"/>
                      <a:ext cx="120650" cy="113588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98" name="椭圆 397">
                      <a:extLst>
                        <a:ext uri="{FF2B5EF4-FFF2-40B4-BE49-F238E27FC236}">
                          <a16:creationId xmlns:a16="http://schemas.microsoft.com/office/drawing/2014/main" id="{182CBD6C-FBA0-90D2-7CAE-570F540D97F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412792" y="2401891"/>
                      <a:ext cx="120650" cy="113588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99" name="椭圆 398">
                      <a:extLst>
                        <a:ext uri="{FF2B5EF4-FFF2-40B4-BE49-F238E27FC236}">
                          <a16:creationId xmlns:a16="http://schemas.microsoft.com/office/drawing/2014/main" id="{605C84CA-B3EF-54B8-7FE1-2D56EC6E3D0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346455" y="2850583"/>
                      <a:ext cx="120650" cy="113588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00" name="椭圆 399">
                      <a:extLst>
                        <a:ext uri="{FF2B5EF4-FFF2-40B4-BE49-F238E27FC236}">
                          <a16:creationId xmlns:a16="http://schemas.microsoft.com/office/drawing/2014/main" id="{5E4B595A-1B2B-95BC-9FD6-4E7F212C80F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498855" y="3002983"/>
                      <a:ext cx="120650" cy="113588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01" name="椭圆 400">
                      <a:extLst>
                        <a:ext uri="{FF2B5EF4-FFF2-40B4-BE49-F238E27FC236}">
                          <a16:creationId xmlns:a16="http://schemas.microsoft.com/office/drawing/2014/main" id="{D04FC889-D2E2-04F0-28EF-6E31F6E50F7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839389" y="2865718"/>
                      <a:ext cx="120650" cy="113588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02" name="椭圆 401">
                      <a:extLst>
                        <a:ext uri="{FF2B5EF4-FFF2-40B4-BE49-F238E27FC236}">
                          <a16:creationId xmlns:a16="http://schemas.microsoft.com/office/drawing/2014/main" id="{10B68511-B266-287B-755B-1EAF633C5BF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073405" y="2990131"/>
                      <a:ext cx="120650" cy="113588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03" name="椭圆 402">
                      <a:extLst>
                        <a:ext uri="{FF2B5EF4-FFF2-40B4-BE49-F238E27FC236}">
                          <a16:creationId xmlns:a16="http://schemas.microsoft.com/office/drawing/2014/main" id="{E253DD51-2105-A165-EDAD-5175FD9B915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775741" y="3029515"/>
                      <a:ext cx="120650" cy="113588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cxnSp>
                  <p:nvCxnSpPr>
                    <p:cNvPr id="404" name="直接连接符 403">
                      <a:extLst>
                        <a:ext uri="{FF2B5EF4-FFF2-40B4-BE49-F238E27FC236}">
                          <a16:creationId xmlns:a16="http://schemas.microsoft.com/office/drawing/2014/main" id="{FC161659-FE5B-B5CF-1268-9BF91DF196C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5477232" y="1935054"/>
                      <a:ext cx="2774944" cy="12891"/>
                    </a:xfrm>
                    <a:prstGeom prst="line">
                      <a:avLst/>
                    </a:prstGeom>
                    <a:ln w="57150">
                      <a:solidFill>
                        <a:srgbClr val="C6801B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383" name="文本框 382">
                    <a:extLst>
                      <a:ext uri="{FF2B5EF4-FFF2-40B4-BE49-F238E27FC236}">
                        <a16:creationId xmlns:a16="http://schemas.microsoft.com/office/drawing/2014/main" id="{89CDFAF1-356C-81E3-3A7A-79510D4467D8}"/>
                      </a:ext>
                    </a:extLst>
                  </p:cNvPr>
                  <p:cNvSpPr txBox="1"/>
                  <p:nvPr/>
                </p:nvSpPr>
                <p:spPr>
                  <a:xfrm>
                    <a:off x="5551176" y="1563106"/>
                    <a:ext cx="2278661" cy="35656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sz="1400" b="1" dirty="0">
                        <a:latin typeface="Arial "/>
                      </a:rPr>
                      <a:t>Fats, oil and grease</a:t>
                    </a:r>
                    <a:endParaRPr lang="zh-CN" altLang="en-US" sz="1400" b="1" dirty="0">
                      <a:latin typeface="Arial "/>
                    </a:endParaRPr>
                  </a:p>
                </p:txBody>
              </p:sp>
            </p:grpSp>
            <p:sp>
              <p:nvSpPr>
                <p:cNvPr id="379" name="箭头: 下 378">
                  <a:extLst>
                    <a:ext uri="{FF2B5EF4-FFF2-40B4-BE49-F238E27FC236}">
                      <a16:creationId xmlns:a16="http://schemas.microsoft.com/office/drawing/2014/main" id="{937FA4C7-4352-3A57-3BC4-CA3CB96BDB62}"/>
                    </a:ext>
                  </a:extLst>
                </p:cNvPr>
                <p:cNvSpPr/>
                <p:nvPr/>
              </p:nvSpPr>
              <p:spPr>
                <a:xfrm rot="16200000" flipH="1">
                  <a:off x="5008497" y="2335548"/>
                  <a:ext cx="374060" cy="962568"/>
                </a:xfrm>
                <a:prstGeom prst="downArrow">
                  <a:avLst/>
                </a:prstGeom>
                <a:solidFill>
                  <a:srgbClr val="00B0F0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黑体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80" name="箭头: 下 379">
                  <a:extLst>
                    <a:ext uri="{FF2B5EF4-FFF2-40B4-BE49-F238E27FC236}">
                      <a16:creationId xmlns:a16="http://schemas.microsoft.com/office/drawing/2014/main" id="{3E7E0C1A-73BC-759D-A4D9-0CFA9A7F7CC1}"/>
                    </a:ext>
                  </a:extLst>
                </p:cNvPr>
                <p:cNvSpPr/>
                <p:nvPr/>
              </p:nvSpPr>
              <p:spPr>
                <a:xfrm rot="16200000" flipH="1">
                  <a:off x="8415507" y="2258729"/>
                  <a:ext cx="374059" cy="962568"/>
                </a:xfrm>
                <a:prstGeom prst="downArrow">
                  <a:avLst/>
                </a:prstGeom>
                <a:solidFill>
                  <a:srgbClr val="00B0F0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黑体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81" name="文本框 380">
                  <a:extLst>
                    <a:ext uri="{FF2B5EF4-FFF2-40B4-BE49-F238E27FC236}">
                      <a16:creationId xmlns:a16="http://schemas.microsoft.com/office/drawing/2014/main" id="{64AEAA1C-1049-31F4-5E30-B036AC7A2295}"/>
                    </a:ext>
                  </a:extLst>
                </p:cNvPr>
                <p:cNvSpPr txBox="1"/>
                <p:nvPr/>
              </p:nvSpPr>
              <p:spPr>
                <a:xfrm>
                  <a:off x="8818894" y="2565747"/>
                  <a:ext cx="1604788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600" b="1" dirty="0">
                      <a:latin typeface="Arial "/>
                    </a:rPr>
                    <a:t>Outlet </a:t>
                  </a:r>
                  <a:endParaRPr lang="zh-CN" altLang="en-US" sz="1600" b="1" dirty="0">
                    <a:latin typeface="Arial "/>
                  </a:endParaRPr>
                </a:p>
              </p:txBody>
            </p:sp>
          </p:grpSp>
          <p:sp>
            <p:nvSpPr>
              <p:cNvPr id="377" name="文本框 376">
                <a:extLst>
                  <a:ext uri="{FF2B5EF4-FFF2-40B4-BE49-F238E27FC236}">
                    <a16:creationId xmlns:a16="http://schemas.microsoft.com/office/drawing/2014/main" id="{5AEC8883-F051-0279-7194-DC9EE22A8978}"/>
                  </a:ext>
                </a:extLst>
              </p:cNvPr>
              <p:cNvSpPr txBox="1"/>
              <p:nvPr/>
            </p:nvSpPr>
            <p:spPr>
              <a:xfrm>
                <a:off x="3536439" y="2606860"/>
                <a:ext cx="160478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 dirty="0">
                    <a:latin typeface="Arial "/>
                  </a:rPr>
                  <a:t>inlet </a:t>
                </a:r>
                <a:endParaRPr lang="zh-CN" altLang="en-US" sz="1600" b="1" dirty="0">
                  <a:latin typeface="Arial "/>
                </a:endParaRPr>
              </a:p>
            </p:txBody>
          </p:sp>
        </p:grpSp>
      </p:grpSp>
      <p:grpSp>
        <p:nvGrpSpPr>
          <p:cNvPr id="3" name="Group 15">
            <a:extLst>
              <a:ext uri="{FF2B5EF4-FFF2-40B4-BE49-F238E27FC236}">
                <a16:creationId xmlns:a16="http://schemas.microsoft.com/office/drawing/2014/main" id="{648F5BA4-F6D7-09E7-4A5A-14701EAA829D}"/>
              </a:ext>
            </a:extLst>
          </p:cNvPr>
          <p:cNvGrpSpPr/>
          <p:nvPr/>
        </p:nvGrpSpPr>
        <p:grpSpPr>
          <a:xfrm>
            <a:off x="8972536" y="403679"/>
            <a:ext cx="3121806" cy="447110"/>
            <a:chOff x="8844309" y="358006"/>
            <a:chExt cx="3121806" cy="447110"/>
          </a:xfrm>
        </p:grpSpPr>
        <p:grpSp>
          <p:nvGrpSpPr>
            <p:cNvPr id="5" name="组合 2">
              <a:extLst>
                <a:ext uri="{FF2B5EF4-FFF2-40B4-BE49-F238E27FC236}">
                  <a16:creationId xmlns:a16="http://schemas.microsoft.com/office/drawing/2014/main" id="{65C75529-7B4B-0D99-8E4D-8485B7770ACE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10" name="TextBox 15">
                <a:extLst>
                  <a:ext uri="{FF2B5EF4-FFF2-40B4-BE49-F238E27FC236}">
                    <a16:creationId xmlns:a16="http://schemas.microsoft.com/office/drawing/2014/main" id="{0B70F28F-BEB1-10FA-A54C-A858A05E0731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1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1000" dirty="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15" name="直线连接符 14">
                <a:extLst>
                  <a:ext uri="{FF2B5EF4-FFF2-40B4-BE49-F238E27FC236}">
                    <a16:creationId xmlns:a16="http://schemas.microsoft.com/office/drawing/2014/main" id="{18A3AACF-3745-1E55-2614-E2EBF948378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7" name="Picture 17">
              <a:extLst>
                <a:ext uri="{FF2B5EF4-FFF2-40B4-BE49-F238E27FC236}">
                  <a16:creationId xmlns:a16="http://schemas.microsoft.com/office/drawing/2014/main" id="{56B48E3F-C9D1-028A-84E9-33B01BEF2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7058110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A5421A2-6ACE-7ED2-E4E2-072D4261676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l">
              <a:buNone/>
            </a:pPr>
            <a:r>
              <a:rPr lang="en-US" altLang="zh-CN" b="0" i="0" dirty="0">
                <a:solidFill>
                  <a:srgbClr val="222222"/>
                </a:solidFill>
                <a:effectLst/>
                <a:cs typeface="Times New Roman" panose="02020603050405020304" pitchFamily="18" charset="0"/>
              </a:rPr>
              <a:t>Source:</a:t>
            </a:r>
            <a:r>
              <a:rPr lang="zh-CN" altLang="en-US" b="0" i="0" dirty="0">
                <a:solidFill>
                  <a:srgbClr val="222222"/>
                </a:solidFill>
                <a:effectLst/>
                <a:cs typeface="Times New Roman" panose="02020603050405020304" pitchFamily="18" charset="0"/>
              </a:rPr>
              <a:t> </a:t>
            </a:r>
            <a:r>
              <a:rPr lang="en-US" altLang="zh-CN" b="0" i="0" dirty="0" err="1">
                <a:solidFill>
                  <a:srgbClr val="222222"/>
                </a:solidFill>
                <a:effectLst/>
                <a:cs typeface="Times New Roman" panose="02020603050405020304" pitchFamily="18" charset="0"/>
              </a:rPr>
              <a:t>Buer</a:t>
            </a:r>
            <a:r>
              <a:rPr lang="en-US" altLang="zh-CN" dirty="0">
                <a:solidFill>
                  <a:srgbClr val="222222"/>
                </a:solidFill>
                <a:cs typeface="Times New Roman" panose="02020603050405020304" pitchFamily="18" charset="0"/>
              </a:rPr>
              <a:t>, et al., </a:t>
            </a:r>
            <a:r>
              <a:rPr lang="en-US" altLang="zh-CN" b="0" i="1" dirty="0">
                <a:solidFill>
                  <a:srgbClr val="222222"/>
                </a:solidFill>
                <a:effectLst/>
                <a:cs typeface="Times New Roman" panose="02020603050405020304" pitchFamily="18" charset="0"/>
              </a:rPr>
              <a:t>Desalination</a:t>
            </a:r>
            <a:r>
              <a:rPr lang="en-US" altLang="zh-CN" b="0" i="0" dirty="0">
                <a:solidFill>
                  <a:srgbClr val="222222"/>
                </a:solidFill>
                <a:effectLst/>
                <a:cs typeface="Times New Roman" panose="02020603050405020304" pitchFamily="18" charset="0"/>
              </a:rPr>
              <a:t>, 2010, 250(3): 1073-1077.</a:t>
            </a:r>
            <a:endParaRPr lang="zh-CN" altLang="en-US" dirty="0"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BB917A0-EBED-107C-0B2D-EC64B544B88D}"/>
              </a:ext>
            </a:extLst>
          </p:cNvPr>
          <p:cNvSpPr txBox="1"/>
          <p:nvPr/>
        </p:nvSpPr>
        <p:spPr>
          <a:xfrm>
            <a:off x="690657" y="1261204"/>
            <a:ext cx="6519130" cy="473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5000"/>
              </a:lnSpc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</a:pPr>
            <a:r>
              <a:rPr lang="en-US" altLang="zh-CN" sz="2200" b="1" dirty="0">
                <a:latin typeface="Arial" panose="020B0604020202020204" pitchFamily="34" charset="0"/>
                <a:cs typeface="Arial" panose="020B0604020202020204" pitchFamily="34" charset="0"/>
              </a:rPr>
              <a:t>Enhancement of hydrodynamic conditions</a:t>
            </a:r>
            <a:endParaRPr lang="zh-CN" alt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43077D2A-D820-2F14-E018-52513389F6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643" y="2148631"/>
            <a:ext cx="6234491" cy="3034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文本框 17">
            <a:extLst>
              <a:ext uri="{FF2B5EF4-FFF2-40B4-BE49-F238E27FC236}">
                <a16:creationId xmlns:a16="http://schemas.microsoft.com/office/drawing/2014/main" id="{8E920A26-1620-1919-E176-E5B25022DD94}"/>
              </a:ext>
            </a:extLst>
          </p:cNvPr>
          <p:cNvSpPr txBox="1"/>
          <p:nvPr/>
        </p:nvSpPr>
        <p:spPr>
          <a:xfrm>
            <a:off x="814388" y="5294319"/>
            <a:ext cx="559450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Improvement of aeration intensity can </a:t>
            </a:r>
            <a:r>
              <a:rPr lang="en-US" altLang="zh-CN" i="0" u="sng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facilitate </a:t>
            </a:r>
          </a:p>
          <a:p>
            <a:pPr algn="ctr"/>
            <a:r>
              <a:rPr lang="en-US" altLang="zh-CN" i="0" u="sng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physical cleaning</a:t>
            </a:r>
            <a:r>
              <a:rPr lang="en-US" altLang="zh-CN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due to the increase of </a:t>
            </a:r>
          </a:p>
          <a:p>
            <a:pPr algn="ctr"/>
            <a:r>
              <a:rPr lang="en-US" altLang="zh-CN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cross-flow velocity and shear stress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EABA1E7C-AD3E-856C-94C9-A69759EC18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9787" y="1353052"/>
            <a:ext cx="3926745" cy="2601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1B6FDD6A-F898-6E4E-DE01-AEC0D9E69E3F}"/>
              </a:ext>
            </a:extLst>
          </p:cNvPr>
          <p:cNvSpPr txBox="1"/>
          <p:nvPr/>
        </p:nvSpPr>
        <p:spPr>
          <a:xfrm>
            <a:off x="6683829" y="4128219"/>
            <a:ext cx="5208327" cy="923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zh-CN" altLang="en-US" u="sng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‘</a:t>
            </a:r>
            <a:r>
              <a:rPr lang="en-US" altLang="zh-CN" u="sng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eco-aeration</a:t>
            </a:r>
            <a:r>
              <a:rPr lang="zh-CN" altLang="en-US" u="sng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’</a:t>
            </a:r>
            <a:r>
              <a:rPr lang="en-US" altLang="zh-CN" u="sng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strategy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using  intermittent aeration with 10/30 intervals saves up to </a:t>
            </a:r>
            <a:r>
              <a:rPr lang="en-US" altLang="zh-CN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50%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of the energy consumed in aeration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1738E87-F5E2-B0A1-D831-D14819E76315}"/>
              </a:ext>
            </a:extLst>
          </p:cNvPr>
          <p:cNvSpPr txBox="1"/>
          <p:nvPr/>
        </p:nvSpPr>
        <p:spPr>
          <a:xfrm>
            <a:off x="1033208" y="1674727"/>
            <a:ext cx="5375684" cy="439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Automatic aeration control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标题 2">
            <a:extLst>
              <a:ext uri="{FF2B5EF4-FFF2-40B4-BE49-F238E27FC236}">
                <a16:creationId xmlns:a16="http://schemas.microsoft.com/office/drawing/2014/main" id="{0FDE45CC-3BA2-F7BF-BDD8-D83BD56677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147" y="369512"/>
            <a:ext cx="8620193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Optimization of operation conditions</a:t>
            </a:r>
            <a:endParaRPr lang="zh-CN" altLang="en-US" sz="3600" b="1" dirty="0">
              <a:solidFill>
                <a:srgbClr val="323F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15">
            <a:extLst>
              <a:ext uri="{FF2B5EF4-FFF2-40B4-BE49-F238E27FC236}">
                <a16:creationId xmlns:a16="http://schemas.microsoft.com/office/drawing/2014/main" id="{6D6C5C3F-9B7F-3E3B-9B33-E7E01EAC239F}"/>
              </a:ext>
            </a:extLst>
          </p:cNvPr>
          <p:cNvGrpSpPr/>
          <p:nvPr/>
        </p:nvGrpSpPr>
        <p:grpSpPr>
          <a:xfrm>
            <a:off x="8972536" y="403679"/>
            <a:ext cx="3121806" cy="447110"/>
            <a:chOff x="8844309" y="358006"/>
            <a:chExt cx="3121806" cy="447110"/>
          </a:xfrm>
        </p:grpSpPr>
        <p:grpSp>
          <p:nvGrpSpPr>
            <p:cNvPr id="7" name="组合 2">
              <a:extLst>
                <a:ext uri="{FF2B5EF4-FFF2-40B4-BE49-F238E27FC236}">
                  <a16:creationId xmlns:a16="http://schemas.microsoft.com/office/drawing/2014/main" id="{29247BB5-4D12-590F-B38E-7AD73E8A3CD9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20" name="TextBox 15">
                <a:extLst>
                  <a:ext uri="{FF2B5EF4-FFF2-40B4-BE49-F238E27FC236}">
                    <a16:creationId xmlns:a16="http://schemas.microsoft.com/office/drawing/2014/main" id="{CBF2D8F0-62DD-8DBD-1A46-F1EAFD8505E9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1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1000" dirty="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21" name="直线连接符 20">
                <a:extLst>
                  <a:ext uri="{FF2B5EF4-FFF2-40B4-BE49-F238E27FC236}">
                    <a16:creationId xmlns:a16="http://schemas.microsoft.com/office/drawing/2014/main" id="{47CE8C42-7434-22D1-192D-8ED05C0D50F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9" name="Picture 17">
              <a:extLst>
                <a:ext uri="{FF2B5EF4-FFF2-40B4-BE49-F238E27FC236}">
                  <a16:creationId xmlns:a16="http://schemas.microsoft.com/office/drawing/2014/main" id="{9301EEC0-8F90-2999-E275-E65B0872C7C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49912623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A5421A2-6ACE-7ED2-E4E2-072D4261676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5326" y="6413342"/>
            <a:ext cx="7621360" cy="280923"/>
          </a:xfrm>
        </p:spPr>
        <p:txBody>
          <a:bodyPr/>
          <a:lstStyle/>
          <a:p>
            <a:pPr marL="0" indent="0" algn="l">
              <a:buNone/>
            </a:pPr>
            <a:r>
              <a:rPr lang="en-US" altLang="zh-CN" dirty="0"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Source:</a:t>
            </a:r>
            <a:r>
              <a:rPr lang="zh-CN" altLang="en-US" dirty="0"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 </a:t>
            </a:r>
            <a:r>
              <a:rPr lang="fi-FI" altLang="zh-CN" dirty="0"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Kurita, et al., </a:t>
            </a:r>
            <a:r>
              <a:rPr lang="en-US" altLang="zh-CN" b="0" i="1" dirty="0">
                <a:solidFill>
                  <a:srgbClr val="222222"/>
                </a:solidFill>
                <a:effectLst/>
                <a:cs typeface="Times New Roman" panose="02020603050405020304" pitchFamily="18" charset="0"/>
              </a:rPr>
              <a:t>Separation and Purification Technology</a:t>
            </a:r>
            <a:r>
              <a:rPr lang="en-US" altLang="zh-CN" b="0" i="0" dirty="0">
                <a:solidFill>
                  <a:srgbClr val="222222"/>
                </a:solidFill>
                <a:effectLst/>
                <a:cs typeface="Times New Roman" panose="02020603050405020304" pitchFamily="18" charset="0"/>
              </a:rPr>
              <a:t>, 2015</a:t>
            </a:r>
            <a:r>
              <a:rPr lang="en-US" altLang="zh-CN" dirty="0">
                <a:solidFill>
                  <a:srgbClr val="222222"/>
                </a:solidFill>
                <a:cs typeface="Times New Roman" panose="02020603050405020304" pitchFamily="18" charset="0"/>
              </a:rPr>
              <a:t>:</a:t>
            </a:r>
            <a:r>
              <a:rPr lang="zh-CN" altLang="en-US" dirty="0">
                <a:solidFill>
                  <a:srgbClr val="222222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b="0" i="0" dirty="0">
                <a:solidFill>
                  <a:srgbClr val="222222"/>
                </a:solidFill>
                <a:effectLst/>
                <a:cs typeface="Times New Roman" panose="02020603050405020304" pitchFamily="18" charset="0"/>
              </a:rPr>
              <a:t>141, 207-213.</a:t>
            </a:r>
            <a:endParaRPr lang="zh-CN" altLang="en-US" dirty="0">
              <a:cs typeface="Times New Roman" panose="02020603050405020304" pitchFamily="18" charset="0"/>
            </a:endParaRPr>
          </a:p>
        </p:txBody>
      </p:sp>
      <p:sp>
        <p:nvSpPr>
          <p:cNvPr id="27" name="文本框 17">
            <a:extLst>
              <a:ext uri="{FF2B5EF4-FFF2-40B4-BE49-F238E27FC236}">
                <a16:creationId xmlns:a16="http://schemas.microsoft.com/office/drawing/2014/main" id="{8E920A26-1620-1919-E176-E5B25022DD94}"/>
              </a:ext>
            </a:extLst>
          </p:cNvPr>
          <p:cNvSpPr txBox="1"/>
          <p:nvPr/>
        </p:nvSpPr>
        <p:spPr>
          <a:xfrm>
            <a:off x="726247" y="5277095"/>
            <a:ext cx="6201671" cy="105900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 addition of </a:t>
            </a:r>
            <a:r>
              <a:rPr lang="en-US" altLang="zh-CN" b="1" i="0" u="sng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hard particles </a:t>
            </a:r>
            <a:r>
              <a:rPr lang="en-US" altLang="zh-CN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(granular-activated carbon and plastic beads) into the mixed liquor can considerably </a:t>
            </a:r>
            <a:r>
              <a:rPr lang="en-US" altLang="zh-CN" b="1" i="0" u="sng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intensify the fluid dynamics</a:t>
            </a:r>
            <a:endParaRPr lang="zh-CN" altLang="en-US" b="1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1738E87-F5E2-B0A1-D831-D14819E76315}"/>
              </a:ext>
            </a:extLst>
          </p:cNvPr>
          <p:cNvSpPr txBox="1"/>
          <p:nvPr/>
        </p:nvSpPr>
        <p:spPr>
          <a:xfrm>
            <a:off x="254571" y="1701086"/>
            <a:ext cx="5375684" cy="439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2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addition of hard particles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194B546D-8B9E-E7EB-EF1A-77FA6F7A7099}"/>
              </a:ext>
            </a:extLst>
          </p:cNvPr>
          <p:cNvGrpSpPr/>
          <p:nvPr/>
        </p:nvGrpSpPr>
        <p:grpSpPr>
          <a:xfrm>
            <a:off x="675209" y="2261959"/>
            <a:ext cx="6252709" cy="2643910"/>
            <a:chOff x="834888" y="2276258"/>
            <a:chExt cx="6722123" cy="2835174"/>
          </a:xfrm>
        </p:grpSpPr>
        <p:pic>
          <p:nvPicPr>
            <p:cNvPr id="3" name="図 1">
              <a:extLst>
                <a:ext uri="{FF2B5EF4-FFF2-40B4-BE49-F238E27FC236}">
                  <a16:creationId xmlns:a16="http://schemas.microsoft.com/office/drawing/2014/main" id="{01D689E9-2126-062B-1AD9-70DABF08D4D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5754571" y="2276258"/>
              <a:ext cx="1802440" cy="1596012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522F25E9-9B0A-20F4-CD2F-194ADEF1D953}"/>
                </a:ext>
              </a:extLst>
            </p:cNvPr>
            <p:cNvGrpSpPr/>
            <p:nvPr/>
          </p:nvGrpSpPr>
          <p:grpSpPr>
            <a:xfrm>
              <a:off x="834888" y="2336658"/>
              <a:ext cx="4895987" cy="2774774"/>
              <a:chOff x="834888" y="2336658"/>
              <a:chExt cx="4895987" cy="2774774"/>
            </a:xfrm>
          </p:grpSpPr>
          <p:pic>
            <p:nvPicPr>
              <p:cNvPr id="7" name="図 1">
                <a:extLst>
                  <a:ext uri="{FF2B5EF4-FFF2-40B4-BE49-F238E27FC236}">
                    <a16:creationId xmlns:a16="http://schemas.microsoft.com/office/drawing/2014/main" id="{75AECC3D-AD5E-3BA0-658A-0392878424F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834888" y="2336658"/>
                <a:ext cx="4338898" cy="2774774"/>
              </a:xfrm>
              <a:prstGeom prst="rect">
                <a:avLst/>
              </a:prstGeom>
              <a:noFill/>
              <a:ln>
                <a:noFill/>
              </a:ln>
            </p:spPr>
          </p:pic>
          <p:cxnSp>
            <p:nvCxnSpPr>
              <p:cNvPr id="31" name="直接箭头连接符 30">
                <a:extLst>
                  <a:ext uri="{FF2B5EF4-FFF2-40B4-BE49-F238E27FC236}">
                    <a16:creationId xmlns:a16="http://schemas.microsoft.com/office/drawing/2014/main" id="{D8C864D3-0344-3B01-1B40-3B7A58294890}"/>
                  </a:ext>
                </a:extLst>
              </p:cNvPr>
              <p:cNvCxnSpPr/>
              <p:nvPr/>
            </p:nvCxnSpPr>
            <p:spPr>
              <a:xfrm flipV="1">
                <a:off x="4432300" y="2806700"/>
                <a:ext cx="650875" cy="1235075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箭头连接符 32">
                <a:extLst>
                  <a:ext uri="{FF2B5EF4-FFF2-40B4-BE49-F238E27FC236}">
                    <a16:creationId xmlns:a16="http://schemas.microsoft.com/office/drawing/2014/main" id="{B6C46B95-E032-16D1-2E3D-DE95980DAF1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83175" y="2822575"/>
                <a:ext cx="647700" cy="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73E38976-AE40-037E-8D32-12545018D5B8}"/>
                  </a:ext>
                </a:extLst>
              </p:cNvPr>
              <p:cNvSpPr/>
              <p:nvPr/>
            </p:nvSpPr>
            <p:spPr>
              <a:xfrm>
                <a:off x="4359275" y="3948659"/>
                <a:ext cx="171450" cy="188645"/>
              </a:xfrm>
              <a:prstGeom prst="ellipse">
                <a:avLst/>
              </a:prstGeom>
              <a:noFill/>
              <a:ln w="19050">
                <a:solidFill>
                  <a:srgbClr val="FFFFFF"/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1E9C360E-518D-1670-228E-184DD3771FCA}"/>
              </a:ext>
            </a:extLst>
          </p:cNvPr>
          <p:cNvSpPr txBox="1"/>
          <p:nvPr/>
        </p:nvSpPr>
        <p:spPr>
          <a:xfrm>
            <a:off x="6949960" y="2210589"/>
            <a:ext cx="4667306" cy="17895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0150" indent="-285750">
              <a:lnSpc>
                <a:spcPct val="125000"/>
              </a:lnSpc>
              <a:buClr>
                <a:schemeClr val="accent2">
                  <a:lumMod val="75000"/>
                </a:schemeClr>
              </a:buClr>
              <a:buFont typeface="Wingdings" pitchFamily="2" charset="2"/>
              <a:buChar char="p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The plastic beads which are fluidized by aeration scouring  can create a </a:t>
            </a:r>
            <a:r>
              <a:rPr lang="en-US" altLang="zh-CN" u="sng" dirty="0">
                <a:solidFill>
                  <a:srgbClr val="C55A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cutting effect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on bio-cake</a:t>
            </a:r>
          </a:p>
          <a:p>
            <a:pPr marL="570150" indent="-285750">
              <a:lnSpc>
                <a:spcPct val="125000"/>
              </a:lnSpc>
              <a:buClr>
                <a:schemeClr val="accent2">
                  <a:lumMod val="75000"/>
                </a:schemeClr>
              </a:buClr>
              <a:buFont typeface="Wingdings" pitchFamily="2" charset="2"/>
              <a:buChar char="p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The introduction of plastic particles or beads may cause </a:t>
            </a:r>
            <a:r>
              <a:rPr lang="en-US" altLang="zh-CN" u="sng" dirty="0">
                <a:solidFill>
                  <a:srgbClr val="C55A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damage</a:t>
            </a:r>
            <a:endParaRPr lang="zh-CN" altLang="en-US" u="sng" dirty="0">
              <a:solidFill>
                <a:srgbClr val="C55A1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1D6BFC87-B4EB-8C92-6A44-CA74FB242CC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r="24761"/>
          <a:stretch/>
        </p:blipFill>
        <p:spPr bwMode="auto">
          <a:xfrm>
            <a:off x="5251345" y="3811540"/>
            <a:ext cx="1676573" cy="1297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标题 2">
            <a:extLst>
              <a:ext uri="{FF2B5EF4-FFF2-40B4-BE49-F238E27FC236}">
                <a16:creationId xmlns:a16="http://schemas.microsoft.com/office/drawing/2014/main" id="{B350B248-6336-6BC4-14BB-651C4638234E}"/>
              </a:ext>
            </a:extLst>
          </p:cNvPr>
          <p:cNvSpPr txBox="1">
            <a:spLocks/>
          </p:cNvSpPr>
          <p:nvPr/>
        </p:nvSpPr>
        <p:spPr>
          <a:xfrm>
            <a:off x="283147" y="369512"/>
            <a:ext cx="8620193" cy="5220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b="1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Optimization of operation conditions</a:t>
            </a:r>
            <a:endParaRPr lang="zh-CN" altLang="en-US" sz="3600" b="1" dirty="0">
              <a:solidFill>
                <a:srgbClr val="323F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Group 15">
            <a:extLst>
              <a:ext uri="{FF2B5EF4-FFF2-40B4-BE49-F238E27FC236}">
                <a16:creationId xmlns:a16="http://schemas.microsoft.com/office/drawing/2014/main" id="{023C8901-20CE-5B4A-F2CE-2BC0AF472A05}"/>
              </a:ext>
            </a:extLst>
          </p:cNvPr>
          <p:cNvGrpSpPr/>
          <p:nvPr/>
        </p:nvGrpSpPr>
        <p:grpSpPr>
          <a:xfrm>
            <a:off x="8972536" y="403679"/>
            <a:ext cx="3121806" cy="447110"/>
            <a:chOff x="8844309" y="358006"/>
            <a:chExt cx="3121806" cy="447110"/>
          </a:xfrm>
        </p:grpSpPr>
        <p:grpSp>
          <p:nvGrpSpPr>
            <p:cNvPr id="9" name="组合 2">
              <a:extLst>
                <a:ext uri="{FF2B5EF4-FFF2-40B4-BE49-F238E27FC236}">
                  <a16:creationId xmlns:a16="http://schemas.microsoft.com/office/drawing/2014/main" id="{73544A59-2CCD-78D3-E256-E0B1C5641C9C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20" name="TextBox 15">
                <a:extLst>
                  <a:ext uri="{FF2B5EF4-FFF2-40B4-BE49-F238E27FC236}">
                    <a16:creationId xmlns:a16="http://schemas.microsoft.com/office/drawing/2014/main" id="{11841749-9025-8E6D-7F0B-ADCA8FF536DB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1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1000" dirty="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21" name="直线连接符 20">
                <a:extLst>
                  <a:ext uri="{FF2B5EF4-FFF2-40B4-BE49-F238E27FC236}">
                    <a16:creationId xmlns:a16="http://schemas.microsoft.com/office/drawing/2014/main" id="{37CEC55A-B054-11BF-80A6-D8EB103F101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0" name="Picture 17">
              <a:extLst>
                <a:ext uri="{FF2B5EF4-FFF2-40B4-BE49-F238E27FC236}">
                  <a16:creationId xmlns:a16="http://schemas.microsoft.com/office/drawing/2014/main" id="{69486068-0379-10DC-1A03-D5987060D46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6DCE1388-CB90-0EC0-083D-DB300E987296}"/>
              </a:ext>
            </a:extLst>
          </p:cNvPr>
          <p:cNvSpPr txBox="1"/>
          <p:nvPr/>
        </p:nvSpPr>
        <p:spPr>
          <a:xfrm>
            <a:off x="690657" y="1261204"/>
            <a:ext cx="6519130" cy="473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5000"/>
              </a:lnSpc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</a:pPr>
            <a:r>
              <a:rPr lang="en-US" altLang="zh-CN" sz="2200" b="1" dirty="0">
                <a:latin typeface="Arial" panose="020B0604020202020204" pitchFamily="34" charset="0"/>
                <a:cs typeface="Arial" panose="020B0604020202020204" pitchFamily="34" charset="0"/>
              </a:rPr>
              <a:t>Enhancement of hydrodynamic conditions</a:t>
            </a:r>
            <a:endParaRPr lang="zh-CN" alt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55174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A5421A2-6ACE-7ED2-E4E2-072D4261676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5326" y="6348026"/>
            <a:ext cx="8463294" cy="280923"/>
          </a:xfrm>
        </p:spPr>
        <p:txBody>
          <a:bodyPr/>
          <a:lstStyle/>
          <a:p>
            <a:pPr marL="0" indent="0" algn="l">
              <a:buNone/>
            </a:pPr>
            <a:r>
              <a:rPr lang="en-US" altLang="zh-CN" dirty="0">
                <a:solidFill>
                  <a:srgbClr val="000000"/>
                </a:solidFill>
                <a:effectLst/>
              </a:rPr>
              <a:t>Source:</a:t>
            </a:r>
            <a:r>
              <a:rPr lang="zh-CN" altLang="en-US" dirty="0">
                <a:solidFill>
                  <a:srgbClr val="000000"/>
                </a:solidFill>
                <a:effectLst/>
              </a:rPr>
              <a:t> </a:t>
            </a:r>
            <a:r>
              <a:rPr lang="fi-FI" altLang="zh-CN" dirty="0">
                <a:solidFill>
                  <a:srgbClr val="000000"/>
                </a:solidFill>
                <a:effectLst/>
              </a:rPr>
              <a:t>Cheng</a:t>
            </a:r>
            <a:r>
              <a:rPr lang="fi-FI" altLang="zh-CN" dirty="0">
                <a:solidFill>
                  <a:srgbClr val="000000"/>
                </a:solidFill>
              </a:rPr>
              <a:t>, et al., </a:t>
            </a:r>
            <a:r>
              <a:rPr lang="fi-FI" altLang="zh-CN" i="1" dirty="0">
                <a:solidFill>
                  <a:srgbClr val="000000"/>
                </a:solidFill>
                <a:effectLst/>
              </a:rPr>
              <a:t>Water research</a:t>
            </a:r>
            <a:r>
              <a:rPr lang="fi-FI" altLang="zh-CN" dirty="0">
                <a:solidFill>
                  <a:srgbClr val="000000"/>
                </a:solidFill>
                <a:effectLst/>
              </a:rPr>
              <a:t>, 2020, 168: 115195.</a:t>
            </a:r>
            <a:endParaRPr lang="zh-CN" altLang="en-US" dirty="0"/>
          </a:p>
        </p:txBody>
      </p:sp>
      <p:sp>
        <p:nvSpPr>
          <p:cNvPr id="9" name="标题 2">
            <a:extLst>
              <a:ext uri="{FF2B5EF4-FFF2-40B4-BE49-F238E27FC236}">
                <a16:creationId xmlns:a16="http://schemas.microsoft.com/office/drawing/2014/main" id="{84C98856-E420-F617-012F-908D00590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967" y="369512"/>
            <a:ext cx="8620193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Optimization of operation conditions</a:t>
            </a:r>
            <a:endParaRPr lang="zh-CN" altLang="en-US" sz="3600" b="1" dirty="0">
              <a:solidFill>
                <a:srgbClr val="323F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BB917A0-EBED-107C-0B2D-EC64B544B88D}"/>
              </a:ext>
            </a:extLst>
          </p:cNvPr>
          <p:cNvSpPr txBox="1"/>
          <p:nvPr/>
        </p:nvSpPr>
        <p:spPr>
          <a:xfrm>
            <a:off x="676369" y="1204052"/>
            <a:ext cx="5718235" cy="473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5000"/>
              </a:lnSpc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</a:pPr>
            <a:r>
              <a:rPr lang="en-US" altLang="zh-CN" sz="2200" b="1" dirty="0">
                <a:latin typeface="Arial" panose="020B0604020202020204" pitchFamily="34" charset="0"/>
                <a:cs typeface="Arial" panose="020B0604020202020204" pitchFamily="34" charset="0"/>
              </a:rPr>
              <a:t>Optimization of membrane flux</a:t>
            </a:r>
            <a:endParaRPr lang="zh-CN" alt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5B91A779-542A-DE23-01DA-D5E8B5A729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656" y="1840680"/>
            <a:ext cx="6453094" cy="3190537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534F5FD4-F4F3-6E04-B7D5-852D96DC8264}"/>
              </a:ext>
            </a:extLst>
          </p:cNvPr>
          <p:cNvSpPr txBox="1"/>
          <p:nvPr/>
        </p:nvSpPr>
        <p:spPr>
          <a:xfrm>
            <a:off x="6848293" y="2464987"/>
            <a:ext cx="4994940" cy="22165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3750" indent="-285750">
              <a:lnSpc>
                <a:spcPct val="125000"/>
              </a:lnSpc>
              <a:buClr>
                <a:schemeClr val="accent2">
                  <a:lumMod val="75000"/>
                </a:schemeClr>
              </a:buClr>
              <a:buFont typeface="Wingdings" pitchFamily="2" charset="2"/>
              <a:buChar char="p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Low flux can ensure a low fouling development rate, but with low water production</a:t>
            </a:r>
          </a:p>
          <a:p>
            <a:pPr marL="573750" indent="-285750">
              <a:lnSpc>
                <a:spcPct val="125000"/>
              </a:lnSpc>
              <a:buClr>
                <a:schemeClr val="accent2">
                  <a:lumMod val="75000"/>
                </a:schemeClr>
              </a:buClr>
              <a:buFont typeface="Wingdings" pitchFamily="2" charset="2"/>
              <a:buChar char="p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altLang="zh-CN" sz="1600" b="1" u="sng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critical flux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for a given membrane varies with ambient </a:t>
            </a:r>
          </a:p>
          <a:p>
            <a:pPr marL="573750" indent="-285750">
              <a:lnSpc>
                <a:spcPct val="125000"/>
              </a:lnSpc>
              <a:buClr>
                <a:schemeClr val="accent2">
                  <a:lumMod val="75000"/>
                </a:schemeClr>
              </a:buClr>
              <a:buFont typeface="Wingdings" pitchFamily="2" charset="2"/>
              <a:buChar char="p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The critical flux in a given MBR plant should be </a:t>
            </a:r>
            <a:r>
              <a:rPr lang="en-US" altLang="zh-CN" sz="1600" b="1" u="sng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periodically re-evaluated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and the fouling control strategies should be updated</a:t>
            </a:r>
            <a:endParaRPr lang="zh-CN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937F7D7-0610-38F3-8440-3579292CF636}"/>
              </a:ext>
            </a:extLst>
          </p:cNvPr>
          <p:cNvSpPr txBox="1"/>
          <p:nvPr/>
        </p:nvSpPr>
        <p:spPr>
          <a:xfrm>
            <a:off x="690656" y="5188774"/>
            <a:ext cx="6453094" cy="985398"/>
          </a:xfrm>
          <a:prstGeom prst="rect">
            <a:avLst/>
          </a:prstGeom>
          <a:solidFill>
            <a:schemeClr val="accent2">
              <a:lumMod val="75000"/>
              <a:alpha val="10196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ts val="2400"/>
              </a:lnSpc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Critical flux determination is a prerequisite for MBR operation, as a </a:t>
            </a:r>
            <a:r>
              <a:rPr lang="en-US" altLang="zh-CN" sz="1600" b="1" u="sng" dirty="0">
                <a:latin typeface="Arial" panose="020B0604020202020204" pitchFamily="34" charset="0"/>
                <a:cs typeface="Arial" panose="020B0604020202020204" pitchFamily="34" charset="0"/>
              </a:rPr>
              <a:t>sub-critical flux operation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is usually preferred by </a:t>
            </a:r>
          </a:p>
          <a:p>
            <a:pPr algn="ctr">
              <a:lnSpc>
                <a:spcPts val="2400"/>
              </a:lnSpc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most membrane suppliers</a:t>
            </a:r>
            <a:endParaRPr lang="zh-CN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Group 15">
            <a:extLst>
              <a:ext uri="{FF2B5EF4-FFF2-40B4-BE49-F238E27FC236}">
                <a16:creationId xmlns:a16="http://schemas.microsoft.com/office/drawing/2014/main" id="{A7F4E009-60CB-351E-1CD2-A3E82CBA3055}"/>
              </a:ext>
            </a:extLst>
          </p:cNvPr>
          <p:cNvGrpSpPr/>
          <p:nvPr/>
        </p:nvGrpSpPr>
        <p:grpSpPr>
          <a:xfrm>
            <a:off x="8972536" y="403679"/>
            <a:ext cx="3121806" cy="447110"/>
            <a:chOff x="8844309" y="358006"/>
            <a:chExt cx="3121806" cy="447110"/>
          </a:xfrm>
        </p:grpSpPr>
        <p:grpSp>
          <p:nvGrpSpPr>
            <p:cNvPr id="7" name="组合 2">
              <a:extLst>
                <a:ext uri="{FF2B5EF4-FFF2-40B4-BE49-F238E27FC236}">
                  <a16:creationId xmlns:a16="http://schemas.microsoft.com/office/drawing/2014/main" id="{00A7E5CE-0CC4-589B-7DE7-A8D1F196D594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20" name="TextBox 15">
                <a:extLst>
                  <a:ext uri="{FF2B5EF4-FFF2-40B4-BE49-F238E27FC236}">
                    <a16:creationId xmlns:a16="http://schemas.microsoft.com/office/drawing/2014/main" id="{852836C2-4B35-15A9-8E7C-22CD7361BA98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1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1000" dirty="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22" name="直线连接符 21">
                <a:extLst>
                  <a:ext uri="{FF2B5EF4-FFF2-40B4-BE49-F238E27FC236}">
                    <a16:creationId xmlns:a16="http://schemas.microsoft.com/office/drawing/2014/main" id="{864D0C11-6DD2-BBAE-91C8-1B3F2D598BC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5" name="Picture 17">
              <a:extLst>
                <a:ext uri="{FF2B5EF4-FFF2-40B4-BE49-F238E27FC236}">
                  <a16:creationId xmlns:a16="http://schemas.microsoft.com/office/drawing/2014/main" id="{04D7E3C3-A0E9-8D9C-13B6-9A538C366FC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120441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A5421A2-6ACE-7ED2-E4E2-072D4261676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10200" y="6447200"/>
            <a:ext cx="10801274" cy="271185"/>
          </a:xfrm>
        </p:spPr>
        <p:txBody>
          <a:bodyPr/>
          <a:lstStyle/>
          <a:p>
            <a:pPr algn="l"/>
            <a:endParaRPr lang="zh-CN" altLang="en-US" dirty="0"/>
          </a:p>
        </p:txBody>
      </p:sp>
      <p:sp>
        <p:nvSpPr>
          <p:cNvPr id="9" name="标题 2">
            <a:extLst>
              <a:ext uri="{FF2B5EF4-FFF2-40B4-BE49-F238E27FC236}">
                <a16:creationId xmlns:a16="http://schemas.microsoft.com/office/drawing/2014/main" id="{84C98856-E420-F617-012F-908D00590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967" y="369512"/>
            <a:ext cx="8620193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Fouling control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952E51C-0787-7BD0-ECBD-FC18B52F701B}"/>
              </a:ext>
            </a:extLst>
          </p:cNvPr>
          <p:cNvGrpSpPr/>
          <p:nvPr/>
        </p:nvGrpSpPr>
        <p:grpSpPr>
          <a:xfrm>
            <a:off x="4115106" y="2374249"/>
            <a:ext cx="2166571" cy="1858725"/>
            <a:chOff x="3088604" y="1658989"/>
            <a:chExt cx="2484854" cy="1916516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88FFCEB3-B43B-089A-BD5A-EE86EE872E4C}"/>
                </a:ext>
              </a:extLst>
            </p:cNvPr>
            <p:cNvGrpSpPr/>
            <p:nvPr/>
          </p:nvGrpSpPr>
          <p:grpSpPr>
            <a:xfrm>
              <a:off x="3448946" y="1658989"/>
              <a:ext cx="1764170" cy="536235"/>
              <a:chOff x="3448946" y="1658989"/>
              <a:chExt cx="1764170" cy="536235"/>
            </a:xfrm>
          </p:grpSpPr>
          <p:sp>
            <p:nvSpPr>
              <p:cNvPr id="38" name="任意多边形 50">
                <a:extLst>
                  <a:ext uri="{FF2B5EF4-FFF2-40B4-BE49-F238E27FC236}">
                    <a16:creationId xmlns:a16="http://schemas.microsoft.com/office/drawing/2014/main" id="{F3C2DE46-44EE-F511-ACD0-5DAD9A47844A}"/>
                  </a:ext>
                </a:extLst>
              </p:cNvPr>
              <p:cNvSpPr/>
              <p:nvPr/>
            </p:nvSpPr>
            <p:spPr>
              <a:xfrm>
                <a:off x="3448946" y="1658989"/>
                <a:ext cx="1764170" cy="536235"/>
              </a:xfrm>
              <a:custGeom>
                <a:avLst/>
                <a:gdLst>
                  <a:gd name="connsiteX0" fmla="*/ 1304176 w 2608353"/>
                  <a:gd name="connsiteY0" fmla="*/ 0 h 792832"/>
                  <a:gd name="connsiteX1" fmla="*/ 2603094 w 2608353"/>
                  <a:gd name="connsiteY1" fmla="*/ 538030 h 792832"/>
                  <a:gd name="connsiteX2" fmla="*/ 2608353 w 2608353"/>
                  <a:gd name="connsiteY2" fmla="*/ 543815 h 792832"/>
                  <a:gd name="connsiteX3" fmla="*/ 2602175 w 2608353"/>
                  <a:gd name="connsiteY3" fmla="*/ 547882 h 792832"/>
                  <a:gd name="connsiteX4" fmla="*/ 1304176 w 2608353"/>
                  <a:gd name="connsiteY4" fmla="*/ 792832 h 792832"/>
                  <a:gd name="connsiteX5" fmla="*/ 6177 w 2608353"/>
                  <a:gd name="connsiteY5" fmla="*/ 547882 h 792832"/>
                  <a:gd name="connsiteX6" fmla="*/ 0 w 2608353"/>
                  <a:gd name="connsiteY6" fmla="*/ 543815 h 792832"/>
                  <a:gd name="connsiteX7" fmla="*/ 5258 w 2608353"/>
                  <a:gd name="connsiteY7" fmla="*/ 538030 h 792832"/>
                  <a:gd name="connsiteX8" fmla="*/ 1304176 w 2608353"/>
                  <a:gd name="connsiteY8" fmla="*/ 0 h 792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08353" h="792832">
                    <a:moveTo>
                      <a:pt x="1304176" y="0"/>
                    </a:moveTo>
                    <a:cubicBezTo>
                      <a:pt x="1811435" y="0"/>
                      <a:pt x="2270672" y="205608"/>
                      <a:pt x="2603094" y="538030"/>
                    </a:cubicBezTo>
                    <a:lnTo>
                      <a:pt x="2608353" y="543815"/>
                    </a:lnTo>
                    <a:lnTo>
                      <a:pt x="2602175" y="547882"/>
                    </a:lnTo>
                    <a:cubicBezTo>
                      <a:pt x="2352203" y="693785"/>
                      <a:pt x="1864670" y="792832"/>
                      <a:pt x="1304176" y="792832"/>
                    </a:cubicBezTo>
                    <a:cubicBezTo>
                      <a:pt x="743683" y="792832"/>
                      <a:pt x="256150" y="693785"/>
                      <a:pt x="6177" y="547882"/>
                    </a:cubicBezTo>
                    <a:lnTo>
                      <a:pt x="0" y="543815"/>
                    </a:lnTo>
                    <a:lnTo>
                      <a:pt x="5258" y="538030"/>
                    </a:lnTo>
                    <a:cubicBezTo>
                      <a:pt x="337680" y="205608"/>
                      <a:pt x="796917" y="0"/>
                      <a:pt x="1304176" y="0"/>
                    </a:cubicBezTo>
                    <a:close/>
                  </a:path>
                </a:pathLst>
              </a:custGeom>
              <a:solidFill>
                <a:srgbClr val="F5F1E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9" name="文本框 1153">
                <a:extLst>
                  <a:ext uri="{FF2B5EF4-FFF2-40B4-BE49-F238E27FC236}">
                    <a16:creationId xmlns:a16="http://schemas.microsoft.com/office/drawing/2014/main" id="{D560421A-5FC3-8C38-0B1C-DEED7C8691DB}"/>
                  </a:ext>
                </a:extLst>
              </p:cNvPr>
              <p:cNvSpPr txBox="1"/>
              <p:nvPr/>
            </p:nvSpPr>
            <p:spPr>
              <a:xfrm>
                <a:off x="3923929" y="1696272"/>
                <a:ext cx="839536" cy="3878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1</a:t>
                </a:r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BCBE2E53-0537-E3D4-6A28-902401784DE6}"/>
                </a:ext>
              </a:extLst>
            </p:cNvPr>
            <p:cNvGrpSpPr/>
            <p:nvPr/>
          </p:nvGrpSpPr>
          <p:grpSpPr>
            <a:xfrm>
              <a:off x="3121843" y="2026801"/>
              <a:ext cx="2418375" cy="874615"/>
              <a:chOff x="3121843" y="2026801"/>
              <a:chExt cx="2418375" cy="874615"/>
            </a:xfrm>
          </p:grpSpPr>
          <p:sp>
            <p:nvSpPr>
              <p:cNvPr id="36" name="任意多边形 48">
                <a:extLst>
                  <a:ext uri="{FF2B5EF4-FFF2-40B4-BE49-F238E27FC236}">
                    <a16:creationId xmlns:a16="http://schemas.microsoft.com/office/drawing/2014/main" id="{2C90AEA7-F8AD-261F-393C-10987D2B29DB}"/>
                  </a:ext>
                </a:extLst>
              </p:cNvPr>
              <p:cNvSpPr/>
              <p:nvPr/>
            </p:nvSpPr>
            <p:spPr>
              <a:xfrm>
                <a:off x="3121843" y="2026801"/>
                <a:ext cx="2418375" cy="874615"/>
              </a:xfrm>
              <a:custGeom>
                <a:avLst/>
                <a:gdLst>
                  <a:gd name="connsiteX0" fmla="*/ 3091980 w 3575607"/>
                  <a:gd name="connsiteY0" fmla="*/ 0 h 1293132"/>
                  <a:gd name="connsiteX1" fmla="*/ 3205281 w 3575607"/>
                  <a:gd name="connsiteY1" fmla="*/ 124664 h 1293132"/>
                  <a:gd name="connsiteX2" fmla="*/ 3561124 w 3575607"/>
                  <a:gd name="connsiteY2" fmla="*/ 812095 h 1293132"/>
                  <a:gd name="connsiteX3" fmla="*/ 3575607 w 3575607"/>
                  <a:gd name="connsiteY3" fmla="*/ 876712 h 1293132"/>
                  <a:gd name="connsiteX4" fmla="*/ 3482532 w 3575607"/>
                  <a:gd name="connsiteY4" fmla="*/ 932824 h 1293132"/>
                  <a:gd name="connsiteX5" fmla="*/ 1787803 w 3575607"/>
                  <a:gd name="connsiteY5" fmla="*/ 1293132 h 1293132"/>
                  <a:gd name="connsiteX6" fmla="*/ 93075 w 3575607"/>
                  <a:gd name="connsiteY6" fmla="*/ 932824 h 1293132"/>
                  <a:gd name="connsiteX7" fmla="*/ 0 w 3575607"/>
                  <a:gd name="connsiteY7" fmla="*/ 876712 h 1293132"/>
                  <a:gd name="connsiteX8" fmla="*/ 14483 w 3575607"/>
                  <a:gd name="connsiteY8" fmla="*/ 812095 h 1293132"/>
                  <a:gd name="connsiteX9" fmla="*/ 370325 w 3575607"/>
                  <a:gd name="connsiteY9" fmla="*/ 124664 h 1293132"/>
                  <a:gd name="connsiteX10" fmla="*/ 483627 w 3575607"/>
                  <a:gd name="connsiteY10" fmla="*/ 1 h 1293132"/>
                  <a:gd name="connsiteX11" fmla="*/ 489804 w 3575607"/>
                  <a:gd name="connsiteY11" fmla="*/ 4067 h 1293132"/>
                  <a:gd name="connsiteX12" fmla="*/ 1787803 w 3575607"/>
                  <a:gd name="connsiteY12" fmla="*/ 249017 h 1293132"/>
                  <a:gd name="connsiteX13" fmla="*/ 3085802 w 3575607"/>
                  <a:gd name="connsiteY13" fmla="*/ 4067 h 1293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575607" h="1293132">
                    <a:moveTo>
                      <a:pt x="3091980" y="0"/>
                    </a:moveTo>
                    <a:lnTo>
                      <a:pt x="3205281" y="124664"/>
                    </a:lnTo>
                    <a:cubicBezTo>
                      <a:pt x="3369063" y="323122"/>
                      <a:pt x="3491973" y="556562"/>
                      <a:pt x="3561124" y="812095"/>
                    </a:cubicBezTo>
                    <a:lnTo>
                      <a:pt x="3575607" y="876712"/>
                    </a:lnTo>
                    <a:lnTo>
                      <a:pt x="3482532" y="932824"/>
                    </a:lnTo>
                    <a:cubicBezTo>
                      <a:pt x="3079708" y="1152873"/>
                      <a:pt x="2470089" y="1293132"/>
                      <a:pt x="1787803" y="1293132"/>
                    </a:cubicBezTo>
                    <a:cubicBezTo>
                      <a:pt x="1105518" y="1293132"/>
                      <a:pt x="495898" y="1152873"/>
                      <a:pt x="93075" y="932824"/>
                    </a:cubicBezTo>
                    <a:lnTo>
                      <a:pt x="0" y="876712"/>
                    </a:lnTo>
                    <a:lnTo>
                      <a:pt x="14483" y="812095"/>
                    </a:lnTo>
                    <a:cubicBezTo>
                      <a:pt x="83633" y="556562"/>
                      <a:pt x="206543" y="323122"/>
                      <a:pt x="370325" y="124664"/>
                    </a:cubicBezTo>
                    <a:lnTo>
                      <a:pt x="483627" y="1"/>
                    </a:lnTo>
                    <a:lnTo>
                      <a:pt x="489804" y="4067"/>
                    </a:lnTo>
                    <a:cubicBezTo>
                      <a:pt x="739777" y="149970"/>
                      <a:pt x="1227310" y="249017"/>
                      <a:pt x="1787803" y="249017"/>
                    </a:cubicBezTo>
                    <a:cubicBezTo>
                      <a:pt x="2348296" y="249017"/>
                      <a:pt x="2835829" y="149970"/>
                      <a:pt x="3085802" y="4067"/>
                    </a:cubicBezTo>
                    <a:close/>
                  </a:path>
                </a:pathLst>
              </a:custGeom>
              <a:solidFill>
                <a:srgbClr val="DCDB6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7" name="文本框 39">
                <a:extLst>
                  <a:ext uri="{FF2B5EF4-FFF2-40B4-BE49-F238E27FC236}">
                    <a16:creationId xmlns:a16="http://schemas.microsoft.com/office/drawing/2014/main" id="{B41DC781-3C8F-1243-B56C-C25B159C16B7}"/>
                  </a:ext>
                </a:extLst>
              </p:cNvPr>
              <p:cNvSpPr txBox="1"/>
              <p:nvPr/>
            </p:nvSpPr>
            <p:spPr>
              <a:xfrm>
                <a:off x="3923929" y="2344668"/>
                <a:ext cx="839535" cy="3878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  <a:endParaRPr kumimoji="0" lang="zh-CN" altLang="en-US" sz="105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984C6A89-6824-13ED-C85C-4E3A7E0B79C2}"/>
                </a:ext>
              </a:extLst>
            </p:cNvPr>
            <p:cNvGrpSpPr/>
            <p:nvPr/>
          </p:nvGrpSpPr>
          <p:grpSpPr>
            <a:xfrm>
              <a:off x="3088604" y="2619768"/>
              <a:ext cx="2484854" cy="955737"/>
              <a:chOff x="3088604" y="2619768"/>
              <a:chExt cx="2484854" cy="955737"/>
            </a:xfrm>
          </p:grpSpPr>
          <p:sp>
            <p:nvSpPr>
              <p:cNvPr id="34" name="任意多边形 46">
                <a:extLst>
                  <a:ext uri="{FF2B5EF4-FFF2-40B4-BE49-F238E27FC236}">
                    <a16:creationId xmlns:a16="http://schemas.microsoft.com/office/drawing/2014/main" id="{0212724E-41FB-0993-51AD-FD00FAE0292D}"/>
                  </a:ext>
                </a:extLst>
              </p:cNvPr>
              <p:cNvSpPr/>
              <p:nvPr/>
            </p:nvSpPr>
            <p:spPr>
              <a:xfrm>
                <a:off x="3088604" y="2619768"/>
                <a:ext cx="2484854" cy="955737"/>
              </a:xfrm>
              <a:custGeom>
                <a:avLst/>
                <a:gdLst>
                  <a:gd name="connsiteX0" fmla="*/ 49144 w 3673896"/>
                  <a:gd name="connsiteY0" fmla="*/ 0 h 1413072"/>
                  <a:gd name="connsiteX1" fmla="*/ 142219 w 3673896"/>
                  <a:gd name="connsiteY1" fmla="*/ 56112 h 1413072"/>
                  <a:gd name="connsiteX2" fmla="*/ 1836948 w 3673896"/>
                  <a:gd name="connsiteY2" fmla="*/ 416420 h 1413072"/>
                  <a:gd name="connsiteX3" fmla="*/ 3531677 w 3673896"/>
                  <a:gd name="connsiteY3" fmla="*/ 56112 h 1413072"/>
                  <a:gd name="connsiteX4" fmla="*/ 3624752 w 3673896"/>
                  <a:gd name="connsiteY4" fmla="*/ 0 h 1413072"/>
                  <a:gd name="connsiteX5" fmla="*/ 3645205 w 3673896"/>
                  <a:gd name="connsiteY5" fmla="*/ 91251 h 1413072"/>
                  <a:gd name="connsiteX6" fmla="*/ 3673896 w 3673896"/>
                  <a:gd name="connsiteY6" fmla="*/ 416421 h 1413072"/>
                  <a:gd name="connsiteX7" fmla="*/ 3591310 w 3673896"/>
                  <a:gd name="connsiteY7" fmla="*/ 962673 h 1413072"/>
                  <a:gd name="connsiteX8" fmla="*/ 3538316 w 3673896"/>
                  <a:gd name="connsiteY8" fmla="*/ 1107464 h 1413072"/>
                  <a:gd name="connsiteX9" fmla="*/ 3366842 w 3673896"/>
                  <a:gd name="connsiteY9" fmla="*/ 1173264 h 1413072"/>
                  <a:gd name="connsiteX10" fmla="*/ 1836948 w 3673896"/>
                  <a:gd name="connsiteY10" fmla="*/ 1413072 h 1413072"/>
                  <a:gd name="connsiteX11" fmla="*/ 307055 w 3673896"/>
                  <a:gd name="connsiteY11" fmla="*/ 1173264 h 1413072"/>
                  <a:gd name="connsiteX12" fmla="*/ 135580 w 3673896"/>
                  <a:gd name="connsiteY12" fmla="*/ 1107464 h 1413072"/>
                  <a:gd name="connsiteX13" fmla="*/ 82586 w 3673896"/>
                  <a:gd name="connsiteY13" fmla="*/ 962673 h 1413072"/>
                  <a:gd name="connsiteX14" fmla="*/ 0 w 3673896"/>
                  <a:gd name="connsiteY14" fmla="*/ 416421 h 1413072"/>
                  <a:gd name="connsiteX15" fmla="*/ 28691 w 3673896"/>
                  <a:gd name="connsiteY15" fmla="*/ 91251 h 1413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73896" h="1413072">
                    <a:moveTo>
                      <a:pt x="49144" y="0"/>
                    </a:moveTo>
                    <a:lnTo>
                      <a:pt x="142219" y="56112"/>
                    </a:lnTo>
                    <a:cubicBezTo>
                      <a:pt x="545043" y="276161"/>
                      <a:pt x="1154663" y="416420"/>
                      <a:pt x="1836948" y="416420"/>
                    </a:cubicBezTo>
                    <a:cubicBezTo>
                      <a:pt x="2519233" y="416420"/>
                      <a:pt x="3128853" y="276161"/>
                      <a:pt x="3531677" y="56112"/>
                    </a:cubicBezTo>
                    <a:lnTo>
                      <a:pt x="3624752" y="0"/>
                    </a:lnTo>
                    <a:lnTo>
                      <a:pt x="3645205" y="91251"/>
                    </a:lnTo>
                    <a:cubicBezTo>
                      <a:pt x="3664057" y="196794"/>
                      <a:pt x="3673896" y="305458"/>
                      <a:pt x="3673896" y="416421"/>
                    </a:cubicBezTo>
                    <a:cubicBezTo>
                      <a:pt x="3673896" y="606643"/>
                      <a:pt x="3644982" y="790112"/>
                      <a:pt x="3591310" y="962673"/>
                    </a:cubicBezTo>
                    <a:lnTo>
                      <a:pt x="3538316" y="1107464"/>
                    </a:lnTo>
                    <a:lnTo>
                      <a:pt x="3366842" y="1173264"/>
                    </a:lnTo>
                    <a:cubicBezTo>
                      <a:pt x="2930125" y="1324667"/>
                      <a:pt x="2403655" y="1413072"/>
                      <a:pt x="1836948" y="1413072"/>
                    </a:cubicBezTo>
                    <a:cubicBezTo>
                      <a:pt x="1270241" y="1413072"/>
                      <a:pt x="743772" y="1324667"/>
                      <a:pt x="307055" y="1173264"/>
                    </a:cubicBezTo>
                    <a:lnTo>
                      <a:pt x="135580" y="1107464"/>
                    </a:lnTo>
                    <a:lnTo>
                      <a:pt x="82586" y="962673"/>
                    </a:lnTo>
                    <a:cubicBezTo>
                      <a:pt x="28914" y="790112"/>
                      <a:pt x="0" y="606643"/>
                      <a:pt x="0" y="416421"/>
                    </a:cubicBezTo>
                    <a:cubicBezTo>
                      <a:pt x="0" y="305458"/>
                      <a:pt x="9839" y="196794"/>
                      <a:pt x="28691" y="91251"/>
                    </a:cubicBezTo>
                    <a:close/>
                  </a:path>
                </a:pathLst>
              </a:custGeom>
              <a:solidFill>
                <a:srgbClr val="C6801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5" name="文本框 40">
                <a:extLst>
                  <a:ext uri="{FF2B5EF4-FFF2-40B4-BE49-F238E27FC236}">
                    <a16:creationId xmlns:a16="http://schemas.microsoft.com/office/drawing/2014/main" id="{C66E74DD-7808-31BF-C406-1A5353635B78}"/>
                  </a:ext>
                </a:extLst>
              </p:cNvPr>
              <p:cNvSpPr txBox="1"/>
              <p:nvPr/>
            </p:nvSpPr>
            <p:spPr>
              <a:xfrm>
                <a:off x="3923929" y="2993066"/>
                <a:ext cx="839536" cy="387836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3</a:t>
                </a:r>
                <a:endParaRPr kumimoji="0" lang="zh-CN" altLang="en-US" sz="105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26" name="矩形 25">
            <a:extLst>
              <a:ext uri="{FF2B5EF4-FFF2-40B4-BE49-F238E27FC236}">
                <a16:creationId xmlns:a16="http://schemas.microsoft.com/office/drawing/2014/main" id="{AA35D3DB-B8CF-A9A1-3B74-95416A26D6A0}"/>
              </a:ext>
            </a:extLst>
          </p:cNvPr>
          <p:cNvSpPr/>
          <p:nvPr/>
        </p:nvSpPr>
        <p:spPr>
          <a:xfrm>
            <a:off x="632305" y="1527884"/>
            <a:ext cx="4471096" cy="400111"/>
          </a:xfrm>
          <a:prstGeom prst="rect">
            <a:avLst/>
          </a:prstGeom>
          <a:solidFill>
            <a:schemeClr val="tx2"/>
          </a:solidFill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Membrane fouling control methods</a:t>
            </a:r>
            <a:endParaRPr lang="zh-CN" altLang="en-US" sz="20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5BDA0449-3355-4AEF-8F8B-2AB79D460241}"/>
              </a:ext>
            </a:extLst>
          </p:cNvPr>
          <p:cNvGrpSpPr/>
          <p:nvPr/>
        </p:nvGrpSpPr>
        <p:grpSpPr>
          <a:xfrm>
            <a:off x="145616" y="2269873"/>
            <a:ext cx="3964769" cy="2710039"/>
            <a:chOff x="145616" y="2269873"/>
            <a:chExt cx="3964769" cy="2710039"/>
          </a:xfrm>
        </p:grpSpPr>
        <p:sp>
          <p:nvSpPr>
            <p:cNvPr id="20" name="任意多边形 54">
              <a:extLst>
                <a:ext uri="{FF2B5EF4-FFF2-40B4-BE49-F238E27FC236}">
                  <a16:creationId xmlns:a16="http://schemas.microsoft.com/office/drawing/2014/main" id="{54257328-997E-068D-46F3-1E8FF730315F}"/>
                </a:ext>
              </a:extLst>
            </p:cNvPr>
            <p:cNvSpPr/>
            <p:nvPr/>
          </p:nvSpPr>
          <p:spPr>
            <a:xfrm flipV="1">
              <a:off x="450249" y="2681903"/>
              <a:ext cx="3660136" cy="574978"/>
            </a:xfrm>
            <a:custGeom>
              <a:avLst/>
              <a:gdLst>
                <a:gd name="connsiteX0" fmla="*/ 1752600 w 1752600"/>
                <a:gd name="connsiteY0" fmla="*/ 0 h 495300"/>
                <a:gd name="connsiteX1" fmla="*/ 1314450 w 1752600"/>
                <a:gd name="connsiteY1" fmla="*/ 438150 h 495300"/>
                <a:gd name="connsiteX2" fmla="*/ 0 w 1752600"/>
                <a:gd name="connsiteY2" fmla="*/ 438150 h 495300"/>
                <a:gd name="connsiteX3" fmla="*/ 0 w 1752600"/>
                <a:gd name="connsiteY3" fmla="*/ 495300 h 495300"/>
                <a:gd name="connsiteX0-1" fmla="*/ 1752600 w 1752600"/>
                <a:gd name="connsiteY0-2" fmla="*/ 0 h 438150"/>
                <a:gd name="connsiteX1-3" fmla="*/ 1314450 w 1752600"/>
                <a:gd name="connsiteY1-4" fmla="*/ 438150 h 438150"/>
                <a:gd name="connsiteX2-5" fmla="*/ 0 w 1752600"/>
                <a:gd name="connsiteY2-6" fmla="*/ 438150 h 438150"/>
                <a:gd name="connsiteX0-7" fmla="*/ 1981200 w 1981200"/>
                <a:gd name="connsiteY0-8" fmla="*/ 0 h 438150"/>
                <a:gd name="connsiteX1-9" fmla="*/ 1543050 w 1981200"/>
                <a:gd name="connsiteY1-10" fmla="*/ 438150 h 438150"/>
                <a:gd name="connsiteX2-11" fmla="*/ 0 w 1981200"/>
                <a:gd name="connsiteY2-12" fmla="*/ 438150 h 438150"/>
                <a:gd name="connsiteX0-13" fmla="*/ 1935480 w 1935480"/>
                <a:gd name="connsiteY0-14" fmla="*/ 0 h 392430"/>
                <a:gd name="connsiteX1-15" fmla="*/ 1543050 w 1935480"/>
                <a:gd name="connsiteY1-16" fmla="*/ 392430 h 392430"/>
                <a:gd name="connsiteX2-17" fmla="*/ 0 w 1935480"/>
                <a:gd name="connsiteY2-18" fmla="*/ 392430 h 39243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1935480" h="392430">
                  <a:moveTo>
                    <a:pt x="1935480" y="0"/>
                  </a:moveTo>
                  <a:lnTo>
                    <a:pt x="1543050" y="392430"/>
                  </a:lnTo>
                  <a:lnTo>
                    <a:pt x="0" y="392430"/>
                  </a:lnTo>
                </a:path>
              </a:pathLst>
            </a:custGeom>
            <a:solidFill>
              <a:srgbClr val="F5F1E2">
                <a:alpha val="52941"/>
              </a:srgbClr>
            </a:solidFill>
            <a:ln w="28575" cap="rnd" cmpd="sng" algn="ctr">
              <a:solidFill>
                <a:schemeClr val="accent2">
                  <a:lumMod val="75000"/>
                </a:schemeClr>
              </a:solidFill>
              <a:prstDash val="sysDash"/>
              <a:miter lim="800000"/>
              <a:headEnd type="oval" w="sm" len="sm"/>
              <a:tailEnd type="oval" w="sm" len="sm"/>
            </a:ln>
            <a:effectLst/>
          </p:spPr>
          <p:txBody>
            <a:bodyPr lIns="68580" tIns="34290" rIns="68580" bIns="34290"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1" name="文本框 61">
              <a:extLst>
                <a:ext uri="{FF2B5EF4-FFF2-40B4-BE49-F238E27FC236}">
                  <a16:creationId xmlns:a16="http://schemas.microsoft.com/office/drawing/2014/main" id="{3BB1EDAB-B962-F71D-4D1C-58467F60D222}"/>
                </a:ext>
              </a:extLst>
            </p:cNvPr>
            <p:cNvSpPr txBox="1"/>
            <p:nvPr/>
          </p:nvSpPr>
          <p:spPr>
            <a:xfrm>
              <a:off x="512195" y="2269873"/>
              <a:ext cx="2510170" cy="34624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accent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Chemical cleaning </a:t>
              </a:r>
              <a:endParaRPr lang="zh-CN" altLang="en-US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2" name="文本框 62">
              <a:extLst>
                <a:ext uri="{FF2B5EF4-FFF2-40B4-BE49-F238E27FC236}">
                  <a16:creationId xmlns:a16="http://schemas.microsoft.com/office/drawing/2014/main" id="{F904EB36-BE01-6BB8-5535-0E9BC5C04C51}"/>
                </a:ext>
              </a:extLst>
            </p:cNvPr>
            <p:cNvSpPr txBox="1"/>
            <p:nvPr/>
          </p:nvSpPr>
          <p:spPr>
            <a:xfrm>
              <a:off x="145616" y="2740371"/>
              <a:ext cx="3321211" cy="75289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349250" algn="ctr"/>
              <a:r>
                <a:rPr lang="en-US" altLang="zh-CN" sz="1400" b="1" dirty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Acid (citric acid)</a:t>
              </a:r>
              <a:r>
                <a:rPr lang="zh-CN" altLang="en-US" sz="1400" b="1" dirty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、</a:t>
              </a:r>
              <a:r>
                <a:rPr lang="en-US" altLang="zh-CN" sz="1400" b="1" dirty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alkali (NaOH)</a:t>
              </a:r>
              <a:r>
                <a:rPr lang="zh-CN" altLang="en-US" sz="1400" b="1" dirty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、</a:t>
              </a:r>
              <a:r>
                <a:rPr lang="en-US" altLang="zh-CN" sz="1400" b="1" dirty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oxidant (NaOCl)</a:t>
              </a:r>
            </a:p>
            <a:p>
              <a:pPr indent="349250">
                <a:lnSpc>
                  <a:spcPct val="130000"/>
                </a:lnSpc>
              </a:pPr>
              <a:endParaRPr lang="en-US" altLang="zh-CN" sz="1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384D992B-6F76-0958-23E8-C360E63FAE9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1" r="321"/>
            <a:stretch>
              <a:fillRect/>
            </a:stretch>
          </p:blipFill>
          <p:spPr>
            <a:xfrm rot="16200000">
              <a:off x="660619" y="3013259"/>
              <a:ext cx="1741541" cy="2191765"/>
            </a:xfrm>
            <a:prstGeom prst="rect">
              <a:avLst/>
            </a:prstGeom>
          </p:spPr>
        </p:pic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FBEFD78-9B47-479A-BB4C-782D3AEAA315}"/>
              </a:ext>
            </a:extLst>
          </p:cNvPr>
          <p:cNvGrpSpPr/>
          <p:nvPr/>
        </p:nvGrpSpPr>
        <p:grpSpPr>
          <a:xfrm>
            <a:off x="3020242" y="4216397"/>
            <a:ext cx="6152918" cy="2317590"/>
            <a:chOff x="3020242" y="4216397"/>
            <a:chExt cx="6152918" cy="2317590"/>
          </a:xfrm>
        </p:grpSpPr>
        <p:sp>
          <p:nvSpPr>
            <p:cNvPr id="19" name="任意多边形 53">
              <a:extLst>
                <a:ext uri="{FF2B5EF4-FFF2-40B4-BE49-F238E27FC236}">
                  <a16:creationId xmlns:a16="http://schemas.microsoft.com/office/drawing/2014/main" id="{885412B4-7A8E-F245-3F19-599C87D11E88}"/>
                </a:ext>
              </a:extLst>
            </p:cNvPr>
            <p:cNvSpPr/>
            <p:nvPr/>
          </p:nvSpPr>
          <p:spPr>
            <a:xfrm>
              <a:off x="5587765" y="4216397"/>
              <a:ext cx="3296787" cy="1915912"/>
            </a:xfrm>
            <a:custGeom>
              <a:avLst/>
              <a:gdLst>
                <a:gd name="connsiteX0" fmla="*/ 0 w 1435100"/>
                <a:gd name="connsiteY0" fmla="*/ 0 h 1409700"/>
                <a:gd name="connsiteX1" fmla="*/ 266700 w 1435100"/>
                <a:gd name="connsiteY1" fmla="*/ 279400 h 1409700"/>
                <a:gd name="connsiteX2" fmla="*/ 266700 w 1435100"/>
                <a:gd name="connsiteY2" fmla="*/ 1409700 h 1409700"/>
                <a:gd name="connsiteX3" fmla="*/ 1435100 w 1435100"/>
                <a:gd name="connsiteY3" fmla="*/ 1409700 h 1409700"/>
                <a:gd name="connsiteX0-1" fmla="*/ 0 w 1393825"/>
                <a:gd name="connsiteY0-2" fmla="*/ 0 h 1371600"/>
                <a:gd name="connsiteX1-3" fmla="*/ 225425 w 1393825"/>
                <a:gd name="connsiteY1-4" fmla="*/ 241300 h 1371600"/>
                <a:gd name="connsiteX2-5" fmla="*/ 225425 w 1393825"/>
                <a:gd name="connsiteY2-6" fmla="*/ 1371600 h 1371600"/>
                <a:gd name="connsiteX3-7" fmla="*/ 1393825 w 1393825"/>
                <a:gd name="connsiteY3-8" fmla="*/ 1371600 h 13716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393825" h="1371600">
                  <a:moveTo>
                    <a:pt x="0" y="0"/>
                  </a:moveTo>
                  <a:lnTo>
                    <a:pt x="225425" y="241300"/>
                  </a:lnTo>
                  <a:lnTo>
                    <a:pt x="225425" y="1371600"/>
                  </a:lnTo>
                  <a:lnTo>
                    <a:pt x="1393825" y="1371600"/>
                  </a:lnTo>
                </a:path>
              </a:pathLst>
            </a:custGeom>
            <a:solidFill>
              <a:srgbClr val="F5F1E2">
                <a:alpha val="50196"/>
              </a:srgbClr>
            </a:solidFill>
            <a:ln w="28575" cap="rnd" cmpd="sng" algn="ctr">
              <a:solidFill>
                <a:schemeClr val="accent2">
                  <a:lumMod val="75000"/>
                </a:schemeClr>
              </a:solidFill>
              <a:prstDash val="sysDash"/>
              <a:miter lim="800000"/>
              <a:headEnd type="oval" w="sm" len="sm"/>
              <a:tailEnd type="oval" w="sm" len="sm"/>
            </a:ln>
            <a:effectLst/>
          </p:spPr>
          <p:txBody>
            <a:bodyPr lIns="68580" tIns="34290" rIns="68580" bIns="34290"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4" name="文本框 65">
              <a:extLst>
                <a:ext uri="{FF2B5EF4-FFF2-40B4-BE49-F238E27FC236}">
                  <a16:creationId xmlns:a16="http://schemas.microsoft.com/office/drawing/2014/main" id="{47740CA7-BFF1-0284-E0E8-55226E4A28F8}"/>
                </a:ext>
              </a:extLst>
            </p:cNvPr>
            <p:cNvSpPr txBox="1"/>
            <p:nvPr/>
          </p:nvSpPr>
          <p:spPr>
            <a:xfrm>
              <a:off x="6379417" y="6152472"/>
              <a:ext cx="2442670" cy="381515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5000"/>
                </a:lnSpc>
              </a:pPr>
              <a:r>
                <a:rPr lang="en-US" altLang="zh-CN" b="1" dirty="0">
                  <a:solidFill>
                    <a:schemeClr val="accent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Biological methods</a:t>
              </a:r>
              <a:endParaRPr lang="zh-CN" altLang="en-US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文本框 66">
              <a:extLst>
                <a:ext uri="{FF2B5EF4-FFF2-40B4-BE49-F238E27FC236}">
                  <a16:creationId xmlns:a16="http://schemas.microsoft.com/office/drawing/2014/main" id="{51CAB43A-18FB-D9AE-DC41-4722DE26573F}"/>
                </a:ext>
              </a:extLst>
            </p:cNvPr>
            <p:cNvSpPr txBox="1"/>
            <p:nvPr/>
          </p:nvSpPr>
          <p:spPr>
            <a:xfrm>
              <a:off x="6004921" y="5390943"/>
              <a:ext cx="3168239" cy="715581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400" b="1" dirty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Quorum quenching, SMP/EPS biodegradation, native/metazoan predation</a:t>
              </a:r>
            </a:p>
          </p:txBody>
        </p:sp>
        <p:pic>
          <p:nvPicPr>
            <p:cNvPr id="46" name="图片 45">
              <a:extLst>
                <a:ext uri="{FF2B5EF4-FFF2-40B4-BE49-F238E27FC236}">
                  <a16:creationId xmlns:a16="http://schemas.microsoft.com/office/drawing/2014/main" id="{663ECD94-1A1A-1F30-20DE-53105EF8ABC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20242" y="4599758"/>
              <a:ext cx="2897458" cy="1823537"/>
            </a:xfrm>
            <a:prstGeom prst="rect">
              <a:avLst/>
            </a:prstGeom>
          </p:spPr>
        </p:pic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E9FE14EF-6D43-4FD5-B77A-B32972FB5DD7}"/>
              </a:ext>
            </a:extLst>
          </p:cNvPr>
          <p:cNvGrpSpPr/>
          <p:nvPr/>
        </p:nvGrpSpPr>
        <p:grpSpPr>
          <a:xfrm>
            <a:off x="5788362" y="1239831"/>
            <a:ext cx="3730870" cy="3468214"/>
            <a:chOff x="5788362" y="1239831"/>
            <a:chExt cx="3730870" cy="3468214"/>
          </a:xfrm>
        </p:grpSpPr>
        <p:sp>
          <p:nvSpPr>
            <p:cNvPr id="11" name="任意多边形 52">
              <a:extLst>
                <a:ext uri="{FF2B5EF4-FFF2-40B4-BE49-F238E27FC236}">
                  <a16:creationId xmlns:a16="http://schemas.microsoft.com/office/drawing/2014/main" id="{F211CF0E-428A-8AD6-4818-E1B29BB80149}"/>
                </a:ext>
              </a:extLst>
            </p:cNvPr>
            <p:cNvSpPr/>
            <p:nvPr/>
          </p:nvSpPr>
          <p:spPr>
            <a:xfrm>
              <a:off x="5788362" y="1624308"/>
              <a:ext cx="3633103" cy="903692"/>
            </a:xfrm>
            <a:custGeom>
              <a:avLst/>
              <a:gdLst>
                <a:gd name="connsiteX0" fmla="*/ 0 w 800100"/>
                <a:gd name="connsiteY0" fmla="*/ 152400 h 152400"/>
                <a:gd name="connsiteX1" fmla="*/ 152400 w 800100"/>
                <a:gd name="connsiteY1" fmla="*/ 0 h 152400"/>
                <a:gd name="connsiteX2" fmla="*/ 800100 w 800100"/>
                <a:gd name="connsiteY2" fmla="*/ 0 h 152400"/>
                <a:gd name="connsiteX0-1" fmla="*/ 0 w 776287"/>
                <a:gd name="connsiteY0-2" fmla="*/ 133350 h 133350"/>
                <a:gd name="connsiteX1-3" fmla="*/ 128587 w 776287"/>
                <a:gd name="connsiteY1-4" fmla="*/ 0 h 133350"/>
                <a:gd name="connsiteX2-5" fmla="*/ 776287 w 776287"/>
                <a:gd name="connsiteY2-6" fmla="*/ 0 h 13335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776287" h="133350">
                  <a:moveTo>
                    <a:pt x="0" y="133350"/>
                  </a:moveTo>
                  <a:lnTo>
                    <a:pt x="128587" y="0"/>
                  </a:lnTo>
                  <a:lnTo>
                    <a:pt x="776287" y="0"/>
                  </a:lnTo>
                </a:path>
              </a:pathLst>
            </a:custGeom>
            <a:solidFill>
              <a:srgbClr val="F5F1E2">
                <a:alpha val="47843"/>
              </a:srgbClr>
            </a:solidFill>
            <a:ln w="28575" cap="rnd" cmpd="sng" algn="ctr">
              <a:solidFill>
                <a:schemeClr val="accent2">
                  <a:lumMod val="75000"/>
                </a:schemeClr>
              </a:solidFill>
              <a:prstDash val="sysDash"/>
              <a:miter lim="800000"/>
              <a:headEnd type="oval" w="sm" len="sm"/>
              <a:tailEnd type="oval" w="sm" len="sm"/>
            </a:ln>
            <a:effectLst/>
          </p:spPr>
          <p:txBody>
            <a:bodyPr lIns="68580" tIns="34290" rIns="68580" bIns="34290"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" name="文本框 64">
              <a:extLst>
                <a:ext uri="{FF2B5EF4-FFF2-40B4-BE49-F238E27FC236}">
                  <a16:creationId xmlns:a16="http://schemas.microsoft.com/office/drawing/2014/main" id="{58D7F5F8-9A52-DCA5-EB36-5E91D6CACEFA}"/>
                </a:ext>
              </a:extLst>
            </p:cNvPr>
            <p:cNvSpPr txBox="1"/>
            <p:nvPr/>
          </p:nvSpPr>
          <p:spPr>
            <a:xfrm>
              <a:off x="6170622" y="1631625"/>
              <a:ext cx="3348610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349250" algn="ctr"/>
              <a:r>
                <a:rPr lang="en-US" altLang="zh-CN" sz="1400" b="1" dirty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Vibration/rotation, hydraulic bubble, Ultrasonic cleaning, etc</a:t>
              </a:r>
            </a:p>
          </p:txBody>
        </p:sp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9CC450C3-FF29-25A9-259F-417046FC4D9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630231" y="2206588"/>
              <a:ext cx="2814310" cy="2501457"/>
            </a:xfrm>
            <a:prstGeom prst="rect">
              <a:avLst/>
            </a:prstGeom>
          </p:spPr>
        </p:pic>
        <p:sp>
          <p:nvSpPr>
            <p:cNvPr id="48" name="文本框 61">
              <a:extLst>
                <a:ext uri="{FF2B5EF4-FFF2-40B4-BE49-F238E27FC236}">
                  <a16:creationId xmlns:a16="http://schemas.microsoft.com/office/drawing/2014/main" id="{42305F7D-9BD0-633C-55FF-F639C943AF2C}"/>
                </a:ext>
              </a:extLst>
            </p:cNvPr>
            <p:cNvSpPr txBox="1"/>
            <p:nvPr/>
          </p:nvSpPr>
          <p:spPr>
            <a:xfrm>
              <a:off x="6975335" y="1239831"/>
              <a:ext cx="2124102" cy="34624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solidFill>
                    <a:schemeClr val="accent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Physical cleaning </a:t>
              </a:r>
              <a:endParaRPr lang="zh-CN" altLang="en-US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" name="Group 15">
            <a:extLst>
              <a:ext uri="{FF2B5EF4-FFF2-40B4-BE49-F238E27FC236}">
                <a16:creationId xmlns:a16="http://schemas.microsoft.com/office/drawing/2014/main" id="{ADCD7790-2631-2629-8B09-DB93F6925CCD}"/>
              </a:ext>
            </a:extLst>
          </p:cNvPr>
          <p:cNvGrpSpPr/>
          <p:nvPr/>
        </p:nvGrpSpPr>
        <p:grpSpPr>
          <a:xfrm>
            <a:off x="8972536" y="403679"/>
            <a:ext cx="3121806" cy="447110"/>
            <a:chOff x="8844309" y="358006"/>
            <a:chExt cx="3121806" cy="447110"/>
          </a:xfrm>
        </p:grpSpPr>
        <p:grpSp>
          <p:nvGrpSpPr>
            <p:cNvPr id="5" name="组合 2">
              <a:extLst>
                <a:ext uri="{FF2B5EF4-FFF2-40B4-BE49-F238E27FC236}">
                  <a16:creationId xmlns:a16="http://schemas.microsoft.com/office/drawing/2014/main" id="{0111FC42-C5B5-44C1-1695-D4991F602261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8" name="TextBox 15">
                <a:extLst>
                  <a:ext uri="{FF2B5EF4-FFF2-40B4-BE49-F238E27FC236}">
                    <a16:creationId xmlns:a16="http://schemas.microsoft.com/office/drawing/2014/main" id="{47F78A36-D5C9-EA1A-5CB1-62781E4C6F92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1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1000" dirty="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12" name="直线连接符 11">
                <a:extLst>
                  <a:ext uri="{FF2B5EF4-FFF2-40B4-BE49-F238E27FC236}">
                    <a16:creationId xmlns:a16="http://schemas.microsoft.com/office/drawing/2014/main" id="{9014CB76-9AA0-78D5-5463-0B0D74E0C48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7" name="Picture 17">
              <a:extLst>
                <a:ext uri="{FF2B5EF4-FFF2-40B4-BE49-F238E27FC236}">
                  <a16:creationId xmlns:a16="http://schemas.microsoft.com/office/drawing/2014/main" id="{1410753C-3132-BF32-0F90-1E6A034F9B1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628307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A5421A2-6ACE-7ED2-E4E2-072D4261676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algn="l"/>
            <a:endParaRPr lang="zh-CN" altLang="en-US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B4DC5C8-466B-4521-3B71-B1C49C53E38C}"/>
              </a:ext>
            </a:extLst>
          </p:cNvPr>
          <p:cNvSpPr/>
          <p:nvPr/>
        </p:nvSpPr>
        <p:spPr>
          <a:xfrm>
            <a:off x="3322" y="984705"/>
            <a:ext cx="12200400" cy="54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标题 2">
            <a:extLst>
              <a:ext uri="{FF2B5EF4-FFF2-40B4-BE49-F238E27FC236}">
                <a16:creationId xmlns:a16="http://schemas.microsoft.com/office/drawing/2014/main" id="{84C98856-E420-F617-012F-908D00590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967" y="369512"/>
            <a:ext cx="8620193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cleaning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C503B1D-E51B-7A4D-D848-14833928EB6B}"/>
              </a:ext>
            </a:extLst>
          </p:cNvPr>
          <p:cNvSpPr txBox="1"/>
          <p:nvPr/>
        </p:nvSpPr>
        <p:spPr>
          <a:xfrm>
            <a:off x="612186" y="1261204"/>
            <a:ext cx="10391000" cy="473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200" b="1" dirty="0">
                <a:latin typeface="Arial" panose="020B0604020202020204" pitchFamily="34" charset="0"/>
                <a:cs typeface="Arial" panose="020B0604020202020204" pitchFamily="34" charset="0"/>
              </a:rPr>
              <a:t>Physical cleaning</a:t>
            </a:r>
            <a:endParaRPr lang="zh-CN" altLang="en-US" sz="2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4EF9E03A-5715-AF25-9135-99BAA7B8B378}"/>
              </a:ext>
            </a:extLst>
          </p:cNvPr>
          <p:cNvSpPr/>
          <p:nvPr/>
        </p:nvSpPr>
        <p:spPr>
          <a:xfrm>
            <a:off x="695327" y="1957615"/>
            <a:ext cx="5588365" cy="23493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03263" lvl="1" indent="-342900">
              <a:spcBef>
                <a:spcPts val="800"/>
              </a:spcBef>
              <a:buClr>
                <a:srgbClr val="C6801B"/>
              </a:buClr>
              <a:buFont typeface="Wingdings" panose="05000000000000000000" pitchFamily="2" charset="2"/>
              <a:buChar char="ü"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Restores flux and reduces energy consumption</a:t>
            </a:r>
          </a:p>
          <a:p>
            <a:pPr marL="703263" lvl="1" indent="-342900">
              <a:spcBef>
                <a:spcPts val="800"/>
              </a:spcBef>
              <a:buClr>
                <a:srgbClr val="C6801B"/>
              </a:buClr>
              <a:buFont typeface="Wingdings" panose="05000000000000000000" pitchFamily="2" charset="2"/>
              <a:buChar char="ü"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Reduces chemical usage</a:t>
            </a:r>
          </a:p>
          <a:p>
            <a:pPr marL="703263" lvl="1" indent="-342900">
              <a:spcBef>
                <a:spcPts val="800"/>
              </a:spcBef>
              <a:buClr>
                <a:srgbClr val="C6801B"/>
              </a:buClr>
              <a:buFont typeface="Wingdings" panose="05000000000000000000" pitchFamily="2" charset="2"/>
              <a:buChar char="ü"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Improves effluent quality</a:t>
            </a:r>
          </a:p>
          <a:p>
            <a:pPr marL="703263" lvl="1" indent="-342900">
              <a:spcBef>
                <a:spcPts val="800"/>
              </a:spcBef>
              <a:buClr>
                <a:srgbClr val="C6801B"/>
              </a:buClr>
              <a:buFont typeface="Wingdings" panose="05000000000000000000" pitchFamily="2" charset="2"/>
              <a:buChar char="ü"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Enhances system flexibility</a:t>
            </a:r>
          </a:p>
          <a:p>
            <a:pPr marL="703263" lvl="1" indent="-342900">
              <a:spcBef>
                <a:spcPts val="800"/>
              </a:spcBef>
              <a:buClr>
                <a:srgbClr val="C6801B"/>
              </a:buClr>
              <a:buFont typeface="Wingdings" panose="05000000000000000000" pitchFamily="2" charset="2"/>
              <a:buChar char="ü"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Continuous maintenance</a:t>
            </a:r>
          </a:p>
        </p:txBody>
      </p:sp>
      <p:grpSp>
        <p:nvGrpSpPr>
          <p:cNvPr id="3" name="Group 15">
            <a:extLst>
              <a:ext uri="{FF2B5EF4-FFF2-40B4-BE49-F238E27FC236}">
                <a16:creationId xmlns:a16="http://schemas.microsoft.com/office/drawing/2014/main" id="{5F08BF72-9147-6080-D01F-4B1C0B32BB1D}"/>
              </a:ext>
            </a:extLst>
          </p:cNvPr>
          <p:cNvGrpSpPr/>
          <p:nvPr/>
        </p:nvGrpSpPr>
        <p:grpSpPr>
          <a:xfrm>
            <a:off x="8972536" y="403679"/>
            <a:ext cx="3121806" cy="447110"/>
            <a:chOff x="8844309" y="358006"/>
            <a:chExt cx="3121806" cy="447110"/>
          </a:xfrm>
        </p:grpSpPr>
        <p:grpSp>
          <p:nvGrpSpPr>
            <p:cNvPr id="5" name="组合 2">
              <a:extLst>
                <a:ext uri="{FF2B5EF4-FFF2-40B4-BE49-F238E27FC236}">
                  <a16:creationId xmlns:a16="http://schemas.microsoft.com/office/drawing/2014/main" id="{71118335-3DB2-D626-EE04-C70A483FF981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10" name="TextBox 15">
                <a:extLst>
                  <a:ext uri="{FF2B5EF4-FFF2-40B4-BE49-F238E27FC236}">
                    <a16:creationId xmlns:a16="http://schemas.microsoft.com/office/drawing/2014/main" id="{0A649AA9-9F63-5DD1-9D44-F2A20FC43A6D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1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1000" dirty="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11" name="直线连接符 10">
                <a:extLst>
                  <a:ext uri="{FF2B5EF4-FFF2-40B4-BE49-F238E27FC236}">
                    <a16:creationId xmlns:a16="http://schemas.microsoft.com/office/drawing/2014/main" id="{A3C34A05-6ED3-7222-DBF2-089A45A44BF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7" name="Picture 17">
              <a:extLst>
                <a:ext uri="{FF2B5EF4-FFF2-40B4-BE49-F238E27FC236}">
                  <a16:creationId xmlns:a16="http://schemas.microsoft.com/office/drawing/2014/main" id="{8FF46D44-9A1A-B893-D764-D0D16283F9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2035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5780</TotalTime>
  <Words>1722</Words>
  <Application>Microsoft Office PowerPoint</Application>
  <PresentationFormat>Widescreen</PresentationFormat>
  <Paragraphs>288</Paragraphs>
  <Slides>24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24</vt:i4>
      </vt:variant>
    </vt:vector>
  </HeadingPairs>
  <TitlesOfParts>
    <vt:vector size="40" baseType="lpstr">
      <vt:lpstr>等线</vt:lpstr>
      <vt:lpstr>等线 Light</vt:lpstr>
      <vt:lpstr>微软雅黑</vt:lpstr>
      <vt:lpstr>黑体</vt:lpstr>
      <vt:lpstr>宋体</vt:lpstr>
      <vt:lpstr>Arial</vt:lpstr>
      <vt:lpstr>Arial </vt:lpstr>
      <vt:lpstr>Calibri</vt:lpstr>
      <vt:lpstr>Calibri Light</vt:lpstr>
      <vt:lpstr>Roboto Slab</vt:lpstr>
      <vt:lpstr>Symbol</vt:lpstr>
      <vt:lpstr>Times New Roman</vt:lpstr>
      <vt:lpstr>Wingdings</vt:lpstr>
      <vt:lpstr>Office Theme</vt:lpstr>
      <vt:lpstr>1_Office 主题​​</vt:lpstr>
      <vt:lpstr>1_Office Theme</vt:lpstr>
      <vt:lpstr>PowerPoint Presentation</vt:lpstr>
      <vt:lpstr>Contents</vt:lpstr>
      <vt:lpstr>Comprehensive control strategies</vt:lpstr>
      <vt:lpstr>Optimization of operation conditions</vt:lpstr>
      <vt:lpstr>Optimization of operation conditions</vt:lpstr>
      <vt:lpstr>PowerPoint Presentation</vt:lpstr>
      <vt:lpstr>Optimization of operation conditions</vt:lpstr>
      <vt:lpstr>Fouling control</vt:lpstr>
      <vt:lpstr>Membrane cleaning</vt:lpstr>
      <vt:lpstr>Membrane cleaning</vt:lpstr>
      <vt:lpstr>Membrane cleaning</vt:lpstr>
      <vt:lpstr>Membrane cleaning</vt:lpstr>
      <vt:lpstr>Membrane cleaning</vt:lpstr>
      <vt:lpstr>Membrane cleaning</vt:lpstr>
      <vt:lpstr>Membrane cleaning</vt:lpstr>
      <vt:lpstr>Membrane cleaning</vt:lpstr>
      <vt:lpstr>Membrane cleaning</vt:lpstr>
      <vt:lpstr>Membrane cleaning</vt:lpstr>
      <vt:lpstr>Membrane cleaning</vt:lpstr>
      <vt:lpstr>Other control methods</vt:lpstr>
      <vt:lpstr>Other control methods</vt:lpstr>
      <vt:lpstr>Other control methods</vt:lpstr>
      <vt:lpstr>Other control methods</vt:lpstr>
      <vt:lpstr>Other control methods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配色和字号  Color &amp; Font Suggestions</dc:title>
  <dc:creator>继 齐</dc:creator>
  <cp:lastModifiedBy>Damir Brdanovic</cp:lastModifiedBy>
  <cp:revision>197</cp:revision>
  <dcterms:created xsi:type="dcterms:W3CDTF">2023-10-08T11:58:28Z</dcterms:created>
  <dcterms:modified xsi:type="dcterms:W3CDTF">2024-02-02T13:39:49Z</dcterms:modified>
</cp:coreProperties>
</file>