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Ex1.xml" ContentType="application/vnd.ms-office.chartex+xml"/>
  <Override PartName="/ppt/charts/style3.xml" ContentType="application/vnd.ms-office.chartstyle+xml"/>
  <Override PartName="/ppt/charts/colors3.xml" ContentType="application/vnd.ms-office.chartcolorstyle+xml"/>
  <Override PartName="/ppt/charts/chartEx2.xml" ContentType="application/vnd.ms-office.chartex+xml"/>
  <Override PartName="/ppt/charts/style4.xml" ContentType="application/vnd.ms-office.chartstyle+xml"/>
  <Override PartName="/ppt/charts/colors4.xml" ContentType="application/vnd.ms-office.chartcolorstyle+xml"/>
  <Override PartName="/ppt/charts/chartEx3.xml" ContentType="application/vnd.ms-office.chartex+xml"/>
  <Override PartName="/ppt/charts/style5.xml" ContentType="application/vnd.ms-office.chartstyle+xml"/>
  <Override PartName="/ppt/charts/colors5.xml" ContentType="application/vnd.ms-office.chartcolorstyle+xml"/>
  <Override PartName="/ppt/charts/chartEx4.xml" ContentType="application/vnd.ms-office.chartex+xml"/>
  <Override PartName="/ppt/charts/style6.xml" ContentType="application/vnd.ms-office.chartstyle+xml"/>
  <Override PartName="/ppt/charts/colors6.xml" ContentType="application/vnd.ms-office.chartcolorstyle+xml"/>
  <Override PartName="/ppt/charts/chartEx5.xml" ContentType="application/vnd.ms-office.chartex+xml"/>
  <Override PartName="/ppt/charts/style7.xml" ContentType="application/vnd.ms-office.chartstyle+xml"/>
  <Override PartName="/ppt/charts/colors7.xml" ContentType="application/vnd.ms-office.chartcolorstyle+xml"/>
  <Override PartName="/ppt/charts/chart3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4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5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6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7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8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9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0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1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2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3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14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72" r:id="rId2"/>
    <p:sldMasterId id="2147483684" r:id="rId3"/>
  </p:sldMasterIdLst>
  <p:notesMasterIdLst>
    <p:notesMasterId r:id="rId36"/>
  </p:notesMasterIdLst>
  <p:sldIdLst>
    <p:sldId id="261" r:id="rId4"/>
    <p:sldId id="474" r:id="rId5"/>
    <p:sldId id="472" r:id="rId6"/>
    <p:sldId id="508" r:id="rId7"/>
    <p:sldId id="473" r:id="rId8"/>
    <p:sldId id="476" r:id="rId9"/>
    <p:sldId id="475" r:id="rId10"/>
    <p:sldId id="491" r:id="rId11"/>
    <p:sldId id="509" r:id="rId12"/>
    <p:sldId id="492" r:id="rId13"/>
    <p:sldId id="493" r:id="rId14"/>
    <p:sldId id="495" r:id="rId15"/>
    <p:sldId id="511" r:id="rId16"/>
    <p:sldId id="479" r:id="rId17"/>
    <p:sldId id="512" r:id="rId18"/>
    <p:sldId id="481" r:id="rId19"/>
    <p:sldId id="494" r:id="rId20"/>
    <p:sldId id="499" r:id="rId21"/>
    <p:sldId id="504" r:id="rId22"/>
    <p:sldId id="497" r:id="rId23"/>
    <p:sldId id="480" r:id="rId24"/>
    <p:sldId id="500" r:id="rId25"/>
    <p:sldId id="505" r:id="rId26"/>
    <p:sldId id="507" r:id="rId27"/>
    <p:sldId id="506" r:id="rId28"/>
    <p:sldId id="477" r:id="rId29"/>
    <p:sldId id="501" r:id="rId30"/>
    <p:sldId id="498" r:id="rId31"/>
    <p:sldId id="502" r:id="rId32"/>
    <p:sldId id="510" r:id="rId33"/>
    <p:sldId id="4791" r:id="rId34"/>
    <p:sldId id="513" r:id="rId35"/>
  </p:sldIdLst>
  <p:sldSz cx="9144000" cy="5143500" type="screen16x9"/>
  <p:notesSz cx="6858000" cy="9144000"/>
  <p:defaultTextStyle>
    <a:defPPr>
      <a:defRPr lang="nl-NL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60">
          <p15:clr>
            <a:srgbClr val="A4A3A4"/>
          </p15:clr>
        </p15:guide>
        <p15:guide id="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CCECFF"/>
    <a:srgbClr val="FFCC00"/>
    <a:srgbClr val="FFE3A3"/>
    <a:srgbClr val="FFC943"/>
    <a:srgbClr val="7F7F7F"/>
    <a:srgbClr val="FFDB57"/>
    <a:srgbClr val="FEE3AC"/>
    <a:srgbClr val="F6CD00"/>
    <a:srgbClr val="FFD4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5" autoAdjust="0"/>
    <p:restoredTop sz="93979" autoAdjust="0"/>
  </p:normalViewPr>
  <p:slideViewPr>
    <p:cSldViewPr snapToGrid="0" snapToObjects="1">
      <p:cViewPr varScale="1">
        <p:scale>
          <a:sx n="108" d="100"/>
          <a:sy n="108" d="100"/>
        </p:scale>
        <p:origin x="64" y="60"/>
      </p:cViewPr>
      <p:guideLst>
        <p:guide orient="horz" pos="1460"/>
        <p:guide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heme" Target="theme/theme1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tudelft.net\staff-umbrella\LauVENI\PhD_Nina\Omics\Merged_metaproteomics_metagenomics\Nina_WWTP\new_DB\results_analysi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\\tudelft.net\staff-umbrella\LauVENI\PhD_Nina\Experiments\Oxic-anoxic%20cycling_Minke\Nina_chemostat_calculations_USE%20THIS%20ONE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\\tudelft.net\staff-umbrella\LauVENI\PhD_Nina\Experiments\Oxic-anoxic%20cycling_Minke\Nina_chemostat_calculations_USE%20THIS%20ONE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\\tudelft.net\staff-umbrella\LauVENI\PhD_Nina\Experiments\Oxic-anoxic%20cycling_Minke\Nina_chemostat_calculations_USE%20THIS%20ONE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\\tudelft.net\staff-umbrella\LauVENI\PhD_Nina\Experiments\Oxic-anoxic%20cycling_Minke\Nina_chemostat_calculations_USE%20THIS%20ONE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\\tudelft.net\staff-umbrella\LauVENI\PhD_Nina\Experiments\Oxic-anoxic%20cycling_Minke\Nina_chemostat_calculations_USE%20THIS%20ONE.xlsx" TargetMode="External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\\tudelft.net\staff-umbrella\LauVENI\PhD_Nina\Omics\Merged_metaproteomics_metagenomics\Nina_WWTP\new_DB\results_analysi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\\tudelft.net\staff-umbrella\LauVENI\PhD_Nina\Omics\Merged_metaproteomics_metagenomics\Nina_WWTP\new_DB\results_analysis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\\tudelft.net\staff-umbrella\LauVENI\PhD_Nina\Omics\Merged_metaproteomics_metagenomics\Nina_WWTP\new_DB\results_analysis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\\tudelft.net\staff-umbrella\LauVENI\PhD_Nina\Omics\Merged_metaproteomics_metagenomics\Nina_WWTP\new_DB\results_analysis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\\tudelft.net\staff-umbrella\LauVENI\PhD_Nina\Omics\Merged_metaproteomics_metagenomics\Nina_WWTP\new_DB\results_analysis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\\tudelft.net\staff-umbrella\LauVENI\PhD_Nina\Omics\Merged_metaproteomics_metagenomics\Nina_WWTP\new_DB\results_analysis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\\tudelft.net\staff-umbrella\LauVENI\PhD_Nina\Omics\Merged_metaproteomics_metagenomics\Nina_WWTP\new_DB\results_analysis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\\tudelft.net\staff-umbrella\LauVENI\PhD_Nina\Experiments\Oxic-anoxic%20cycling_Minke\Nina_chemostat_calculations_USE%20THIS%20ONE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oleObject" Target="file:///\\tudelft.net\staff-umbrella\LauVENI\PhD_Nina\Omics\Merged_metaproteomics_metagenomics\Nina_WWTP\new_DB\results_analysis.xlsx" TargetMode="External"/></Relationships>
</file>

<file path=ppt/charts/_rels/chartEx2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oleObject" Target="file:///\\tudelft.net\staff-umbrella\LauVENI\PhD_Nina\Omics\Merged_metaproteomics_metagenomics\Nina_WWTP\new_DB\results_analysis.xlsx" TargetMode="External"/></Relationships>
</file>

<file path=ppt/charts/_rels/chartEx3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oleObject" Target="file:///\\tudelft.net\staff-umbrella\LauVENI\PhD_Nina\Omics\Merged_metaproteomics_metagenomics\Nina_WWTP\new_DB\results_analysis.xlsx" TargetMode="External"/></Relationships>
</file>

<file path=ppt/charts/_rels/chartEx4.xml.rels><?xml version="1.0" encoding="UTF-8" standalone="yes"?>
<Relationships xmlns="http://schemas.openxmlformats.org/package/2006/relationships"><Relationship Id="rId3" Type="http://schemas.microsoft.com/office/2011/relationships/chartColorStyle" Target="colors6.xml"/><Relationship Id="rId2" Type="http://schemas.microsoft.com/office/2011/relationships/chartStyle" Target="style6.xml"/><Relationship Id="rId1" Type="http://schemas.openxmlformats.org/officeDocument/2006/relationships/oleObject" Target="file:///\\tudelft.net\staff-umbrella\LauVENI\PhD_Nina\Omics\Merged_metaproteomics_metagenomics\Nina_WWTP\new_DB\results_analysis.xlsx" TargetMode="External"/></Relationships>
</file>

<file path=ppt/charts/_rels/chartEx5.xml.rels><?xml version="1.0" encoding="UTF-8" standalone="yes"?>
<Relationships xmlns="http://schemas.openxmlformats.org/package/2006/relationships"><Relationship Id="rId3" Type="http://schemas.microsoft.com/office/2011/relationships/chartColorStyle" Target="colors7.xml"/><Relationship Id="rId2" Type="http://schemas.microsoft.com/office/2011/relationships/chartStyle" Target="style7.xml"/><Relationship Id="rId1" Type="http://schemas.openxmlformats.org/officeDocument/2006/relationships/oleObject" Target="file:///\\tudelft.net\staff-umbrella\LauVENI\PhD_Nina\Omics\Merged_metaproteomics_metagenomics\Nina_WWTP\new_DB\results_analysi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1"/>
          <c:tx>
            <c:strRef>
              <c:f>WWTP!$B$1</c:f>
              <c:strCache>
                <c:ptCount val="1"/>
                <c:pt idx="0">
                  <c:v>N2O (kgN/d)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WWTP!$A$2:$A$628</c:f>
              <c:numCache>
                <c:formatCode>m/d/yyyy</c:formatCode>
                <c:ptCount val="627"/>
                <c:pt idx="0">
                  <c:v>44124</c:v>
                </c:pt>
                <c:pt idx="1">
                  <c:v>44125</c:v>
                </c:pt>
                <c:pt idx="2">
                  <c:v>44126</c:v>
                </c:pt>
                <c:pt idx="3">
                  <c:v>44127</c:v>
                </c:pt>
                <c:pt idx="4">
                  <c:v>44128</c:v>
                </c:pt>
                <c:pt idx="5">
                  <c:v>44129</c:v>
                </c:pt>
                <c:pt idx="6">
                  <c:v>44130</c:v>
                </c:pt>
                <c:pt idx="7">
                  <c:v>44131</c:v>
                </c:pt>
                <c:pt idx="8">
                  <c:v>44132</c:v>
                </c:pt>
                <c:pt idx="9">
                  <c:v>44133</c:v>
                </c:pt>
                <c:pt idx="10">
                  <c:v>44134</c:v>
                </c:pt>
                <c:pt idx="11">
                  <c:v>44135</c:v>
                </c:pt>
                <c:pt idx="12">
                  <c:v>44136</c:v>
                </c:pt>
                <c:pt idx="13">
                  <c:v>44137</c:v>
                </c:pt>
                <c:pt idx="14">
                  <c:v>44138</c:v>
                </c:pt>
                <c:pt idx="15">
                  <c:v>44139</c:v>
                </c:pt>
                <c:pt idx="16">
                  <c:v>44140</c:v>
                </c:pt>
                <c:pt idx="17">
                  <c:v>44141</c:v>
                </c:pt>
                <c:pt idx="18">
                  <c:v>44142</c:v>
                </c:pt>
                <c:pt idx="19">
                  <c:v>44143</c:v>
                </c:pt>
                <c:pt idx="20">
                  <c:v>44144</c:v>
                </c:pt>
                <c:pt idx="21">
                  <c:v>44145</c:v>
                </c:pt>
                <c:pt idx="22">
                  <c:v>44146</c:v>
                </c:pt>
                <c:pt idx="23">
                  <c:v>44147</c:v>
                </c:pt>
                <c:pt idx="24">
                  <c:v>44148</c:v>
                </c:pt>
                <c:pt idx="25">
                  <c:v>44149</c:v>
                </c:pt>
                <c:pt idx="26">
                  <c:v>44150</c:v>
                </c:pt>
                <c:pt idx="27">
                  <c:v>44151</c:v>
                </c:pt>
                <c:pt idx="28">
                  <c:v>44152</c:v>
                </c:pt>
                <c:pt idx="29">
                  <c:v>44153</c:v>
                </c:pt>
                <c:pt idx="30">
                  <c:v>44154</c:v>
                </c:pt>
                <c:pt idx="31">
                  <c:v>44155</c:v>
                </c:pt>
                <c:pt idx="32">
                  <c:v>44156</c:v>
                </c:pt>
                <c:pt idx="33">
                  <c:v>44157</c:v>
                </c:pt>
                <c:pt idx="34">
                  <c:v>44158</c:v>
                </c:pt>
                <c:pt idx="35">
                  <c:v>44159</c:v>
                </c:pt>
                <c:pt idx="36">
                  <c:v>44160</c:v>
                </c:pt>
                <c:pt idx="37">
                  <c:v>44161</c:v>
                </c:pt>
                <c:pt idx="38">
                  <c:v>44162</c:v>
                </c:pt>
                <c:pt idx="39">
                  <c:v>44163</c:v>
                </c:pt>
                <c:pt idx="40">
                  <c:v>44164</c:v>
                </c:pt>
                <c:pt idx="41">
                  <c:v>44165</c:v>
                </c:pt>
                <c:pt idx="42">
                  <c:v>44166</c:v>
                </c:pt>
                <c:pt idx="43">
                  <c:v>44167</c:v>
                </c:pt>
                <c:pt idx="44">
                  <c:v>44168</c:v>
                </c:pt>
                <c:pt idx="45">
                  <c:v>44169</c:v>
                </c:pt>
                <c:pt idx="46">
                  <c:v>44170</c:v>
                </c:pt>
                <c:pt idx="47">
                  <c:v>44171</c:v>
                </c:pt>
                <c:pt idx="48">
                  <c:v>44172</c:v>
                </c:pt>
                <c:pt idx="49">
                  <c:v>44173</c:v>
                </c:pt>
                <c:pt idx="50">
                  <c:v>44174</c:v>
                </c:pt>
                <c:pt idx="51">
                  <c:v>44175</c:v>
                </c:pt>
                <c:pt idx="52">
                  <c:v>44176</c:v>
                </c:pt>
                <c:pt idx="53">
                  <c:v>44177</c:v>
                </c:pt>
                <c:pt idx="54">
                  <c:v>44178</c:v>
                </c:pt>
                <c:pt idx="55">
                  <c:v>44179</c:v>
                </c:pt>
                <c:pt idx="56">
                  <c:v>44180</c:v>
                </c:pt>
                <c:pt idx="57">
                  <c:v>44181</c:v>
                </c:pt>
                <c:pt idx="58">
                  <c:v>44182</c:v>
                </c:pt>
                <c:pt idx="59">
                  <c:v>44183</c:v>
                </c:pt>
                <c:pt idx="60">
                  <c:v>44184</c:v>
                </c:pt>
                <c:pt idx="61">
                  <c:v>44185</c:v>
                </c:pt>
                <c:pt idx="62">
                  <c:v>44186</c:v>
                </c:pt>
                <c:pt idx="63">
                  <c:v>44187</c:v>
                </c:pt>
                <c:pt idx="64">
                  <c:v>44188</c:v>
                </c:pt>
                <c:pt idx="65">
                  <c:v>44189</c:v>
                </c:pt>
                <c:pt idx="66">
                  <c:v>44190</c:v>
                </c:pt>
                <c:pt idx="67">
                  <c:v>44191</c:v>
                </c:pt>
                <c:pt idx="68">
                  <c:v>44192</c:v>
                </c:pt>
                <c:pt idx="69">
                  <c:v>44193</c:v>
                </c:pt>
                <c:pt idx="70">
                  <c:v>44194</c:v>
                </c:pt>
                <c:pt idx="71">
                  <c:v>44195</c:v>
                </c:pt>
                <c:pt idx="72">
                  <c:v>44196</c:v>
                </c:pt>
                <c:pt idx="73">
                  <c:v>44197</c:v>
                </c:pt>
                <c:pt idx="74">
                  <c:v>44198</c:v>
                </c:pt>
                <c:pt idx="75">
                  <c:v>44199</c:v>
                </c:pt>
                <c:pt idx="76">
                  <c:v>44200</c:v>
                </c:pt>
                <c:pt idx="77">
                  <c:v>44201</c:v>
                </c:pt>
                <c:pt idx="78">
                  <c:v>44202</c:v>
                </c:pt>
                <c:pt idx="79">
                  <c:v>44203</c:v>
                </c:pt>
                <c:pt idx="80">
                  <c:v>44204</c:v>
                </c:pt>
                <c:pt idx="81">
                  <c:v>44205</c:v>
                </c:pt>
                <c:pt idx="82">
                  <c:v>44206</c:v>
                </c:pt>
                <c:pt idx="83">
                  <c:v>44207</c:v>
                </c:pt>
                <c:pt idx="84">
                  <c:v>44208</c:v>
                </c:pt>
                <c:pt idx="85">
                  <c:v>44209</c:v>
                </c:pt>
                <c:pt idx="86">
                  <c:v>44210</c:v>
                </c:pt>
                <c:pt idx="87">
                  <c:v>44211</c:v>
                </c:pt>
                <c:pt idx="88">
                  <c:v>44212</c:v>
                </c:pt>
                <c:pt idx="89">
                  <c:v>44213</c:v>
                </c:pt>
                <c:pt idx="90">
                  <c:v>44214</c:v>
                </c:pt>
                <c:pt idx="91">
                  <c:v>44215</c:v>
                </c:pt>
                <c:pt idx="92">
                  <c:v>44216</c:v>
                </c:pt>
                <c:pt idx="93">
                  <c:v>44217</c:v>
                </c:pt>
                <c:pt idx="94">
                  <c:v>44218</c:v>
                </c:pt>
                <c:pt idx="95">
                  <c:v>44219</c:v>
                </c:pt>
                <c:pt idx="96">
                  <c:v>44220</c:v>
                </c:pt>
                <c:pt idx="97">
                  <c:v>44221</c:v>
                </c:pt>
                <c:pt idx="98">
                  <c:v>44222</c:v>
                </c:pt>
                <c:pt idx="99">
                  <c:v>44223</c:v>
                </c:pt>
                <c:pt idx="100">
                  <c:v>44224</c:v>
                </c:pt>
                <c:pt idx="101">
                  <c:v>44225</c:v>
                </c:pt>
                <c:pt idx="102">
                  <c:v>44226</c:v>
                </c:pt>
                <c:pt idx="103">
                  <c:v>44227</c:v>
                </c:pt>
                <c:pt idx="104">
                  <c:v>44228</c:v>
                </c:pt>
                <c:pt idx="105">
                  <c:v>44229</c:v>
                </c:pt>
                <c:pt idx="106">
                  <c:v>44230</c:v>
                </c:pt>
                <c:pt idx="107">
                  <c:v>44231</c:v>
                </c:pt>
                <c:pt idx="108">
                  <c:v>44232</c:v>
                </c:pt>
                <c:pt idx="109">
                  <c:v>44233</c:v>
                </c:pt>
                <c:pt idx="110">
                  <c:v>44234</c:v>
                </c:pt>
                <c:pt idx="111">
                  <c:v>44235</c:v>
                </c:pt>
                <c:pt idx="112">
                  <c:v>44236</c:v>
                </c:pt>
                <c:pt idx="113">
                  <c:v>44237</c:v>
                </c:pt>
                <c:pt idx="114">
                  <c:v>44238</c:v>
                </c:pt>
                <c:pt idx="115">
                  <c:v>44239</c:v>
                </c:pt>
                <c:pt idx="116">
                  <c:v>44240</c:v>
                </c:pt>
                <c:pt idx="117">
                  <c:v>44241</c:v>
                </c:pt>
                <c:pt idx="118">
                  <c:v>44242</c:v>
                </c:pt>
                <c:pt idx="119">
                  <c:v>44243</c:v>
                </c:pt>
                <c:pt idx="120">
                  <c:v>44244</c:v>
                </c:pt>
                <c:pt idx="121">
                  <c:v>44245</c:v>
                </c:pt>
                <c:pt idx="122">
                  <c:v>44246</c:v>
                </c:pt>
                <c:pt idx="123">
                  <c:v>44247</c:v>
                </c:pt>
                <c:pt idx="124">
                  <c:v>44248</c:v>
                </c:pt>
                <c:pt idx="125">
                  <c:v>44249</c:v>
                </c:pt>
                <c:pt idx="126">
                  <c:v>44250</c:v>
                </c:pt>
                <c:pt idx="127">
                  <c:v>44251</c:v>
                </c:pt>
                <c:pt idx="128">
                  <c:v>44252</c:v>
                </c:pt>
                <c:pt idx="129">
                  <c:v>44253</c:v>
                </c:pt>
                <c:pt idx="130">
                  <c:v>44254</c:v>
                </c:pt>
                <c:pt idx="131">
                  <c:v>44255</c:v>
                </c:pt>
                <c:pt idx="132">
                  <c:v>44256</c:v>
                </c:pt>
                <c:pt idx="133">
                  <c:v>44257</c:v>
                </c:pt>
                <c:pt idx="134">
                  <c:v>44258</c:v>
                </c:pt>
                <c:pt idx="135">
                  <c:v>44259</c:v>
                </c:pt>
                <c:pt idx="136">
                  <c:v>44260</c:v>
                </c:pt>
                <c:pt idx="137">
                  <c:v>44261</c:v>
                </c:pt>
                <c:pt idx="138">
                  <c:v>44262</c:v>
                </c:pt>
                <c:pt idx="139">
                  <c:v>44263</c:v>
                </c:pt>
                <c:pt idx="140">
                  <c:v>44264</c:v>
                </c:pt>
                <c:pt idx="141">
                  <c:v>44265</c:v>
                </c:pt>
                <c:pt idx="142">
                  <c:v>44266</c:v>
                </c:pt>
                <c:pt idx="143">
                  <c:v>44267</c:v>
                </c:pt>
                <c:pt idx="144">
                  <c:v>44268</c:v>
                </c:pt>
                <c:pt idx="145">
                  <c:v>44269</c:v>
                </c:pt>
                <c:pt idx="146">
                  <c:v>44270</c:v>
                </c:pt>
                <c:pt idx="147">
                  <c:v>44271</c:v>
                </c:pt>
                <c:pt idx="148">
                  <c:v>44272</c:v>
                </c:pt>
                <c:pt idx="149">
                  <c:v>44273</c:v>
                </c:pt>
                <c:pt idx="150">
                  <c:v>44274</c:v>
                </c:pt>
                <c:pt idx="151">
                  <c:v>44275</c:v>
                </c:pt>
                <c:pt idx="152">
                  <c:v>44276</c:v>
                </c:pt>
                <c:pt idx="153">
                  <c:v>44277</c:v>
                </c:pt>
                <c:pt idx="154">
                  <c:v>44278</c:v>
                </c:pt>
                <c:pt idx="155">
                  <c:v>44279</c:v>
                </c:pt>
                <c:pt idx="156">
                  <c:v>44280</c:v>
                </c:pt>
                <c:pt idx="157">
                  <c:v>44281</c:v>
                </c:pt>
                <c:pt idx="158">
                  <c:v>44282</c:v>
                </c:pt>
                <c:pt idx="159">
                  <c:v>44283</c:v>
                </c:pt>
                <c:pt idx="160">
                  <c:v>44284</c:v>
                </c:pt>
                <c:pt idx="161">
                  <c:v>44285</c:v>
                </c:pt>
                <c:pt idx="162">
                  <c:v>44286</c:v>
                </c:pt>
                <c:pt idx="163">
                  <c:v>44287</c:v>
                </c:pt>
                <c:pt idx="164">
                  <c:v>44288</c:v>
                </c:pt>
                <c:pt idx="165">
                  <c:v>44289</c:v>
                </c:pt>
                <c:pt idx="166">
                  <c:v>44290</c:v>
                </c:pt>
                <c:pt idx="167">
                  <c:v>44291</c:v>
                </c:pt>
                <c:pt idx="168">
                  <c:v>44292</c:v>
                </c:pt>
                <c:pt idx="169">
                  <c:v>44293</c:v>
                </c:pt>
                <c:pt idx="170">
                  <c:v>44294</c:v>
                </c:pt>
                <c:pt idx="171">
                  <c:v>44295</c:v>
                </c:pt>
                <c:pt idx="172">
                  <c:v>44296</c:v>
                </c:pt>
                <c:pt idx="173">
                  <c:v>44297</c:v>
                </c:pt>
                <c:pt idx="174">
                  <c:v>44298</c:v>
                </c:pt>
                <c:pt idx="175">
                  <c:v>44299</c:v>
                </c:pt>
                <c:pt idx="176">
                  <c:v>44300</c:v>
                </c:pt>
                <c:pt idx="177">
                  <c:v>44301</c:v>
                </c:pt>
                <c:pt idx="178">
                  <c:v>44302</c:v>
                </c:pt>
                <c:pt idx="179">
                  <c:v>44303</c:v>
                </c:pt>
                <c:pt idx="180">
                  <c:v>44304</c:v>
                </c:pt>
                <c:pt idx="181">
                  <c:v>44305</c:v>
                </c:pt>
                <c:pt idx="182">
                  <c:v>44306</c:v>
                </c:pt>
                <c:pt idx="183">
                  <c:v>44307</c:v>
                </c:pt>
                <c:pt idx="184">
                  <c:v>44308</c:v>
                </c:pt>
                <c:pt idx="185">
                  <c:v>44309</c:v>
                </c:pt>
                <c:pt idx="186">
                  <c:v>44310</c:v>
                </c:pt>
                <c:pt idx="187">
                  <c:v>44311</c:v>
                </c:pt>
                <c:pt idx="188">
                  <c:v>44312</c:v>
                </c:pt>
                <c:pt idx="189">
                  <c:v>44313</c:v>
                </c:pt>
                <c:pt idx="190">
                  <c:v>44314</c:v>
                </c:pt>
                <c:pt idx="191">
                  <c:v>44315</c:v>
                </c:pt>
                <c:pt idx="192">
                  <c:v>44316</c:v>
                </c:pt>
                <c:pt idx="193">
                  <c:v>44317</c:v>
                </c:pt>
                <c:pt idx="194">
                  <c:v>44318</c:v>
                </c:pt>
                <c:pt idx="195">
                  <c:v>44319</c:v>
                </c:pt>
                <c:pt idx="196">
                  <c:v>44320</c:v>
                </c:pt>
                <c:pt idx="197">
                  <c:v>44321</c:v>
                </c:pt>
                <c:pt idx="198">
                  <c:v>44322</c:v>
                </c:pt>
                <c:pt idx="199">
                  <c:v>44323</c:v>
                </c:pt>
                <c:pt idx="200">
                  <c:v>44324</c:v>
                </c:pt>
                <c:pt idx="201">
                  <c:v>44325</c:v>
                </c:pt>
                <c:pt idx="202">
                  <c:v>44326</c:v>
                </c:pt>
                <c:pt idx="203">
                  <c:v>44327</c:v>
                </c:pt>
                <c:pt idx="204">
                  <c:v>44328</c:v>
                </c:pt>
                <c:pt idx="205">
                  <c:v>44329</c:v>
                </c:pt>
                <c:pt idx="206">
                  <c:v>44330</c:v>
                </c:pt>
                <c:pt idx="207">
                  <c:v>44331</c:v>
                </c:pt>
                <c:pt idx="208">
                  <c:v>44332</c:v>
                </c:pt>
                <c:pt idx="209">
                  <c:v>44333</c:v>
                </c:pt>
                <c:pt idx="210">
                  <c:v>44334</c:v>
                </c:pt>
                <c:pt idx="211">
                  <c:v>44335</c:v>
                </c:pt>
                <c:pt idx="212">
                  <c:v>44336</c:v>
                </c:pt>
                <c:pt idx="213">
                  <c:v>44337</c:v>
                </c:pt>
                <c:pt idx="214">
                  <c:v>44338</c:v>
                </c:pt>
                <c:pt idx="215">
                  <c:v>44339</c:v>
                </c:pt>
                <c:pt idx="216">
                  <c:v>44340</c:v>
                </c:pt>
                <c:pt idx="217">
                  <c:v>44341</c:v>
                </c:pt>
                <c:pt idx="218">
                  <c:v>44342</c:v>
                </c:pt>
                <c:pt idx="219">
                  <c:v>44343</c:v>
                </c:pt>
                <c:pt idx="220">
                  <c:v>44344</c:v>
                </c:pt>
                <c:pt idx="221">
                  <c:v>44345</c:v>
                </c:pt>
                <c:pt idx="222">
                  <c:v>44346</c:v>
                </c:pt>
                <c:pt idx="223">
                  <c:v>44347</c:v>
                </c:pt>
                <c:pt idx="224">
                  <c:v>44348</c:v>
                </c:pt>
                <c:pt idx="225">
                  <c:v>44349</c:v>
                </c:pt>
                <c:pt idx="226">
                  <c:v>44350</c:v>
                </c:pt>
                <c:pt idx="227">
                  <c:v>44351</c:v>
                </c:pt>
                <c:pt idx="228">
                  <c:v>44352</c:v>
                </c:pt>
                <c:pt idx="229">
                  <c:v>44353</c:v>
                </c:pt>
                <c:pt idx="230">
                  <c:v>44354</c:v>
                </c:pt>
                <c:pt idx="231">
                  <c:v>44355</c:v>
                </c:pt>
                <c:pt idx="232">
                  <c:v>44356</c:v>
                </c:pt>
                <c:pt idx="233">
                  <c:v>44357</c:v>
                </c:pt>
                <c:pt idx="234">
                  <c:v>44358</c:v>
                </c:pt>
                <c:pt idx="235">
                  <c:v>44359</c:v>
                </c:pt>
                <c:pt idx="236">
                  <c:v>44360</c:v>
                </c:pt>
                <c:pt idx="237">
                  <c:v>44361</c:v>
                </c:pt>
                <c:pt idx="238">
                  <c:v>44362</c:v>
                </c:pt>
                <c:pt idx="239">
                  <c:v>44363</c:v>
                </c:pt>
                <c:pt idx="240">
                  <c:v>44364</c:v>
                </c:pt>
                <c:pt idx="241">
                  <c:v>44365</c:v>
                </c:pt>
                <c:pt idx="242">
                  <c:v>44366</c:v>
                </c:pt>
                <c:pt idx="243">
                  <c:v>44367</c:v>
                </c:pt>
                <c:pt idx="244">
                  <c:v>44368</c:v>
                </c:pt>
                <c:pt idx="245">
                  <c:v>44369</c:v>
                </c:pt>
                <c:pt idx="246">
                  <c:v>44370</c:v>
                </c:pt>
                <c:pt idx="247">
                  <c:v>44371</c:v>
                </c:pt>
                <c:pt idx="248">
                  <c:v>44372</c:v>
                </c:pt>
                <c:pt idx="249">
                  <c:v>44373</c:v>
                </c:pt>
                <c:pt idx="250">
                  <c:v>44374</c:v>
                </c:pt>
                <c:pt idx="251">
                  <c:v>44375</c:v>
                </c:pt>
                <c:pt idx="252">
                  <c:v>44376</c:v>
                </c:pt>
                <c:pt idx="253">
                  <c:v>44377</c:v>
                </c:pt>
                <c:pt idx="254">
                  <c:v>44378</c:v>
                </c:pt>
                <c:pt idx="255">
                  <c:v>44379</c:v>
                </c:pt>
                <c:pt idx="256">
                  <c:v>44380</c:v>
                </c:pt>
                <c:pt idx="257">
                  <c:v>44381</c:v>
                </c:pt>
                <c:pt idx="258">
                  <c:v>44382</c:v>
                </c:pt>
                <c:pt idx="259">
                  <c:v>44383</c:v>
                </c:pt>
                <c:pt idx="260">
                  <c:v>44384</c:v>
                </c:pt>
                <c:pt idx="261">
                  <c:v>44385</c:v>
                </c:pt>
                <c:pt idx="262">
                  <c:v>44386</c:v>
                </c:pt>
                <c:pt idx="263">
                  <c:v>44387</c:v>
                </c:pt>
                <c:pt idx="264">
                  <c:v>44388</c:v>
                </c:pt>
                <c:pt idx="265">
                  <c:v>44389</c:v>
                </c:pt>
                <c:pt idx="266">
                  <c:v>44390</c:v>
                </c:pt>
                <c:pt idx="267">
                  <c:v>44391</c:v>
                </c:pt>
                <c:pt idx="268">
                  <c:v>44392</c:v>
                </c:pt>
                <c:pt idx="269">
                  <c:v>44393</c:v>
                </c:pt>
                <c:pt idx="270">
                  <c:v>44394</c:v>
                </c:pt>
                <c:pt idx="271">
                  <c:v>44395</c:v>
                </c:pt>
                <c:pt idx="272">
                  <c:v>44396</c:v>
                </c:pt>
                <c:pt idx="273">
                  <c:v>44397</c:v>
                </c:pt>
                <c:pt idx="274">
                  <c:v>44398</c:v>
                </c:pt>
                <c:pt idx="275">
                  <c:v>44399</c:v>
                </c:pt>
                <c:pt idx="276">
                  <c:v>44400</c:v>
                </c:pt>
                <c:pt idx="277">
                  <c:v>44401</c:v>
                </c:pt>
                <c:pt idx="278">
                  <c:v>44402</c:v>
                </c:pt>
                <c:pt idx="279">
                  <c:v>44403</c:v>
                </c:pt>
                <c:pt idx="280">
                  <c:v>44404</c:v>
                </c:pt>
                <c:pt idx="281">
                  <c:v>44405</c:v>
                </c:pt>
                <c:pt idx="282">
                  <c:v>44406</c:v>
                </c:pt>
                <c:pt idx="283">
                  <c:v>44407</c:v>
                </c:pt>
                <c:pt idx="284">
                  <c:v>44408</c:v>
                </c:pt>
                <c:pt idx="285">
                  <c:v>44409</c:v>
                </c:pt>
                <c:pt idx="286">
                  <c:v>44410</c:v>
                </c:pt>
                <c:pt idx="287">
                  <c:v>44411</c:v>
                </c:pt>
                <c:pt idx="288">
                  <c:v>44412</c:v>
                </c:pt>
                <c:pt idx="289">
                  <c:v>44413</c:v>
                </c:pt>
                <c:pt idx="290">
                  <c:v>44414</c:v>
                </c:pt>
                <c:pt idx="291">
                  <c:v>44415</c:v>
                </c:pt>
                <c:pt idx="292">
                  <c:v>44416</c:v>
                </c:pt>
                <c:pt idx="293">
                  <c:v>44417</c:v>
                </c:pt>
                <c:pt idx="294">
                  <c:v>44418</c:v>
                </c:pt>
                <c:pt idx="295">
                  <c:v>44419</c:v>
                </c:pt>
                <c:pt idx="296">
                  <c:v>44420</c:v>
                </c:pt>
                <c:pt idx="297">
                  <c:v>44421</c:v>
                </c:pt>
                <c:pt idx="298">
                  <c:v>44422</c:v>
                </c:pt>
                <c:pt idx="299">
                  <c:v>44423</c:v>
                </c:pt>
                <c:pt idx="300">
                  <c:v>44424</c:v>
                </c:pt>
                <c:pt idx="301">
                  <c:v>44425</c:v>
                </c:pt>
                <c:pt idx="302">
                  <c:v>44426</c:v>
                </c:pt>
                <c:pt idx="303">
                  <c:v>44427</c:v>
                </c:pt>
                <c:pt idx="304">
                  <c:v>44428</c:v>
                </c:pt>
                <c:pt idx="305">
                  <c:v>44429</c:v>
                </c:pt>
                <c:pt idx="306">
                  <c:v>44430</c:v>
                </c:pt>
                <c:pt idx="307">
                  <c:v>44431</c:v>
                </c:pt>
                <c:pt idx="308">
                  <c:v>44432</c:v>
                </c:pt>
                <c:pt idx="309">
                  <c:v>44433</c:v>
                </c:pt>
                <c:pt idx="310">
                  <c:v>44434</c:v>
                </c:pt>
                <c:pt idx="311">
                  <c:v>44435</c:v>
                </c:pt>
                <c:pt idx="312">
                  <c:v>44436</c:v>
                </c:pt>
                <c:pt idx="313">
                  <c:v>44437</c:v>
                </c:pt>
                <c:pt idx="314">
                  <c:v>44438</c:v>
                </c:pt>
                <c:pt idx="315">
                  <c:v>44439</c:v>
                </c:pt>
                <c:pt idx="316">
                  <c:v>44440</c:v>
                </c:pt>
                <c:pt idx="317">
                  <c:v>44441</c:v>
                </c:pt>
                <c:pt idx="318">
                  <c:v>44442</c:v>
                </c:pt>
                <c:pt idx="319">
                  <c:v>44443</c:v>
                </c:pt>
                <c:pt idx="320">
                  <c:v>44444</c:v>
                </c:pt>
                <c:pt idx="321">
                  <c:v>44445</c:v>
                </c:pt>
                <c:pt idx="322">
                  <c:v>44446</c:v>
                </c:pt>
                <c:pt idx="323">
                  <c:v>44447</c:v>
                </c:pt>
                <c:pt idx="324">
                  <c:v>44448</c:v>
                </c:pt>
                <c:pt idx="325">
                  <c:v>44449</c:v>
                </c:pt>
                <c:pt idx="326">
                  <c:v>44450</c:v>
                </c:pt>
                <c:pt idx="327">
                  <c:v>44451</c:v>
                </c:pt>
                <c:pt idx="328">
                  <c:v>44452</c:v>
                </c:pt>
                <c:pt idx="329">
                  <c:v>44453</c:v>
                </c:pt>
                <c:pt idx="330">
                  <c:v>44454</c:v>
                </c:pt>
                <c:pt idx="331">
                  <c:v>44455</c:v>
                </c:pt>
                <c:pt idx="332">
                  <c:v>44456</c:v>
                </c:pt>
                <c:pt idx="333">
                  <c:v>44457</c:v>
                </c:pt>
                <c:pt idx="334">
                  <c:v>44458</c:v>
                </c:pt>
                <c:pt idx="335">
                  <c:v>44459</c:v>
                </c:pt>
                <c:pt idx="336">
                  <c:v>44460</c:v>
                </c:pt>
                <c:pt idx="337">
                  <c:v>44461</c:v>
                </c:pt>
                <c:pt idx="338">
                  <c:v>44462</c:v>
                </c:pt>
                <c:pt idx="339">
                  <c:v>44463</c:v>
                </c:pt>
                <c:pt idx="340">
                  <c:v>44464</c:v>
                </c:pt>
                <c:pt idx="341">
                  <c:v>44465</c:v>
                </c:pt>
                <c:pt idx="342">
                  <c:v>44466</c:v>
                </c:pt>
                <c:pt idx="343">
                  <c:v>44467</c:v>
                </c:pt>
                <c:pt idx="344">
                  <c:v>44468</c:v>
                </c:pt>
                <c:pt idx="345">
                  <c:v>44469</c:v>
                </c:pt>
                <c:pt idx="346">
                  <c:v>44470</c:v>
                </c:pt>
                <c:pt idx="347">
                  <c:v>44471</c:v>
                </c:pt>
                <c:pt idx="348">
                  <c:v>44472</c:v>
                </c:pt>
                <c:pt idx="349">
                  <c:v>44473</c:v>
                </c:pt>
                <c:pt idx="350">
                  <c:v>44474</c:v>
                </c:pt>
                <c:pt idx="351">
                  <c:v>44475</c:v>
                </c:pt>
                <c:pt idx="352">
                  <c:v>44476</c:v>
                </c:pt>
                <c:pt idx="353">
                  <c:v>44477</c:v>
                </c:pt>
                <c:pt idx="354">
                  <c:v>44478</c:v>
                </c:pt>
                <c:pt idx="355">
                  <c:v>44479</c:v>
                </c:pt>
                <c:pt idx="356">
                  <c:v>44480</c:v>
                </c:pt>
                <c:pt idx="357">
                  <c:v>44481</c:v>
                </c:pt>
                <c:pt idx="358">
                  <c:v>44482</c:v>
                </c:pt>
                <c:pt idx="359">
                  <c:v>44483</c:v>
                </c:pt>
                <c:pt idx="360">
                  <c:v>44484</c:v>
                </c:pt>
                <c:pt idx="361">
                  <c:v>44485</c:v>
                </c:pt>
                <c:pt idx="362">
                  <c:v>44486</c:v>
                </c:pt>
                <c:pt idx="363">
                  <c:v>44487</c:v>
                </c:pt>
                <c:pt idx="364">
                  <c:v>44488</c:v>
                </c:pt>
                <c:pt idx="365">
                  <c:v>44489</c:v>
                </c:pt>
                <c:pt idx="366">
                  <c:v>44490</c:v>
                </c:pt>
                <c:pt idx="367">
                  <c:v>44491</c:v>
                </c:pt>
                <c:pt idx="368">
                  <c:v>44492</c:v>
                </c:pt>
                <c:pt idx="369">
                  <c:v>44493</c:v>
                </c:pt>
                <c:pt idx="370">
                  <c:v>44494</c:v>
                </c:pt>
                <c:pt idx="371">
                  <c:v>44495</c:v>
                </c:pt>
                <c:pt idx="372">
                  <c:v>44496</c:v>
                </c:pt>
                <c:pt idx="373">
                  <c:v>44497</c:v>
                </c:pt>
                <c:pt idx="374">
                  <c:v>44498</c:v>
                </c:pt>
                <c:pt idx="375">
                  <c:v>44499</c:v>
                </c:pt>
                <c:pt idx="376">
                  <c:v>44500</c:v>
                </c:pt>
                <c:pt idx="377">
                  <c:v>44501</c:v>
                </c:pt>
                <c:pt idx="378">
                  <c:v>44502</c:v>
                </c:pt>
                <c:pt idx="379">
                  <c:v>44503</c:v>
                </c:pt>
                <c:pt idx="380">
                  <c:v>44504</c:v>
                </c:pt>
                <c:pt idx="381">
                  <c:v>44505</c:v>
                </c:pt>
                <c:pt idx="382">
                  <c:v>44506</c:v>
                </c:pt>
                <c:pt idx="383">
                  <c:v>44507</c:v>
                </c:pt>
                <c:pt idx="384">
                  <c:v>44508</c:v>
                </c:pt>
                <c:pt idx="385">
                  <c:v>44509</c:v>
                </c:pt>
                <c:pt idx="386">
                  <c:v>44510</c:v>
                </c:pt>
                <c:pt idx="387">
                  <c:v>44511</c:v>
                </c:pt>
                <c:pt idx="388">
                  <c:v>44512</c:v>
                </c:pt>
                <c:pt idx="389">
                  <c:v>44513</c:v>
                </c:pt>
                <c:pt idx="390">
                  <c:v>44514</c:v>
                </c:pt>
                <c:pt idx="391">
                  <c:v>44515</c:v>
                </c:pt>
                <c:pt idx="392">
                  <c:v>44516</c:v>
                </c:pt>
                <c:pt idx="393">
                  <c:v>44517</c:v>
                </c:pt>
                <c:pt idx="394">
                  <c:v>44518</c:v>
                </c:pt>
                <c:pt idx="395">
                  <c:v>44519</c:v>
                </c:pt>
                <c:pt idx="396">
                  <c:v>44520</c:v>
                </c:pt>
                <c:pt idx="397">
                  <c:v>44521</c:v>
                </c:pt>
                <c:pt idx="398">
                  <c:v>44522</c:v>
                </c:pt>
                <c:pt idx="399">
                  <c:v>44523</c:v>
                </c:pt>
                <c:pt idx="400">
                  <c:v>44524</c:v>
                </c:pt>
                <c:pt idx="401">
                  <c:v>44525</c:v>
                </c:pt>
                <c:pt idx="402">
                  <c:v>44526</c:v>
                </c:pt>
                <c:pt idx="403">
                  <c:v>44527</c:v>
                </c:pt>
                <c:pt idx="404">
                  <c:v>44528</c:v>
                </c:pt>
                <c:pt idx="405">
                  <c:v>44529</c:v>
                </c:pt>
                <c:pt idx="406">
                  <c:v>44530</c:v>
                </c:pt>
                <c:pt idx="407">
                  <c:v>44531</c:v>
                </c:pt>
                <c:pt idx="408">
                  <c:v>44532</c:v>
                </c:pt>
                <c:pt idx="409">
                  <c:v>44533</c:v>
                </c:pt>
                <c:pt idx="410">
                  <c:v>44534</c:v>
                </c:pt>
                <c:pt idx="411">
                  <c:v>44535</c:v>
                </c:pt>
                <c:pt idx="412">
                  <c:v>44536</c:v>
                </c:pt>
                <c:pt idx="413">
                  <c:v>44537</c:v>
                </c:pt>
                <c:pt idx="414">
                  <c:v>44538</c:v>
                </c:pt>
                <c:pt idx="415">
                  <c:v>44539</c:v>
                </c:pt>
                <c:pt idx="416">
                  <c:v>44540</c:v>
                </c:pt>
                <c:pt idx="417">
                  <c:v>44541</c:v>
                </c:pt>
                <c:pt idx="418">
                  <c:v>44542</c:v>
                </c:pt>
                <c:pt idx="419">
                  <c:v>44543</c:v>
                </c:pt>
                <c:pt idx="420">
                  <c:v>44544</c:v>
                </c:pt>
                <c:pt idx="421">
                  <c:v>44545</c:v>
                </c:pt>
                <c:pt idx="422">
                  <c:v>44546</c:v>
                </c:pt>
                <c:pt idx="423">
                  <c:v>44547</c:v>
                </c:pt>
                <c:pt idx="424">
                  <c:v>44548</c:v>
                </c:pt>
                <c:pt idx="425">
                  <c:v>44549</c:v>
                </c:pt>
                <c:pt idx="426">
                  <c:v>44550</c:v>
                </c:pt>
                <c:pt idx="427">
                  <c:v>44551</c:v>
                </c:pt>
                <c:pt idx="428">
                  <c:v>44552</c:v>
                </c:pt>
                <c:pt idx="429">
                  <c:v>44553</c:v>
                </c:pt>
                <c:pt idx="430">
                  <c:v>44554</c:v>
                </c:pt>
                <c:pt idx="431">
                  <c:v>44555</c:v>
                </c:pt>
                <c:pt idx="432">
                  <c:v>44556</c:v>
                </c:pt>
                <c:pt idx="433">
                  <c:v>44557</c:v>
                </c:pt>
                <c:pt idx="434">
                  <c:v>44558</c:v>
                </c:pt>
                <c:pt idx="435">
                  <c:v>44559</c:v>
                </c:pt>
                <c:pt idx="436">
                  <c:v>44560</c:v>
                </c:pt>
                <c:pt idx="437">
                  <c:v>44561</c:v>
                </c:pt>
                <c:pt idx="438">
                  <c:v>44562</c:v>
                </c:pt>
                <c:pt idx="439">
                  <c:v>44563</c:v>
                </c:pt>
                <c:pt idx="440">
                  <c:v>44564</c:v>
                </c:pt>
                <c:pt idx="441">
                  <c:v>44565</c:v>
                </c:pt>
                <c:pt idx="442">
                  <c:v>44566</c:v>
                </c:pt>
                <c:pt idx="443">
                  <c:v>44567</c:v>
                </c:pt>
                <c:pt idx="444">
                  <c:v>44568</c:v>
                </c:pt>
                <c:pt idx="445">
                  <c:v>44569</c:v>
                </c:pt>
                <c:pt idx="446">
                  <c:v>44570</c:v>
                </c:pt>
                <c:pt idx="447">
                  <c:v>44571</c:v>
                </c:pt>
                <c:pt idx="448">
                  <c:v>44572</c:v>
                </c:pt>
                <c:pt idx="449">
                  <c:v>44573</c:v>
                </c:pt>
                <c:pt idx="450">
                  <c:v>44574</c:v>
                </c:pt>
                <c:pt idx="451">
                  <c:v>44575</c:v>
                </c:pt>
                <c:pt idx="452">
                  <c:v>44576</c:v>
                </c:pt>
                <c:pt idx="453">
                  <c:v>44577</c:v>
                </c:pt>
                <c:pt idx="454">
                  <c:v>44578</c:v>
                </c:pt>
                <c:pt idx="455">
                  <c:v>44579</c:v>
                </c:pt>
                <c:pt idx="456">
                  <c:v>44580</c:v>
                </c:pt>
                <c:pt idx="457">
                  <c:v>44581</c:v>
                </c:pt>
                <c:pt idx="458">
                  <c:v>44582</c:v>
                </c:pt>
                <c:pt idx="459">
                  <c:v>44583</c:v>
                </c:pt>
                <c:pt idx="460">
                  <c:v>44584</c:v>
                </c:pt>
                <c:pt idx="461">
                  <c:v>44585</c:v>
                </c:pt>
                <c:pt idx="462">
                  <c:v>44586</c:v>
                </c:pt>
                <c:pt idx="463">
                  <c:v>44587</c:v>
                </c:pt>
                <c:pt idx="464">
                  <c:v>44588</c:v>
                </c:pt>
                <c:pt idx="465">
                  <c:v>44589</c:v>
                </c:pt>
                <c:pt idx="466">
                  <c:v>44590</c:v>
                </c:pt>
                <c:pt idx="467">
                  <c:v>44591</c:v>
                </c:pt>
                <c:pt idx="468">
                  <c:v>44592</c:v>
                </c:pt>
                <c:pt idx="469">
                  <c:v>44593</c:v>
                </c:pt>
                <c:pt idx="470">
                  <c:v>44594</c:v>
                </c:pt>
                <c:pt idx="471">
                  <c:v>44595</c:v>
                </c:pt>
                <c:pt idx="472">
                  <c:v>44596</c:v>
                </c:pt>
                <c:pt idx="473">
                  <c:v>44597</c:v>
                </c:pt>
                <c:pt idx="474">
                  <c:v>44598</c:v>
                </c:pt>
                <c:pt idx="475">
                  <c:v>44599</c:v>
                </c:pt>
                <c:pt idx="476">
                  <c:v>44600</c:v>
                </c:pt>
                <c:pt idx="477">
                  <c:v>44601</c:v>
                </c:pt>
                <c:pt idx="478">
                  <c:v>44602</c:v>
                </c:pt>
                <c:pt idx="479">
                  <c:v>44603</c:v>
                </c:pt>
                <c:pt idx="480">
                  <c:v>44604</c:v>
                </c:pt>
                <c:pt idx="481">
                  <c:v>44605</c:v>
                </c:pt>
                <c:pt idx="482">
                  <c:v>44606</c:v>
                </c:pt>
                <c:pt idx="483">
                  <c:v>44607</c:v>
                </c:pt>
                <c:pt idx="484">
                  <c:v>44608</c:v>
                </c:pt>
                <c:pt idx="485">
                  <c:v>44609</c:v>
                </c:pt>
                <c:pt idx="486">
                  <c:v>44610</c:v>
                </c:pt>
                <c:pt idx="487">
                  <c:v>44611</c:v>
                </c:pt>
                <c:pt idx="488">
                  <c:v>44612</c:v>
                </c:pt>
                <c:pt idx="489">
                  <c:v>44613</c:v>
                </c:pt>
                <c:pt idx="490">
                  <c:v>44614</c:v>
                </c:pt>
                <c:pt idx="491">
                  <c:v>44615</c:v>
                </c:pt>
                <c:pt idx="492">
                  <c:v>44616</c:v>
                </c:pt>
                <c:pt idx="493">
                  <c:v>44617</c:v>
                </c:pt>
                <c:pt idx="494">
                  <c:v>44618</c:v>
                </c:pt>
                <c:pt idx="495">
                  <c:v>44619</c:v>
                </c:pt>
                <c:pt idx="496">
                  <c:v>44620</c:v>
                </c:pt>
                <c:pt idx="497">
                  <c:v>44621</c:v>
                </c:pt>
                <c:pt idx="498">
                  <c:v>44622</c:v>
                </c:pt>
                <c:pt idx="499">
                  <c:v>44623</c:v>
                </c:pt>
                <c:pt idx="500">
                  <c:v>44624</c:v>
                </c:pt>
                <c:pt idx="501">
                  <c:v>44625</c:v>
                </c:pt>
                <c:pt idx="502">
                  <c:v>44626</c:v>
                </c:pt>
                <c:pt idx="503">
                  <c:v>44627</c:v>
                </c:pt>
                <c:pt idx="504">
                  <c:v>44628</c:v>
                </c:pt>
                <c:pt idx="505">
                  <c:v>44629</c:v>
                </c:pt>
                <c:pt idx="506">
                  <c:v>44630</c:v>
                </c:pt>
                <c:pt idx="507">
                  <c:v>44631</c:v>
                </c:pt>
                <c:pt idx="508">
                  <c:v>44632</c:v>
                </c:pt>
                <c:pt idx="509">
                  <c:v>44633</c:v>
                </c:pt>
                <c:pt idx="510">
                  <c:v>44634</c:v>
                </c:pt>
                <c:pt idx="511">
                  <c:v>44635</c:v>
                </c:pt>
                <c:pt idx="512">
                  <c:v>44636</c:v>
                </c:pt>
                <c:pt idx="513">
                  <c:v>44637</c:v>
                </c:pt>
                <c:pt idx="514">
                  <c:v>44638</c:v>
                </c:pt>
                <c:pt idx="515">
                  <c:v>44639</c:v>
                </c:pt>
                <c:pt idx="516">
                  <c:v>44640</c:v>
                </c:pt>
                <c:pt idx="517">
                  <c:v>44641</c:v>
                </c:pt>
                <c:pt idx="518">
                  <c:v>44642</c:v>
                </c:pt>
                <c:pt idx="519">
                  <c:v>44643</c:v>
                </c:pt>
                <c:pt idx="520">
                  <c:v>44644</c:v>
                </c:pt>
                <c:pt idx="521">
                  <c:v>44645</c:v>
                </c:pt>
                <c:pt idx="522">
                  <c:v>44646</c:v>
                </c:pt>
                <c:pt idx="523">
                  <c:v>44647</c:v>
                </c:pt>
                <c:pt idx="524">
                  <c:v>44648</c:v>
                </c:pt>
                <c:pt idx="525">
                  <c:v>44649</c:v>
                </c:pt>
                <c:pt idx="526">
                  <c:v>44650</c:v>
                </c:pt>
                <c:pt idx="527">
                  <c:v>44651</c:v>
                </c:pt>
                <c:pt idx="528">
                  <c:v>44652</c:v>
                </c:pt>
                <c:pt idx="529">
                  <c:v>44653</c:v>
                </c:pt>
                <c:pt idx="530">
                  <c:v>44654</c:v>
                </c:pt>
                <c:pt idx="531">
                  <c:v>44655</c:v>
                </c:pt>
                <c:pt idx="532">
                  <c:v>44656</c:v>
                </c:pt>
                <c:pt idx="533">
                  <c:v>44657</c:v>
                </c:pt>
                <c:pt idx="534">
                  <c:v>44658</c:v>
                </c:pt>
                <c:pt idx="535">
                  <c:v>44659</c:v>
                </c:pt>
                <c:pt idx="536">
                  <c:v>44660</c:v>
                </c:pt>
                <c:pt idx="537">
                  <c:v>44661</c:v>
                </c:pt>
                <c:pt idx="538">
                  <c:v>44662</c:v>
                </c:pt>
                <c:pt idx="539">
                  <c:v>44663</c:v>
                </c:pt>
                <c:pt idx="540">
                  <c:v>44664</c:v>
                </c:pt>
                <c:pt idx="541">
                  <c:v>44665</c:v>
                </c:pt>
                <c:pt idx="542">
                  <c:v>44666</c:v>
                </c:pt>
                <c:pt idx="543">
                  <c:v>44667</c:v>
                </c:pt>
                <c:pt idx="544">
                  <c:v>44668</c:v>
                </c:pt>
                <c:pt idx="545">
                  <c:v>44669</c:v>
                </c:pt>
                <c:pt idx="546">
                  <c:v>44670</c:v>
                </c:pt>
                <c:pt idx="547">
                  <c:v>44671</c:v>
                </c:pt>
                <c:pt idx="548">
                  <c:v>44672</c:v>
                </c:pt>
                <c:pt idx="549">
                  <c:v>44673</c:v>
                </c:pt>
                <c:pt idx="550">
                  <c:v>44674</c:v>
                </c:pt>
                <c:pt idx="551">
                  <c:v>44675</c:v>
                </c:pt>
                <c:pt idx="552">
                  <c:v>44676</c:v>
                </c:pt>
                <c:pt idx="553">
                  <c:v>44677</c:v>
                </c:pt>
                <c:pt idx="554">
                  <c:v>44678</c:v>
                </c:pt>
                <c:pt idx="555">
                  <c:v>44679</c:v>
                </c:pt>
                <c:pt idx="556">
                  <c:v>44680</c:v>
                </c:pt>
                <c:pt idx="557">
                  <c:v>44681</c:v>
                </c:pt>
                <c:pt idx="558">
                  <c:v>44682</c:v>
                </c:pt>
                <c:pt idx="559">
                  <c:v>44683</c:v>
                </c:pt>
                <c:pt idx="560">
                  <c:v>44684</c:v>
                </c:pt>
                <c:pt idx="561">
                  <c:v>44685</c:v>
                </c:pt>
                <c:pt idx="562">
                  <c:v>44686</c:v>
                </c:pt>
                <c:pt idx="563">
                  <c:v>44687</c:v>
                </c:pt>
                <c:pt idx="564">
                  <c:v>44688</c:v>
                </c:pt>
                <c:pt idx="565">
                  <c:v>44689</c:v>
                </c:pt>
                <c:pt idx="566">
                  <c:v>44690</c:v>
                </c:pt>
                <c:pt idx="567">
                  <c:v>44691</c:v>
                </c:pt>
                <c:pt idx="568">
                  <c:v>44692</c:v>
                </c:pt>
                <c:pt idx="569">
                  <c:v>44693</c:v>
                </c:pt>
                <c:pt idx="570">
                  <c:v>44694</c:v>
                </c:pt>
                <c:pt idx="571">
                  <c:v>44695</c:v>
                </c:pt>
                <c:pt idx="572">
                  <c:v>44696</c:v>
                </c:pt>
                <c:pt idx="573">
                  <c:v>44697</c:v>
                </c:pt>
                <c:pt idx="574">
                  <c:v>44698</c:v>
                </c:pt>
                <c:pt idx="575">
                  <c:v>44699</c:v>
                </c:pt>
                <c:pt idx="576">
                  <c:v>44700</c:v>
                </c:pt>
                <c:pt idx="577">
                  <c:v>44701</c:v>
                </c:pt>
                <c:pt idx="578">
                  <c:v>44702</c:v>
                </c:pt>
                <c:pt idx="579">
                  <c:v>44703</c:v>
                </c:pt>
                <c:pt idx="580">
                  <c:v>44704</c:v>
                </c:pt>
                <c:pt idx="581">
                  <c:v>44705</c:v>
                </c:pt>
                <c:pt idx="582">
                  <c:v>44706</c:v>
                </c:pt>
                <c:pt idx="583">
                  <c:v>44707</c:v>
                </c:pt>
                <c:pt idx="584">
                  <c:v>44708</c:v>
                </c:pt>
                <c:pt idx="585">
                  <c:v>44709</c:v>
                </c:pt>
                <c:pt idx="586">
                  <c:v>44710</c:v>
                </c:pt>
                <c:pt idx="587">
                  <c:v>44711</c:v>
                </c:pt>
                <c:pt idx="588">
                  <c:v>44712</c:v>
                </c:pt>
                <c:pt idx="589">
                  <c:v>44713</c:v>
                </c:pt>
                <c:pt idx="590">
                  <c:v>44714</c:v>
                </c:pt>
                <c:pt idx="591">
                  <c:v>44715</c:v>
                </c:pt>
                <c:pt idx="592">
                  <c:v>44716</c:v>
                </c:pt>
                <c:pt idx="593">
                  <c:v>44717</c:v>
                </c:pt>
                <c:pt idx="594">
                  <c:v>44718</c:v>
                </c:pt>
                <c:pt idx="595">
                  <c:v>44719</c:v>
                </c:pt>
                <c:pt idx="596">
                  <c:v>44720</c:v>
                </c:pt>
                <c:pt idx="597">
                  <c:v>44721</c:v>
                </c:pt>
                <c:pt idx="598">
                  <c:v>44722</c:v>
                </c:pt>
                <c:pt idx="599">
                  <c:v>44723</c:v>
                </c:pt>
                <c:pt idx="600">
                  <c:v>44724</c:v>
                </c:pt>
                <c:pt idx="601">
                  <c:v>44725</c:v>
                </c:pt>
                <c:pt idx="602">
                  <c:v>44726</c:v>
                </c:pt>
                <c:pt idx="603">
                  <c:v>44727</c:v>
                </c:pt>
                <c:pt idx="604">
                  <c:v>44728</c:v>
                </c:pt>
                <c:pt idx="605">
                  <c:v>44729</c:v>
                </c:pt>
                <c:pt idx="606">
                  <c:v>44730</c:v>
                </c:pt>
                <c:pt idx="607">
                  <c:v>44731</c:v>
                </c:pt>
                <c:pt idx="608">
                  <c:v>44732</c:v>
                </c:pt>
                <c:pt idx="609">
                  <c:v>44733</c:v>
                </c:pt>
                <c:pt idx="610">
                  <c:v>44734</c:v>
                </c:pt>
                <c:pt idx="611">
                  <c:v>44735</c:v>
                </c:pt>
                <c:pt idx="612">
                  <c:v>44736</c:v>
                </c:pt>
                <c:pt idx="613">
                  <c:v>44737</c:v>
                </c:pt>
                <c:pt idx="614">
                  <c:v>44738</c:v>
                </c:pt>
                <c:pt idx="615">
                  <c:v>44739</c:v>
                </c:pt>
                <c:pt idx="616">
                  <c:v>44740</c:v>
                </c:pt>
                <c:pt idx="617">
                  <c:v>44741</c:v>
                </c:pt>
                <c:pt idx="618">
                  <c:v>44742</c:v>
                </c:pt>
                <c:pt idx="619">
                  <c:v>44743</c:v>
                </c:pt>
                <c:pt idx="620">
                  <c:v>44744</c:v>
                </c:pt>
                <c:pt idx="621">
                  <c:v>44745</c:v>
                </c:pt>
                <c:pt idx="622">
                  <c:v>44746</c:v>
                </c:pt>
                <c:pt idx="623">
                  <c:v>44747</c:v>
                </c:pt>
                <c:pt idx="624">
                  <c:v>44748</c:v>
                </c:pt>
                <c:pt idx="625">
                  <c:v>44749</c:v>
                </c:pt>
                <c:pt idx="626">
                  <c:v>44750</c:v>
                </c:pt>
              </c:numCache>
            </c:numRef>
          </c:cat>
          <c:val>
            <c:numRef>
              <c:f>WWTP!$B$2:$B$628</c:f>
              <c:numCache>
                <c:formatCode>0.0</c:formatCode>
                <c:ptCount val="627"/>
                <c:pt idx="0">
                  <c:v>7.3745852381842472</c:v>
                </c:pt>
                <c:pt idx="1">
                  <c:v>6.3785246486549871</c:v>
                </c:pt>
                <c:pt idx="2">
                  <c:v>0.46019582000176196</c:v>
                </c:pt>
                <c:pt idx="3">
                  <c:v>4.9454757876556954</c:v>
                </c:pt>
                <c:pt idx="4">
                  <c:v>5.7004528085169586</c:v>
                </c:pt>
                <c:pt idx="5">
                  <c:v>7.2034634094066927</c:v>
                </c:pt>
                <c:pt idx="6">
                  <c:v>-0.3969566191591069</c:v>
                </c:pt>
                <c:pt idx="7">
                  <c:v>1.7279007145017389</c:v>
                </c:pt>
                <c:pt idx="8">
                  <c:v>3.1632588659064278</c:v>
                </c:pt>
                <c:pt idx="9">
                  <c:v>3.5899340952932839</c:v>
                </c:pt>
                <c:pt idx="10">
                  <c:v>3.4882860727036853</c:v>
                </c:pt>
                <c:pt idx="11">
                  <c:v>5.7758844934287481</c:v>
                </c:pt>
                <c:pt idx="12">
                  <c:v>2.6731444906766213</c:v>
                </c:pt>
                <c:pt idx="13">
                  <c:v>1.6212720774216898</c:v>
                </c:pt>
                <c:pt idx="14">
                  <c:v>8.1590203026337953</c:v>
                </c:pt>
                <c:pt idx="15">
                  <c:v>5.0520524052585429</c:v>
                </c:pt>
                <c:pt idx="16">
                  <c:v>10.550201421395432</c:v>
                </c:pt>
                <c:pt idx="17">
                  <c:v>9.6373944941535594</c:v>
                </c:pt>
                <c:pt idx="18">
                  <c:v>13.116509521435948</c:v>
                </c:pt>
                <c:pt idx="19">
                  <c:v>11.874492863044143</c:v>
                </c:pt>
                <c:pt idx="20">
                  <c:v>7.7351084168255309</c:v>
                </c:pt>
                <c:pt idx="21">
                  <c:v>10.396560498028993</c:v>
                </c:pt>
                <c:pt idx="22">
                  <c:v>7.6279951233975574</c:v>
                </c:pt>
                <c:pt idx="23">
                  <c:v>9.4566823789849881</c:v>
                </c:pt>
                <c:pt idx="24">
                  <c:v>6.538606913890689</c:v>
                </c:pt>
                <c:pt idx="25">
                  <c:v>9.3643554275855418</c:v>
                </c:pt>
                <c:pt idx="26">
                  <c:v>6.2382551487535229</c:v>
                </c:pt>
                <c:pt idx="27">
                  <c:v>2.5795666346512736</c:v>
                </c:pt>
                <c:pt idx="28">
                  <c:v>5.2399149821512392</c:v>
                </c:pt>
                <c:pt idx="29">
                  <c:v>11.510084655046462</c:v>
                </c:pt>
                <c:pt idx="30">
                  <c:v>14.774838782846928</c:v>
                </c:pt>
                <c:pt idx="31">
                  <c:v>9.8670732385292652</c:v>
                </c:pt>
                <c:pt idx="32">
                  <c:v>10.662994784079492</c:v>
                </c:pt>
                <c:pt idx="33">
                  <c:v>9.2712575870007274</c:v>
                </c:pt>
                <c:pt idx="34">
                  <c:v>4.6024909284152091</c:v>
                </c:pt>
                <c:pt idx="35">
                  <c:v>5.224380849706499</c:v>
                </c:pt>
                <c:pt idx="36">
                  <c:v>9.9486958787217734</c:v>
                </c:pt>
                <c:pt idx="37">
                  <c:v>10.467391176968814</c:v>
                </c:pt>
                <c:pt idx="38">
                  <c:v>9.315494005456566</c:v>
                </c:pt>
                <c:pt idx="39">
                  <c:v>10.359191708602012</c:v>
                </c:pt>
                <c:pt idx="40">
                  <c:v>11.584757852032782</c:v>
                </c:pt>
                <c:pt idx="41">
                  <c:v>11.737596656754613</c:v>
                </c:pt>
                <c:pt idx="42">
                  <c:v>5.3057176500186323</c:v>
                </c:pt>
                <c:pt idx="43">
                  <c:v>3.6542210848815735</c:v>
                </c:pt>
                <c:pt idx="44">
                  <c:v>6.7801286572963004</c:v>
                </c:pt>
                <c:pt idx="45">
                  <c:v>3.6622624811530113</c:v>
                </c:pt>
                <c:pt idx="46">
                  <c:v>5.9574725272320217</c:v>
                </c:pt>
                <c:pt idx="47">
                  <c:v>7.4491050264239309</c:v>
                </c:pt>
                <c:pt idx="48">
                  <c:v>6.3887639240548015</c:v>
                </c:pt>
                <c:pt idx="49">
                  <c:v>1.3622521007061006</c:v>
                </c:pt>
                <c:pt idx="50">
                  <c:v>2.1623257787525656</c:v>
                </c:pt>
                <c:pt idx="51">
                  <c:v>6.7078500908111272</c:v>
                </c:pt>
                <c:pt idx="52">
                  <c:v>8.6686970081925381</c:v>
                </c:pt>
                <c:pt idx="53">
                  <c:v>8.7659820064157259</c:v>
                </c:pt>
                <c:pt idx="54">
                  <c:v>6.1441763004660617</c:v>
                </c:pt>
                <c:pt idx="55">
                  <c:v>5.8598196680098775</c:v>
                </c:pt>
                <c:pt idx="56">
                  <c:v>3.2402738898061223</c:v>
                </c:pt>
                <c:pt idx="57">
                  <c:v>5.9106559786684025</c:v>
                </c:pt>
                <c:pt idx="58">
                  <c:v>6.5362242728471758</c:v>
                </c:pt>
                <c:pt idx="59">
                  <c:v>2.3033565492462365</c:v>
                </c:pt>
                <c:pt idx="60">
                  <c:v>4.4578161574760458</c:v>
                </c:pt>
                <c:pt idx="61">
                  <c:v>3.8911177524365494</c:v>
                </c:pt>
                <c:pt idx="62">
                  <c:v>7.3331970159756015</c:v>
                </c:pt>
                <c:pt idx="63">
                  <c:v>1.4636015505058459</c:v>
                </c:pt>
                <c:pt idx="64">
                  <c:v>2.3578417431795966</c:v>
                </c:pt>
                <c:pt idx="65">
                  <c:v>0.68353496393421675</c:v>
                </c:pt>
                <c:pt idx="66">
                  <c:v>0.9151057358644904</c:v>
                </c:pt>
                <c:pt idx="67">
                  <c:v>1.6205398858990523</c:v>
                </c:pt>
                <c:pt idx="68">
                  <c:v>2.5090687681827695</c:v>
                </c:pt>
                <c:pt idx="69">
                  <c:v>0.58462071066489429</c:v>
                </c:pt>
                <c:pt idx="70">
                  <c:v>1.556979685896076</c:v>
                </c:pt>
                <c:pt idx="71">
                  <c:v>1.6571728470828386</c:v>
                </c:pt>
                <c:pt idx="72">
                  <c:v>1.8128147519007327</c:v>
                </c:pt>
                <c:pt idx="73">
                  <c:v>2.5882737482525409</c:v>
                </c:pt>
                <c:pt idx="74">
                  <c:v>4.6101468974165609</c:v>
                </c:pt>
                <c:pt idx="75">
                  <c:v>5.2429808392375712</c:v>
                </c:pt>
                <c:pt idx="76">
                  <c:v>5.4550175873190163</c:v>
                </c:pt>
                <c:pt idx="77">
                  <c:v>5.8254116331040855</c:v>
                </c:pt>
                <c:pt idx="78">
                  <c:v>3.8470664603295539</c:v>
                </c:pt>
                <c:pt idx="80">
                  <c:v>1.6054265187515153</c:v>
                </c:pt>
                <c:pt idx="81">
                  <c:v>5.5201019424013795</c:v>
                </c:pt>
                <c:pt idx="82">
                  <c:v>7.8632274430617679</c:v>
                </c:pt>
                <c:pt idx="83">
                  <c:v>6.3070594901641224</c:v>
                </c:pt>
                <c:pt idx="84">
                  <c:v>6.3452633011457511</c:v>
                </c:pt>
                <c:pt idx="85">
                  <c:v>3.7244736813259078</c:v>
                </c:pt>
                <c:pt idx="86">
                  <c:v>6.8318117925242383</c:v>
                </c:pt>
                <c:pt idx="87">
                  <c:v>7.5424656577780826</c:v>
                </c:pt>
                <c:pt idx="88">
                  <c:v>8.8689957847446212</c:v>
                </c:pt>
                <c:pt idx="89">
                  <c:v>8.4800136700272564</c:v>
                </c:pt>
                <c:pt idx="90">
                  <c:v>6.683159043565392</c:v>
                </c:pt>
                <c:pt idx="91">
                  <c:v>3.5431308782100674</c:v>
                </c:pt>
                <c:pt idx="92">
                  <c:v>2.4063177815615195</c:v>
                </c:pt>
                <c:pt idx="93">
                  <c:v>5.9964005025103697</c:v>
                </c:pt>
                <c:pt idx="94">
                  <c:v>5.4679293520748615</c:v>
                </c:pt>
                <c:pt idx="95">
                  <c:v>5.9288458811677991</c:v>
                </c:pt>
                <c:pt idx="96">
                  <c:v>7.1719138851016755</c:v>
                </c:pt>
                <c:pt idx="97">
                  <c:v>6.005948568284512</c:v>
                </c:pt>
                <c:pt idx="98">
                  <c:v>7.3919569194316859</c:v>
                </c:pt>
                <c:pt idx="99">
                  <c:v>9.4469417170807723</c:v>
                </c:pt>
                <c:pt idx="100">
                  <c:v>5.7620967371389264</c:v>
                </c:pt>
                <c:pt idx="101">
                  <c:v>1.7652497154707094</c:v>
                </c:pt>
                <c:pt idx="102">
                  <c:v>4.2773493436025456</c:v>
                </c:pt>
                <c:pt idx="103">
                  <c:v>8.7410869682580223</c:v>
                </c:pt>
                <c:pt idx="104">
                  <c:v>9.6777239988371733</c:v>
                </c:pt>
                <c:pt idx="105">
                  <c:v>10.041635997034609</c:v>
                </c:pt>
                <c:pt idx="106">
                  <c:v>6.6224544971063732</c:v>
                </c:pt>
                <c:pt idx="107">
                  <c:v>2.4607504079723732</c:v>
                </c:pt>
                <c:pt idx="108">
                  <c:v>8.61575358266942</c:v>
                </c:pt>
                <c:pt idx="109">
                  <c:v>5.7108000891935076</c:v>
                </c:pt>
                <c:pt idx="110">
                  <c:v>9.2700312508642675</c:v>
                </c:pt>
                <c:pt idx="111">
                  <c:v>12.805663855783642</c:v>
                </c:pt>
                <c:pt idx="112">
                  <c:v>19.134388891234991</c:v>
                </c:pt>
                <c:pt idx="113">
                  <c:v>17.235899071063635</c:v>
                </c:pt>
                <c:pt idx="115">
                  <c:v>31.286373968644583</c:v>
                </c:pt>
                <c:pt idx="116">
                  <c:v>26.60735541790724</c:v>
                </c:pt>
                <c:pt idx="117">
                  <c:v>24.246202475205067</c:v>
                </c:pt>
                <c:pt idx="118">
                  <c:v>28.584343979656694</c:v>
                </c:pt>
                <c:pt idx="119">
                  <c:v>26.029056714414114</c:v>
                </c:pt>
                <c:pt idx="120">
                  <c:v>25.655669192746281</c:v>
                </c:pt>
                <c:pt idx="121">
                  <c:v>14.355433663995644</c:v>
                </c:pt>
                <c:pt idx="122">
                  <c:v>8.5611457624845198</c:v>
                </c:pt>
                <c:pt idx="123">
                  <c:v>20.661620988659568</c:v>
                </c:pt>
                <c:pt idx="124">
                  <c:v>16.278437124863267</c:v>
                </c:pt>
                <c:pt idx="125">
                  <c:v>18.424382337890567</c:v>
                </c:pt>
                <c:pt idx="126">
                  <c:v>13.774501483887436</c:v>
                </c:pt>
                <c:pt idx="127">
                  <c:v>25.324886495918037</c:v>
                </c:pt>
                <c:pt idx="128">
                  <c:v>37.700135129094129</c:v>
                </c:pt>
                <c:pt idx="129">
                  <c:v>44.101916043460371</c:v>
                </c:pt>
                <c:pt idx="130">
                  <c:v>47.824147300571205</c:v>
                </c:pt>
                <c:pt idx="131">
                  <c:v>50.122808606177564</c:v>
                </c:pt>
                <c:pt idx="132">
                  <c:v>50.645586174875504</c:v>
                </c:pt>
                <c:pt idx="133">
                  <c:v>68.575029236301773</c:v>
                </c:pt>
                <c:pt idx="134">
                  <c:v>78.007587944418191</c:v>
                </c:pt>
                <c:pt idx="135">
                  <c:v>60.899223758578302</c:v>
                </c:pt>
                <c:pt idx="136">
                  <c:v>82.297322965562344</c:v>
                </c:pt>
                <c:pt idx="137">
                  <c:v>76.287169975936408</c:v>
                </c:pt>
                <c:pt idx="138">
                  <c:v>86.64813212007283</c:v>
                </c:pt>
                <c:pt idx="139">
                  <c:v>87.339357648044825</c:v>
                </c:pt>
                <c:pt idx="140">
                  <c:v>80.145666785836227</c:v>
                </c:pt>
                <c:pt idx="141">
                  <c:v>89.628926646634937</c:v>
                </c:pt>
                <c:pt idx="142">
                  <c:v>62.591032668054098</c:v>
                </c:pt>
                <c:pt idx="143">
                  <c:v>79.897768169008202</c:v>
                </c:pt>
                <c:pt idx="144">
                  <c:v>38.193024452552201</c:v>
                </c:pt>
                <c:pt idx="145">
                  <c:v>40.474201792478567</c:v>
                </c:pt>
                <c:pt idx="146">
                  <c:v>52.311045483648776</c:v>
                </c:pt>
                <c:pt idx="147">
                  <c:v>73.173631410226236</c:v>
                </c:pt>
                <c:pt idx="148">
                  <c:v>46.718763954341419</c:v>
                </c:pt>
                <c:pt idx="149">
                  <c:v>82.404068812578927</c:v>
                </c:pt>
                <c:pt idx="150">
                  <c:v>94.475758810639377</c:v>
                </c:pt>
                <c:pt idx="151">
                  <c:v>90.694155409485106</c:v>
                </c:pt>
                <c:pt idx="152">
                  <c:v>88.462977349758148</c:v>
                </c:pt>
                <c:pt idx="153">
                  <c:v>82.627300417870288</c:v>
                </c:pt>
                <c:pt idx="154">
                  <c:v>86.946993809768145</c:v>
                </c:pt>
                <c:pt idx="155">
                  <c:v>110.47248538792132</c:v>
                </c:pt>
                <c:pt idx="156">
                  <c:v>100.34454944893717</c:v>
                </c:pt>
                <c:pt idx="157">
                  <c:v>91.056840845197456</c:v>
                </c:pt>
                <c:pt idx="158">
                  <c:v>83.41689675003289</c:v>
                </c:pt>
                <c:pt idx="159">
                  <c:v>70.796681952735639</c:v>
                </c:pt>
                <c:pt idx="160">
                  <c:v>55.550391207188369</c:v>
                </c:pt>
                <c:pt idx="161">
                  <c:v>58.441679294258364</c:v>
                </c:pt>
                <c:pt idx="162">
                  <c:v>71.49009153388441</c:v>
                </c:pt>
                <c:pt idx="163">
                  <c:v>54.425806511938575</c:v>
                </c:pt>
                <c:pt idx="164">
                  <c:v>65.7809032124281</c:v>
                </c:pt>
                <c:pt idx="165">
                  <c:v>55.465001358836894</c:v>
                </c:pt>
                <c:pt idx="166">
                  <c:v>42.067743971943855</c:v>
                </c:pt>
                <c:pt idx="167">
                  <c:v>42.749229555167254</c:v>
                </c:pt>
                <c:pt idx="168">
                  <c:v>21.289199086705487</c:v>
                </c:pt>
                <c:pt idx="169">
                  <c:v>17.703478558653735</c:v>
                </c:pt>
                <c:pt idx="170">
                  <c:v>9.4595205340798554</c:v>
                </c:pt>
                <c:pt idx="171">
                  <c:v>56.889973157905054</c:v>
                </c:pt>
                <c:pt idx="172">
                  <c:v>70.217468576729303</c:v>
                </c:pt>
                <c:pt idx="173">
                  <c:v>21.824415303096178</c:v>
                </c:pt>
                <c:pt idx="174">
                  <c:v>64.866515516228972</c:v>
                </c:pt>
                <c:pt idx="175">
                  <c:v>77.926508067473762</c:v>
                </c:pt>
                <c:pt idx="176">
                  <c:v>62.089979251772171</c:v>
                </c:pt>
                <c:pt idx="177">
                  <c:v>59.406522964835169</c:v>
                </c:pt>
                <c:pt idx="178">
                  <c:v>71.09315583750606</c:v>
                </c:pt>
                <c:pt idx="179">
                  <c:v>58.567958844006057</c:v>
                </c:pt>
                <c:pt idx="180">
                  <c:v>62.4213748383522</c:v>
                </c:pt>
                <c:pt idx="181">
                  <c:v>46.421267841160294</c:v>
                </c:pt>
                <c:pt idx="182">
                  <c:v>51.85827568724752</c:v>
                </c:pt>
                <c:pt idx="183">
                  <c:v>51.705086189955466</c:v>
                </c:pt>
                <c:pt idx="184">
                  <c:v>44.762941682263431</c:v>
                </c:pt>
                <c:pt idx="185">
                  <c:v>50.805415194891403</c:v>
                </c:pt>
                <c:pt idx="186">
                  <c:v>44.562026623003192</c:v>
                </c:pt>
                <c:pt idx="187">
                  <c:v>40.257977964133026</c:v>
                </c:pt>
                <c:pt idx="188">
                  <c:v>44.600919438600535</c:v>
                </c:pt>
                <c:pt idx="189">
                  <c:v>41.563870039135217</c:v>
                </c:pt>
                <c:pt idx="190">
                  <c:v>32.073637861907486</c:v>
                </c:pt>
                <c:pt idx="191">
                  <c:v>39.558220016360281</c:v>
                </c:pt>
                <c:pt idx="192">
                  <c:v>13.262148009669035</c:v>
                </c:pt>
                <c:pt idx="193">
                  <c:v>22.311277998201547</c:v>
                </c:pt>
                <c:pt idx="194">
                  <c:v>23.799196415916086</c:v>
                </c:pt>
                <c:pt idx="195">
                  <c:v>19.650964615792034</c:v>
                </c:pt>
                <c:pt idx="196">
                  <c:v>23.595481151491406</c:v>
                </c:pt>
                <c:pt idx="197">
                  <c:v>14.768829796407374</c:v>
                </c:pt>
                <c:pt idx="198">
                  <c:v>23.519166945815083</c:v>
                </c:pt>
                <c:pt idx="199">
                  <c:v>17.496557616442445</c:v>
                </c:pt>
                <c:pt idx="200">
                  <c:v>30.476013761907815</c:v>
                </c:pt>
                <c:pt idx="201">
                  <c:v>14.732512120977045</c:v>
                </c:pt>
                <c:pt idx="202">
                  <c:v>16.913128014169637</c:v>
                </c:pt>
                <c:pt idx="203">
                  <c:v>14.474066680781545</c:v>
                </c:pt>
                <c:pt idx="204">
                  <c:v>16.200913972631096</c:v>
                </c:pt>
                <c:pt idx="205">
                  <c:v>17.002529373615982</c:v>
                </c:pt>
                <c:pt idx="206">
                  <c:v>15.223947377316655</c:v>
                </c:pt>
                <c:pt idx="207">
                  <c:v>15.594972202479839</c:v>
                </c:pt>
                <c:pt idx="208">
                  <c:v>15.699089610576632</c:v>
                </c:pt>
                <c:pt idx="209">
                  <c:v>7.0477527325907063</c:v>
                </c:pt>
                <c:pt idx="210">
                  <c:v>3.6581979679375012</c:v>
                </c:pt>
                <c:pt idx="211">
                  <c:v>11.097807533593748</c:v>
                </c:pt>
                <c:pt idx="212">
                  <c:v>2.6464555089531245</c:v>
                </c:pt>
                <c:pt idx="213">
                  <c:v>5.6995701644218792</c:v>
                </c:pt>
                <c:pt idx="214">
                  <c:v>5.530876334374998</c:v>
                </c:pt>
                <c:pt idx="215">
                  <c:v>4.0836203565781251</c:v>
                </c:pt>
                <c:pt idx="216">
                  <c:v>8.2323250717187459</c:v>
                </c:pt>
                <c:pt idx="217">
                  <c:v>4.3150509418281224</c:v>
                </c:pt>
                <c:pt idx="218">
                  <c:v>7.6507702884375028</c:v>
                </c:pt>
                <c:pt idx="219">
                  <c:v>11.719113732640617</c:v>
                </c:pt>
                <c:pt idx="220">
                  <c:v>8.6103926135625048</c:v>
                </c:pt>
                <c:pt idx="221">
                  <c:v>12.053032581375014</c:v>
                </c:pt>
                <c:pt idx="222">
                  <c:v>7.6267862646250011</c:v>
                </c:pt>
                <c:pt idx="223">
                  <c:v>25.741426435796885</c:v>
                </c:pt>
                <c:pt idx="224">
                  <c:v>24.847098803265624</c:v>
                </c:pt>
                <c:pt idx="225">
                  <c:v>20.706014775015628</c:v>
                </c:pt>
                <c:pt idx="226">
                  <c:v>17.815795120593755</c:v>
                </c:pt>
                <c:pt idx="227">
                  <c:v>12.388352868906257</c:v>
                </c:pt>
                <c:pt idx="228">
                  <c:v>10.388781905546873</c:v>
                </c:pt>
                <c:pt idx="229">
                  <c:v>9.3832062605781275</c:v>
                </c:pt>
                <c:pt idx="230">
                  <c:v>10.477202033359379</c:v>
                </c:pt>
                <c:pt idx="231">
                  <c:v>11.78994458929688</c:v>
                </c:pt>
                <c:pt idx="232">
                  <c:v>12.761078670937499</c:v>
                </c:pt>
                <c:pt idx="233">
                  <c:v>12.770704159312498</c:v>
                </c:pt>
                <c:pt idx="234">
                  <c:v>15.392625454515622</c:v>
                </c:pt>
                <c:pt idx="235">
                  <c:v>11.035300034531252</c:v>
                </c:pt>
                <c:pt idx="236">
                  <c:v>10.880422486468749</c:v>
                </c:pt>
                <c:pt idx="237">
                  <c:v>8.702018848562501</c:v>
                </c:pt>
                <c:pt idx="238">
                  <c:v>9.743246451859374</c:v>
                </c:pt>
                <c:pt idx="239">
                  <c:v>12.89362851646875</c:v>
                </c:pt>
                <c:pt idx="240">
                  <c:v>15.721234247374992</c:v>
                </c:pt>
                <c:pt idx="241">
                  <c:v>7.5634803300468754</c:v>
                </c:pt>
                <c:pt idx="242">
                  <c:v>5.5822063513749995</c:v>
                </c:pt>
                <c:pt idx="243">
                  <c:v>2.588217337640625</c:v>
                </c:pt>
                <c:pt idx="244">
                  <c:v>3.2164183895781258</c:v>
                </c:pt>
                <c:pt idx="245">
                  <c:v>1.9783243853437507</c:v>
                </c:pt>
                <c:pt idx="246">
                  <c:v>2.6090141080781244</c:v>
                </c:pt>
                <c:pt idx="247">
                  <c:v>4.4863557773906244</c:v>
                </c:pt>
                <c:pt idx="248">
                  <c:v>10.473645713359373</c:v>
                </c:pt>
                <c:pt idx="249">
                  <c:v>15.002773203578124</c:v>
                </c:pt>
                <c:pt idx="250">
                  <c:v>18.95240814579687</c:v>
                </c:pt>
                <c:pt idx="251">
                  <c:v>11.582908330296874</c:v>
                </c:pt>
                <c:pt idx="252">
                  <c:v>25.970463589515631</c:v>
                </c:pt>
                <c:pt idx="253">
                  <c:v>24.949368080812501</c:v>
                </c:pt>
                <c:pt idx="254">
                  <c:v>20.148412437687504</c:v>
                </c:pt>
                <c:pt idx="255">
                  <c:v>19.286555435468749</c:v>
                </c:pt>
                <c:pt idx="256">
                  <c:v>28.139786630406245</c:v>
                </c:pt>
                <c:pt idx="257">
                  <c:v>27.293405694734375</c:v>
                </c:pt>
                <c:pt idx="258">
                  <c:v>22.136687656890629</c:v>
                </c:pt>
                <c:pt idx="259">
                  <c:v>24.093079519468752</c:v>
                </c:pt>
                <c:pt idx="260">
                  <c:v>16.866921180374995</c:v>
                </c:pt>
                <c:pt idx="261">
                  <c:v>15.809972688515632</c:v>
                </c:pt>
                <c:pt idx="262">
                  <c:v>11.883389472718751</c:v>
                </c:pt>
                <c:pt idx="263">
                  <c:v>18.885012397687497</c:v>
                </c:pt>
                <c:pt idx="264">
                  <c:v>15.060607890031251</c:v>
                </c:pt>
                <c:pt idx="265">
                  <c:v>12.253249312640625</c:v>
                </c:pt>
                <c:pt idx="266">
                  <c:v>12.967692575765618</c:v>
                </c:pt>
                <c:pt idx="267">
                  <c:v>7.69782294576064</c:v>
                </c:pt>
                <c:pt idx="268">
                  <c:v>9.4909327577812501</c:v>
                </c:pt>
                <c:pt idx="269">
                  <c:v>11.666135239296873</c:v>
                </c:pt>
                <c:pt idx="270">
                  <c:v>12.787811648328129</c:v>
                </c:pt>
                <c:pt idx="271">
                  <c:v>15.911949809468748</c:v>
                </c:pt>
                <c:pt idx="272">
                  <c:v>16.506714333578135</c:v>
                </c:pt>
                <c:pt idx="273">
                  <c:v>15.853785453515613</c:v>
                </c:pt>
                <c:pt idx="274">
                  <c:v>16.526581042984375</c:v>
                </c:pt>
                <c:pt idx="275">
                  <c:v>12.338632966234377</c:v>
                </c:pt>
                <c:pt idx="276">
                  <c:v>10.91483545084375</c:v>
                </c:pt>
                <c:pt idx="277">
                  <c:v>12.095989971609381</c:v>
                </c:pt>
                <c:pt idx="278">
                  <c:v>13.959260392656253</c:v>
                </c:pt>
                <c:pt idx="279">
                  <c:v>14.963522181093756</c:v>
                </c:pt>
                <c:pt idx="280">
                  <c:v>4.5529111460156262</c:v>
                </c:pt>
                <c:pt idx="281">
                  <c:v>8.5938895213750008</c:v>
                </c:pt>
                <c:pt idx="282">
                  <c:v>2.5311256117187502</c:v>
                </c:pt>
                <c:pt idx="283">
                  <c:v>8.8899489550625006</c:v>
                </c:pt>
                <c:pt idx="284">
                  <c:v>6.7845960586249934</c:v>
                </c:pt>
                <c:pt idx="285">
                  <c:v>6.5688978227343728</c:v>
                </c:pt>
                <c:pt idx="286">
                  <c:v>1.1367430280624999</c:v>
                </c:pt>
                <c:pt idx="287">
                  <c:v>2.1914079175156247</c:v>
                </c:pt>
                <c:pt idx="288">
                  <c:v>4.8851131425781267</c:v>
                </c:pt>
                <c:pt idx="289">
                  <c:v>9.5068578021718722</c:v>
                </c:pt>
                <c:pt idx="290">
                  <c:v>11.578643635593751</c:v>
                </c:pt>
                <c:pt idx="291">
                  <c:v>15.134195879906255</c:v>
                </c:pt>
                <c:pt idx="292">
                  <c:v>7.6967410472343722</c:v>
                </c:pt>
                <c:pt idx="293">
                  <c:v>5.6830318998281246</c:v>
                </c:pt>
                <c:pt idx="294">
                  <c:v>1.8321736293593744</c:v>
                </c:pt>
                <c:pt idx="295">
                  <c:v>4.4775429457812503</c:v>
                </c:pt>
                <c:pt idx="296">
                  <c:v>6.7426547820312503</c:v>
                </c:pt>
                <c:pt idx="297">
                  <c:v>6.2481886416875012</c:v>
                </c:pt>
                <c:pt idx="298">
                  <c:v>5.6341178697656247</c:v>
                </c:pt>
                <c:pt idx="299">
                  <c:v>4.5928553318906244</c:v>
                </c:pt>
                <c:pt idx="300">
                  <c:v>1.9659410277906255</c:v>
                </c:pt>
                <c:pt idx="301">
                  <c:v>6.0579716748750005</c:v>
                </c:pt>
                <c:pt idx="302">
                  <c:v>2.5730265577968749</c:v>
                </c:pt>
                <c:pt idx="303">
                  <c:v>2.414851639515625</c:v>
                </c:pt>
                <c:pt idx="304">
                  <c:v>5.5134737427968759</c:v>
                </c:pt>
                <c:pt idx="305">
                  <c:v>5.5662318963750019</c:v>
                </c:pt>
                <c:pt idx="306">
                  <c:v>4.3929233530625007</c:v>
                </c:pt>
                <c:pt idx="307">
                  <c:v>1.1933118803750005</c:v>
                </c:pt>
                <c:pt idx="308">
                  <c:v>3.5301506941562502</c:v>
                </c:pt>
                <c:pt idx="309">
                  <c:v>6.6143191525468747</c:v>
                </c:pt>
                <c:pt idx="310">
                  <c:v>8.6718069039218744</c:v>
                </c:pt>
                <c:pt idx="311">
                  <c:v>9.3235776341562477</c:v>
                </c:pt>
                <c:pt idx="312">
                  <c:v>8.8712916864375</c:v>
                </c:pt>
                <c:pt idx="313">
                  <c:v>5.7700855302031266</c:v>
                </c:pt>
                <c:pt idx="314">
                  <c:v>5.9740458577968738</c:v>
                </c:pt>
                <c:pt idx="315">
                  <c:v>5.3382335933437481</c:v>
                </c:pt>
                <c:pt idx="316">
                  <c:v>4.4742226103750014</c:v>
                </c:pt>
                <c:pt idx="317">
                  <c:v>4.6978137267187501</c:v>
                </c:pt>
                <c:pt idx="318">
                  <c:v>6.2124491655156282</c:v>
                </c:pt>
                <c:pt idx="319">
                  <c:v>6.2962952171718767</c:v>
                </c:pt>
                <c:pt idx="320">
                  <c:v>7.2885752450156271</c:v>
                </c:pt>
                <c:pt idx="321">
                  <c:v>6.9555708982187472</c:v>
                </c:pt>
                <c:pt idx="322">
                  <c:v>9.5663885654687526</c:v>
                </c:pt>
                <c:pt idx="323">
                  <c:v>12.585867386359377</c:v>
                </c:pt>
                <c:pt idx="324">
                  <c:v>13.167596043796877</c:v>
                </c:pt>
                <c:pt idx="325">
                  <c:v>17.608330885281244</c:v>
                </c:pt>
                <c:pt idx="326">
                  <c:v>9.3332761551406236</c:v>
                </c:pt>
                <c:pt idx="327">
                  <c:v>7.2285714449687504</c:v>
                </c:pt>
                <c:pt idx="328">
                  <c:v>8.6349722796093822</c:v>
                </c:pt>
                <c:pt idx="329">
                  <c:v>13.713569198062505</c:v>
                </c:pt>
                <c:pt idx="330">
                  <c:v>13.425480934843753</c:v>
                </c:pt>
                <c:pt idx="331">
                  <c:v>13.181086002828126</c:v>
                </c:pt>
                <c:pt idx="332">
                  <c:v>14.275484735406245</c:v>
                </c:pt>
                <c:pt idx="333">
                  <c:v>13.669367877125005</c:v>
                </c:pt>
                <c:pt idx="334">
                  <c:v>11.987965715046878</c:v>
                </c:pt>
                <c:pt idx="335">
                  <c:v>11.711814690124996</c:v>
                </c:pt>
                <c:pt idx="336">
                  <c:v>17.357453817906254</c:v>
                </c:pt>
                <c:pt idx="337">
                  <c:v>21.462920914437511</c:v>
                </c:pt>
                <c:pt idx="338">
                  <c:v>11.093988374281249</c:v>
                </c:pt>
                <c:pt idx="339">
                  <c:v>13.424429727265624</c:v>
                </c:pt>
                <c:pt idx="340">
                  <c:v>16.734238206312497</c:v>
                </c:pt>
                <c:pt idx="341">
                  <c:v>16.291208695359373</c:v>
                </c:pt>
                <c:pt idx="342">
                  <c:v>15.415083515437495</c:v>
                </c:pt>
                <c:pt idx="343">
                  <c:v>6.2786022069374985</c:v>
                </c:pt>
                <c:pt idx="344">
                  <c:v>11.384616731968748</c:v>
                </c:pt>
                <c:pt idx="345">
                  <c:v>1.7154947690624998</c:v>
                </c:pt>
                <c:pt idx="346">
                  <c:v>4.7769135887656251</c:v>
                </c:pt>
                <c:pt idx="347">
                  <c:v>3.1606659518125015</c:v>
                </c:pt>
                <c:pt idx="348">
                  <c:v>2.569755781703126</c:v>
                </c:pt>
                <c:pt idx="349">
                  <c:v>1.546871014515625</c:v>
                </c:pt>
                <c:pt idx="350">
                  <c:v>8.0542233887968742</c:v>
                </c:pt>
                <c:pt idx="351">
                  <c:v>3.6680788992187496</c:v>
                </c:pt>
                <c:pt idx="352">
                  <c:v>3.1890998904843757</c:v>
                </c:pt>
                <c:pt idx="353">
                  <c:v>10.305722643093752</c:v>
                </c:pt>
                <c:pt idx="354">
                  <c:v>12.621009938640626</c:v>
                </c:pt>
                <c:pt idx="355">
                  <c:v>11.234686141140632</c:v>
                </c:pt>
                <c:pt idx="356">
                  <c:v>25.827278978437509</c:v>
                </c:pt>
                <c:pt idx="357">
                  <c:v>12.144588752984376</c:v>
                </c:pt>
                <c:pt idx="358">
                  <c:v>6.4942654220312468</c:v>
                </c:pt>
                <c:pt idx="359">
                  <c:v>16.526055507734384</c:v>
                </c:pt>
                <c:pt idx="360">
                  <c:v>21.359118722734376</c:v>
                </c:pt>
                <c:pt idx="361">
                  <c:v>10.32592246784375</c:v>
                </c:pt>
                <c:pt idx="362">
                  <c:v>11.477521892312499</c:v>
                </c:pt>
                <c:pt idx="363">
                  <c:v>14.046191510546871</c:v>
                </c:pt>
                <c:pt idx="364">
                  <c:v>25.353110171890634</c:v>
                </c:pt>
                <c:pt idx="365">
                  <c:v>20.421728495171873</c:v>
                </c:pt>
                <c:pt idx="366">
                  <c:v>3.5596516678437511</c:v>
                </c:pt>
                <c:pt idx="367">
                  <c:v>8.1690977177812503</c:v>
                </c:pt>
                <c:pt idx="368">
                  <c:v>6.5024294047499991</c:v>
                </c:pt>
                <c:pt idx="369">
                  <c:v>9.190318155515623</c:v>
                </c:pt>
                <c:pt idx="370">
                  <c:v>20.496010597328127</c:v>
                </c:pt>
                <c:pt idx="371">
                  <c:v>14.421052994609367</c:v>
                </c:pt>
                <c:pt idx="372">
                  <c:v>15.359932551296875</c:v>
                </c:pt>
                <c:pt idx="373">
                  <c:v>16.255276529</c:v>
                </c:pt>
                <c:pt idx="374">
                  <c:v>24.258974003500004</c:v>
                </c:pt>
                <c:pt idx="375">
                  <c:v>23.992750334781263</c:v>
                </c:pt>
                <c:pt idx="376">
                  <c:v>17.663406906360017</c:v>
                </c:pt>
                <c:pt idx="377">
                  <c:v>8.3387551668437432</c:v>
                </c:pt>
                <c:pt idx="378">
                  <c:v>20.839827698593755</c:v>
                </c:pt>
                <c:pt idx="379">
                  <c:v>15.536492608578115</c:v>
                </c:pt>
                <c:pt idx="380">
                  <c:v>32.65004210821877</c:v>
                </c:pt>
                <c:pt idx="381">
                  <c:v>30.556111770640634</c:v>
                </c:pt>
                <c:pt idx="382">
                  <c:v>33.990482556265633</c:v>
                </c:pt>
                <c:pt idx="383">
                  <c:v>29.268387135984373</c:v>
                </c:pt>
                <c:pt idx="384">
                  <c:v>21.313568346218744</c:v>
                </c:pt>
                <c:pt idx="385">
                  <c:v>21.152582955828123</c:v>
                </c:pt>
                <c:pt idx="386">
                  <c:v>18.663679056875001</c:v>
                </c:pt>
                <c:pt idx="387">
                  <c:v>34.623369352656269</c:v>
                </c:pt>
                <c:pt idx="388">
                  <c:v>39.263509633125004</c:v>
                </c:pt>
                <c:pt idx="389">
                  <c:v>29.197889191718744</c:v>
                </c:pt>
                <c:pt idx="390">
                  <c:v>13.027564004843754</c:v>
                </c:pt>
                <c:pt idx="391">
                  <c:v>15.850786031562501</c:v>
                </c:pt>
                <c:pt idx="392">
                  <c:v>24.261829789375</c:v>
                </c:pt>
                <c:pt idx="393">
                  <c:v>38.87680488484375</c:v>
                </c:pt>
                <c:pt idx="394">
                  <c:v>35.993067017031251</c:v>
                </c:pt>
                <c:pt idx="395">
                  <c:v>46.311228372343756</c:v>
                </c:pt>
                <c:pt idx="396">
                  <c:v>58.143447034374987</c:v>
                </c:pt>
                <c:pt idx="397">
                  <c:v>43.206536977656256</c:v>
                </c:pt>
                <c:pt idx="398">
                  <c:v>30.876102607379458</c:v>
                </c:pt>
                <c:pt idx="399">
                  <c:v>38.444655086100099</c:v>
                </c:pt>
                <c:pt idx="400">
                  <c:v>52.607157756686206</c:v>
                </c:pt>
                <c:pt idx="401">
                  <c:v>56.445927617549899</c:v>
                </c:pt>
                <c:pt idx="402">
                  <c:v>42.811230642795572</c:v>
                </c:pt>
                <c:pt idx="403">
                  <c:v>13.070591433066875</c:v>
                </c:pt>
                <c:pt idx="404">
                  <c:v>19.622145389765503</c:v>
                </c:pt>
                <c:pt idx="405">
                  <c:v>21.484101814590396</c:v>
                </c:pt>
                <c:pt idx="406">
                  <c:v>6.666381221266537</c:v>
                </c:pt>
                <c:pt idx="407">
                  <c:v>2.7485232388693834</c:v>
                </c:pt>
                <c:pt idx="408">
                  <c:v>6.3162863324210052</c:v>
                </c:pt>
                <c:pt idx="409">
                  <c:v>14.568268220424653</c:v>
                </c:pt>
                <c:pt idx="410">
                  <c:v>43.688932226300238</c:v>
                </c:pt>
                <c:pt idx="411">
                  <c:v>42.58169216066598</c:v>
                </c:pt>
                <c:pt idx="412">
                  <c:v>30.954168941527605</c:v>
                </c:pt>
                <c:pt idx="413">
                  <c:v>36.48558871947229</c:v>
                </c:pt>
                <c:pt idx="414">
                  <c:v>29.944914346933366</c:v>
                </c:pt>
                <c:pt idx="415">
                  <c:v>36.369242749959241</c:v>
                </c:pt>
                <c:pt idx="416">
                  <c:v>65.768744881451113</c:v>
                </c:pt>
                <c:pt idx="417">
                  <c:v>59.423954110443603</c:v>
                </c:pt>
                <c:pt idx="418">
                  <c:v>50.763193356692796</c:v>
                </c:pt>
                <c:pt idx="419">
                  <c:v>13.597205671817065</c:v>
                </c:pt>
                <c:pt idx="420">
                  <c:v>65.892501445338127</c:v>
                </c:pt>
                <c:pt idx="421">
                  <c:v>75.465407472029327</c:v>
                </c:pt>
                <c:pt idx="422">
                  <c:v>66.102172930985702</c:v>
                </c:pt>
                <c:pt idx="423">
                  <c:v>53.711630257517101</c:v>
                </c:pt>
                <c:pt idx="424">
                  <c:v>69.792011201158161</c:v>
                </c:pt>
                <c:pt idx="425">
                  <c:v>50.521251583546402</c:v>
                </c:pt>
                <c:pt idx="426">
                  <c:v>41.127949709689361</c:v>
                </c:pt>
                <c:pt idx="427">
                  <c:v>52.404931545257568</c:v>
                </c:pt>
                <c:pt idx="428">
                  <c:v>60.891270047575247</c:v>
                </c:pt>
                <c:pt idx="429">
                  <c:v>47.444274924024938</c:v>
                </c:pt>
                <c:pt idx="430">
                  <c:v>31.595902743786571</c:v>
                </c:pt>
                <c:pt idx="431">
                  <c:v>7.4799741119146335</c:v>
                </c:pt>
                <c:pt idx="432">
                  <c:v>39.053014620020996</c:v>
                </c:pt>
                <c:pt idx="433">
                  <c:v>45.503972254395478</c:v>
                </c:pt>
                <c:pt idx="434">
                  <c:v>58.545673892050978</c:v>
                </c:pt>
                <c:pt idx="435">
                  <c:v>47.392277521193037</c:v>
                </c:pt>
                <c:pt idx="436">
                  <c:v>15.463051532542446</c:v>
                </c:pt>
                <c:pt idx="437">
                  <c:v>33.536258695423605</c:v>
                </c:pt>
                <c:pt idx="438">
                  <c:v>23.580975395739081</c:v>
                </c:pt>
                <c:pt idx="439">
                  <c:v>35.591681467294691</c:v>
                </c:pt>
                <c:pt idx="440">
                  <c:v>26.943832288328558</c:v>
                </c:pt>
                <c:pt idx="441">
                  <c:v>31.218133081421257</c:v>
                </c:pt>
                <c:pt idx="442">
                  <c:v>80.133228027373548</c:v>
                </c:pt>
                <c:pt idx="443">
                  <c:v>42.361595952883363</c:v>
                </c:pt>
                <c:pt idx="444">
                  <c:v>79.849659557044504</c:v>
                </c:pt>
                <c:pt idx="445">
                  <c:v>70.745396808013325</c:v>
                </c:pt>
                <c:pt idx="446">
                  <c:v>27.211615505478115</c:v>
                </c:pt>
                <c:pt idx="447">
                  <c:v>21.433327968073517</c:v>
                </c:pt>
                <c:pt idx="448">
                  <c:v>66.61217872116714</c:v>
                </c:pt>
                <c:pt idx="449">
                  <c:v>67.638567426130166</c:v>
                </c:pt>
                <c:pt idx="450">
                  <c:v>79.776218817308532</c:v>
                </c:pt>
                <c:pt idx="451">
                  <c:v>68.795807723552002</c:v>
                </c:pt>
                <c:pt idx="452">
                  <c:v>64.746017831116902</c:v>
                </c:pt>
                <c:pt idx="453">
                  <c:v>80.252517187446372</c:v>
                </c:pt>
                <c:pt idx="454">
                  <c:v>79.060606032013894</c:v>
                </c:pt>
                <c:pt idx="455">
                  <c:v>90.957050326913603</c:v>
                </c:pt>
                <c:pt idx="456">
                  <c:v>81.281971862092618</c:v>
                </c:pt>
                <c:pt idx="457">
                  <c:v>76.231739092916257</c:v>
                </c:pt>
                <c:pt idx="458">
                  <c:v>100.62852065354585</c:v>
                </c:pt>
                <c:pt idx="459">
                  <c:v>88.467726171910769</c:v>
                </c:pt>
                <c:pt idx="460">
                  <c:v>60.967479081973444</c:v>
                </c:pt>
                <c:pt idx="461">
                  <c:v>80.338922606706632</c:v>
                </c:pt>
                <c:pt idx="462">
                  <c:v>96.694252500534063</c:v>
                </c:pt>
                <c:pt idx="463">
                  <c:v>95.425360639691363</c:v>
                </c:pt>
                <c:pt idx="464">
                  <c:v>90.179455904960619</c:v>
                </c:pt>
                <c:pt idx="465">
                  <c:v>78.189088071584706</c:v>
                </c:pt>
                <c:pt idx="466">
                  <c:v>43.165296218842272</c:v>
                </c:pt>
                <c:pt idx="467">
                  <c:v>57.696756458617749</c:v>
                </c:pt>
                <c:pt idx="468">
                  <c:v>45.434752804171289</c:v>
                </c:pt>
                <c:pt idx="469">
                  <c:v>44.243840240035212</c:v>
                </c:pt>
                <c:pt idx="470">
                  <c:v>35.816016625268382</c:v>
                </c:pt>
                <c:pt idx="471">
                  <c:v>64.605477661192424</c:v>
                </c:pt>
                <c:pt idx="472">
                  <c:v>56.895106420516967</c:v>
                </c:pt>
                <c:pt idx="473">
                  <c:v>20.465772116414733</c:v>
                </c:pt>
                <c:pt idx="474">
                  <c:v>41.280354651026428</c:v>
                </c:pt>
                <c:pt idx="475">
                  <c:v>4.7214297830598664</c:v>
                </c:pt>
                <c:pt idx="476">
                  <c:v>27.568868575798842</c:v>
                </c:pt>
                <c:pt idx="477">
                  <c:v>29.780442508682615</c:v>
                </c:pt>
                <c:pt idx="478">
                  <c:v>21.712992065399888</c:v>
                </c:pt>
                <c:pt idx="479">
                  <c:v>10.038587645590306</c:v>
                </c:pt>
                <c:pt idx="480">
                  <c:v>26.668550627008084</c:v>
                </c:pt>
                <c:pt idx="481">
                  <c:v>28.962429218217732</c:v>
                </c:pt>
                <c:pt idx="482">
                  <c:v>22.502546841897463</c:v>
                </c:pt>
                <c:pt idx="483">
                  <c:v>15.618255282640456</c:v>
                </c:pt>
                <c:pt idx="484">
                  <c:v>17.257751176133752</c:v>
                </c:pt>
                <c:pt idx="485">
                  <c:v>9.7363437415286906</c:v>
                </c:pt>
                <c:pt idx="486">
                  <c:v>14.191672194227575</c:v>
                </c:pt>
                <c:pt idx="487">
                  <c:v>9.6321212441474202</c:v>
                </c:pt>
                <c:pt idx="488">
                  <c:v>9.748484663292766</c:v>
                </c:pt>
                <c:pt idx="489">
                  <c:v>3.7361941168084734</c:v>
                </c:pt>
                <c:pt idx="490">
                  <c:v>5.30153054665774</c:v>
                </c:pt>
                <c:pt idx="491">
                  <c:v>7.060280585475267</c:v>
                </c:pt>
                <c:pt idx="492">
                  <c:v>13.173272366300225</c:v>
                </c:pt>
                <c:pt idx="493">
                  <c:v>4.8583960792049767</c:v>
                </c:pt>
                <c:pt idx="494">
                  <c:v>10.730531869754195</c:v>
                </c:pt>
                <c:pt idx="495">
                  <c:v>11.4726165048033</c:v>
                </c:pt>
                <c:pt idx="496">
                  <c:v>19.513910563662652</c:v>
                </c:pt>
                <c:pt idx="497">
                  <c:v>23.391135526895525</c:v>
                </c:pt>
                <c:pt idx="498">
                  <c:v>22.723157671689986</c:v>
                </c:pt>
                <c:pt idx="499">
                  <c:v>22.454008039236065</c:v>
                </c:pt>
                <c:pt idx="500">
                  <c:v>31.812266956791284</c:v>
                </c:pt>
                <c:pt idx="501">
                  <c:v>34.206163313388828</c:v>
                </c:pt>
                <c:pt idx="502">
                  <c:v>27.010002668797974</c:v>
                </c:pt>
                <c:pt idx="503">
                  <c:v>22.784195228964094</c:v>
                </c:pt>
                <c:pt idx="504">
                  <c:v>23.940121865868569</c:v>
                </c:pt>
                <c:pt idx="505">
                  <c:v>22.595213965177539</c:v>
                </c:pt>
                <c:pt idx="506">
                  <c:v>23.762931218147276</c:v>
                </c:pt>
                <c:pt idx="507">
                  <c:v>22.680918558239938</c:v>
                </c:pt>
                <c:pt idx="508">
                  <c:v>22.055232454091311</c:v>
                </c:pt>
                <c:pt idx="509">
                  <c:v>20.517594133913516</c:v>
                </c:pt>
                <c:pt idx="510">
                  <c:v>15.973880622535944</c:v>
                </c:pt>
                <c:pt idx="511">
                  <c:v>5.4825054575999586</c:v>
                </c:pt>
                <c:pt idx="512">
                  <c:v>20.896268017053604</c:v>
                </c:pt>
                <c:pt idx="513">
                  <c:v>24.240088103264569</c:v>
                </c:pt>
                <c:pt idx="514">
                  <c:v>22.428727404624226</c:v>
                </c:pt>
                <c:pt idx="515">
                  <c:v>22.034209354221822</c:v>
                </c:pt>
                <c:pt idx="516">
                  <c:v>21.498099762946367</c:v>
                </c:pt>
                <c:pt idx="517">
                  <c:v>15.883192048072816</c:v>
                </c:pt>
                <c:pt idx="518">
                  <c:v>16.506539055332546</c:v>
                </c:pt>
                <c:pt idx="519">
                  <c:v>16.870713645666839</c:v>
                </c:pt>
                <c:pt idx="520">
                  <c:v>14.168388936221596</c:v>
                </c:pt>
                <c:pt idx="521">
                  <c:v>17.993791720494627</c:v>
                </c:pt>
                <c:pt idx="522">
                  <c:v>16.53448238141835</c:v>
                </c:pt>
                <c:pt idx="523">
                  <c:v>15.570527989151689</c:v>
                </c:pt>
                <c:pt idx="524">
                  <c:v>11.266275838613511</c:v>
                </c:pt>
                <c:pt idx="525">
                  <c:v>13.098622380904855</c:v>
                </c:pt>
                <c:pt idx="526">
                  <c:v>4.9294545803591605</c:v>
                </c:pt>
                <c:pt idx="527">
                  <c:v>14.623454136475923</c:v>
                </c:pt>
                <c:pt idx="528">
                  <c:v>4.666874514464288</c:v>
                </c:pt>
                <c:pt idx="529">
                  <c:v>6.074466774258763</c:v>
                </c:pt>
                <c:pt idx="530">
                  <c:v>13.094365296550095</c:v>
                </c:pt>
                <c:pt idx="531">
                  <c:v>14.28114353351295</c:v>
                </c:pt>
                <c:pt idx="532">
                  <c:v>6.1339274139795457</c:v>
                </c:pt>
                <c:pt idx="533">
                  <c:v>13.180978398110186</c:v>
                </c:pt>
                <c:pt idx="534">
                  <c:v>11.471617915239186</c:v>
                </c:pt>
                <c:pt idx="535">
                  <c:v>8.4006335044838494</c:v>
                </c:pt>
                <c:pt idx="536">
                  <c:v>1.6394782971963286</c:v>
                </c:pt>
                <c:pt idx="537">
                  <c:v>1.9072090077772743</c:v>
                </c:pt>
                <c:pt idx="538">
                  <c:v>1.7562622816395015</c:v>
                </c:pt>
                <c:pt idx="539">
                  <c:v>6.5808285358455025</c:v>
                </c:pt>
                <c:pt idx="540">
                  <c:v>8.6211495283618582</c:v>
                </c:pt>
                <c:pt idx="541">
                  <c:v>16.569328263946812</c:v>
                </c:pt>
                <c:pt idx="542">
                  <c:v>20.607293330058454</c:v>
                </c:pt>
                <c:pt idx="543">
                  <c:v>18.117811203338206</c:v>
                </c:pt>
                <c:pt idx="544">
                  <c:v>17.21971667919308</c:v>
                </c:pt>
                <c:pt idx="545">
                  <c:v>19.537509271409366</c:v>
                </c:pt>
                <c:pt idx="546">
                  <c:v>12.310952424630521</c:v>
                </c:pt>
                <c:pt idx="547">
                  <c:v>19.297616900987926</c:v>
                </c:pt>
                <c:pt idx="548">
                  <c:v>16.020850210040809</c:v>
                </c:pt>
                <c:pt idx="549">
                  <c:v>3.3244718763045968</c:v>
                </c:pt>
                <c:pt idx="550">
                  <c:v>10.958843994960189</c:v>
                </c:pt>
                <c:pt idx="551">
                  <c:v>10.43724041523412</c:v>
                </c:pt>
                <c:pt idx="552">
                  <c:v>8.3211832586303363</c:v>
                </c:pt>
                <c:pt idx="553">
                  <c:v>20.508274018540977</c:v>
                </c:pt>
                <c:pt idx="554">
                  <c:v>12.166628113128244</c:v>
                </c:pt>
                <c:pt idx="555">
                  <c:v>35.996238247267911</c:v>
                </c:pt>
                <c:pt idx="556">
                  <c:v>49.834019584655763</c:v>
                </c:pt>
                <c:pt idx="557">
                  <c:v>47.018064322546124</c:v>
                </c:pt>
                <c:pt idx="558">
                  <c:v>38.512034373283385</c:v>
                </c:pt>
                <c:pt idx="559">
                  <c:v>29.414200702793899</c:v>
                </c:pt>
                <c:pt idx="560">
                  <c:v>22.894426965117457</c:v>
                </c:pt>
                <c:pt idx="561">
                  <c:v>26.211505689173936</c:v>
                </c:pt>
                <c:pt idx="562">
                  <c:v>28.994874948142101</c:v>
                </c:pt>
                <c:pt idx="563">
                  <c:v>25.975765256658196</c:v>
                </c:pt>
                <c:pt idx="564">
                  <c:v>19.168166328072545</c:v>
                </c:pt>
                <c:pt idx="565">
                  <c:v>18.70695194264874</c:v>
                </c:pt>
                <c:pt idx="566">
                  <c:v>5.6249551793187855</c:v>
                </c:pt>
                <c:pt idx="567">
                  <c:v>1.3152126038074494</c:v>
                </c:pt>
                <c:pt idx="568">
                  <c:v>1.3152126038074494</c:v>
                </c:pt>
                <c:pt idx="569">
                  <c:v>1.3152126038074494</c:v>
                </c:pt>
                <c:pt idx="570">
                  <c:v>1.3152126038074494</c:v>
                </c:pt>
                <c:pt idx="571">
                  <c:v>1.3152126038074494</c:v>
                </c:pt>
                <c:pt idx="572">
                  <c:v>1.3152126038074494</c:v>
                </c:pt>
                <c:pt idx="573">
                  <c:v>11.171161035411062</c:v>
                </c:pt>
                <c:pt idx="574">
                  <c:v>23.438718253597621</c:v>
                </c:pt>
                <c:pt idx="575">
                  <c:v>26.133176702298222</c:v>
                </c:pt>
                <c:pt idx="576">
                  <c:v>18.129338737037031</c:v>
                </c:pt>
                <c:pt idx="577">
                  <c:v>7.562735514309022</c:v>
                </c:pt>
                <c:pt idx="578">
                  <c:v>2.9999434397113514</c:v>
                </c:pt>
                <c:pt idx="579">
                  <c:v>4.6478660762682553</c:v>
                </c:pt>
                <c:pt idx="580">
                  <c:v>5.3302622762863763</c:v>
                </c:pt>
                <c:pt idx="581">
                  <c:v>5.1343959464877846</c:v>
                </c:pt>
                <c:pt idx="582">
                  <c:v>6.1011662285402428</c:v>
                </c:pt>
                <c:pt idx="583">
                  <c:v>10.215620700959118</c:v>
                </c:pt>
                <c:pt idx="584">
                  <c:v>9.467001307960599</c:v>
                </c:pt>
                <c:pt idx="585">
                  <c:v>11.433145437724889</c:v>
                </c:pt>
                <c:pt idx="586">
                  <c:v>12.455609679967164</c:v>
                </c:pt>
                <c:pt idx="587">
                  <c:v>10.768969358503819</c:v>
                </c:pt>
                <c:pt idx="588">
                  <c:v>8.5796008908222703</c:v>
                </c:pt>
                <c:pt idx="589">
                  <c:v>5.3392497110739345</c:v>
                </c:pt>
                <c:pt idx="590">
                  <c:v>3.4930080158403145</c:v>
                </c:pt>
                <c:pt idx="591">
                  <c:v>5.6739743923605426</c:v>
                </c:pt>
                <c:pt idx="592">
                  <c:v>8.8501975190546371</c:v>
                </c:pt>
                <c:pt idx="593">
                  <c:v>13.263181735239925</c:v>
                </c:pt>
                <c:pt idx="594">
                  <c:v>2.0962603183835746</c:v>
                </c:pt>
                <c:pt idx="595">
                  <c:v>1.2395640916423871</c:v>
                </c:pt>
                <c:pt idx="596">
                  <c:v>8.4971126083005224</c:v>
                </c:pt>
                <c:pt idx="597">
                  <c:v>4.3979525436963378</c:v>
                </c:pt>
                <c:pt idx="598">
                  <c:v>6.5476994322426627</c:v>
                </c:pt>
                <c:pt idx="599">
                  <c:v>9.7355203977786005</c:v>
                </c:pt>
                <c:pt idx="600">
                  <c:v>10.196612164601683</c:v>
                </c:pt>
                <c:pt idx="601">
                  <c:v>8.4469722098298377</c:v>
                </c:pt>
                <c:pt idx="602">
                  <c:v>8.567137424880638</c:v>
                </c:pt>
                <c:pt idx="603">
                  <c:v>11.373702281992882</c:v>
                </c:pt>
                <c:pt idx="604">
                  <c:v>8.4629322630912078</c:v>
                </c:pt>
                <c:pt idx="605">
                  <c:v>9.903618525704367</c:v>
                </c:pt>
                <c:pt idx="606">
                  <c:v>9.9740812040539453</c:v>
                </c:pt>
                <c:pt idx="607">
                  <c:v>3.8709529521688815</c:v>
                </c:pt>
                <c:pt idx="608">
                  <c:v>3.20828353689285</c:v>
                </c:pt>
                <c:pt idx="609">
                  <c:v>4.3311337035428732</c:v>
                </c:pt>
                <c:pt idx="610">
                  <c:v>7.8138755188137292</c:v>
                </c:pt>
                <c:pt idx="611">
                  <c:v>11.225435969359241</c:v>
                </c:pt>
                <c:pt idx="612">
                  <c:v>9.8880263129615908</c:v>
                </c:pt>
                <c:pt idx="613">
                  <c:v>3.852470053341821</c:v>
                </c:pt>
                <c:pt idx="614">
                  <c:v>6.4345244757924238</c:v>
                </c:pt>
                <c:pt idx="615">
                  <c:v>9.5160029409453291</c:v>
                </c:pt>
                <c:pt idx="616">
                  <c:v>2.076989039760083</c:v>
                </c:pt>
                <c:pt idx="617">
                  <c:v>3.2631015981163363</c:v>
                </c:pt>
                <c:pt idx="618">
                  <c:v>10.641831390855369</c:v>
                </c:pt>
                <c:pt idx="619">
                  <c:v>6.6716137975803571</c:v>
                </c:pt>
                <c:pt idx="620">
                  <c:v>5.2491126260749299</c:v>
                </c:pt>
                <c:pt idx="621">
                  <c:v>6.5903064852207898</c:v>
                </c:pt>
                <c:pt idx="622">
                  <c:v>8.2960955423489207</c:v>
                </c:pt>
                <c:pt idx="623">
                  <c:v>9.8728721812996056</c:v>
                </c:pt>
                <c:pt idx="624">
                  <c:v>11.435983589235692</c:v>
                </c:pt>
                <c:pt idx="625">
                  <c:v>2.5400780327711261</c:v>
                </c:pt>
                <c:pt idx="626">
                  <c:v>7.4509849257767202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0A-4E58-924F-A66B41DF1A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44698160"/>
        <c:axId val="1344699600"/>
      </c:areaChart>
      <c:lineChart>
        <c:grouping val="standard"/>
        <c:varyColors val="0"/>
        <c:ser>
          <c:idx val="3"/>
          <c:order val="2"/>
          <c:tx>
            <c:v>new_year</c:v>
          </c:tx>
          <c:spPr>
            <a:ln w="25400" cap="rnd">
              <a:noFill/>
              <a:round/>
            </a:ln>
            <a:effectLst/>
          </c:spPr>
          <c:marker>
            <c:symbol val="none"/>
          </c:marker>
          <c:cat>
            <c:numRef>
              <c:f>WWTP!$A$2:$A$628</c:f>
              <c:numCache>
                <c:formatCode>m/d/yyyy</c:formatCode>
                <c:ptCount val="627"/>
                <c:pt idx="0">
                  <c:v>44124</c:v>
                </c:pt>
                <c:pt idx="1">
                  <c:v>44125</c:v>
                </c:pt>
                <c:pt idx="2">
                  <c:v>44126</c:v>
                </c:pt>
                <c:pt idx="3">
                  <c:v>44127</c:v>
                </c:pt>
                <c:pt idx="4">
                  <c:v>44128</c:v>
                </c:pt>
                <c:pt idx="5">
                  <c:v>44129</c:v>
                </c:pt>
                <c:pt idx="6">
                  <c:v>44130</c:v>
                </c:pt>
                <c:pt idx="7">
                  <c:v>44131</c:v>
                </c:pt>
                <c:pt idx="8">
                  <c:v>44132</c:v>
                </c:pt>
                <c:pt idx="9">
                  <c:v>44133</c:v>
                </c:pt>
                <c:pt idx="10">
                  <c:v>44134</c:v>
                </c:pt>
                <c:pt idx="11">
                  <c:v>44135</c:v>
                </c:pt>
                <c:pt idx="12">
                  <c:v>44136</c:v>
                </c:pt>
                <c:pt idx="13">
                  <c:v>44137</c:v>
                </c:pt>
                <c:pt idx="14">
                  <c:v>44138</c:v>
                </c:pt>
                <c:pt idx="15">
                  <c:v>44139</c:v>
                </c:pt>
                <c:pt idx="16">
                  <c:v>44140</c:v>
                </c:pt>
                <c:pt idx="17">
                  <c:v>44141</c:v>
                </c:pt>
                <c:pt idx="18">
                  <c:v>44142</c:v>
                </c:pt>
                <c:pt idx="19">
                  <c:v>44143</c:v>
                </c:pt>
                <c:pt idx="20">
                  <c:v>44144</c:v>
                </c:pt>
                <c:pt idx="21">
                  <c:v>44145</c:v>
                </c:pt>
                <c:pt idx="22">
                  <c:v>44146</c:v>
                </c:pt>
                <c:pt idx="23">
                  <c:v>44147</c:v>
                </c:pt>
                <c:pt idx="24">
                  <c:v>44148</c:v>
                </c:pt>
                <c:pt idx="25">
                  <c:v>44149</c:v>
                </c:pt>
                <c:pt idx="26">
                  <c:v>44150</c:v>
                </c:pt>
                <c:pt idx="27">
                  <c:v>44151</c:v>
                </c:pt>
                <c:pt idx="28">
                  <c:v>44152</c:v>
                </c:pt>
                <c:pt idx="29">
                  <c:v>44153</c:v>
                </c:pt>
                <c:pt idx="30">
                  <c:v>44154</c:v>
                </c:pt>
                <c:pt idx="31">
                  <c:v>44155</c:v>
                </c:pt>
                <c:pt idx="32">
                  <c:v>44156</c:v>
                </c:pt>
                <c:pt idx="33">
                  <c:v>44157</c:v>
                </c:pt>
                <c:pt idx="34">
                  <c:v>44158</c:v>
                </c:pt>
                <c:pt idx="35">
                  <c:v>44159</c:v>
                </c:pt>
                <c:pt idx="36">
                  <c:v>44160</c:v>
                </c:pt>
                <c:pt idx="37">
                  <c:v>44161</c:v>
                </c:pt>
                <c:pt idx="38">
                  <c:v>44162</c:v>
                </c:pt>
                <c:pt idx="39">
                  <c:v>44163</c:v>
                </c:pt>
                <c:pt idx="40">
                  <c:v>44164</c:v>
                </c:pt>
                <c:pt idx="41">
                  <c:v>44165</c:v>
                </c:pt>
                <c:pt idx="42">
                  <c:v>44166</c:v>
                </c:pt>
                <c:pt idx="43">
                  <c:v>44167</c:v>
                </c:pt>
                <c:pt idx="44">
                  <c:v>44168</c:v>
                </c:pt>
                <c:pt idx="45">
                  <c:v>44169</c:v>
                </c:pt>
                <c:pt idx="46">
                  <c:v>44170</c:v>
                </c:pt>
                <c:pt idx="47">
                  <c:v>44171</c:v>
                </c:pt>
                <c:pt idx="48">
                  <c:v>44172</c:v>
                </c:pt>
                <c:pt idx="49">
                  <c:v>44173</c:v>
                </c:pt>
                <c:pt idx="50">
                  <c:v>44174</c:v>
                </c:pt>
                <c:pt idx="51">
                  <c:v>44175</c:v>
                </c:pt>
                <c:pt idx="52">
                  <c:v>44176</c:v>
                </c:pt>
                <c:pt idx="53">
                  <c:v>44177</c:v>
                </c:pt>
                <c:pt idx="54">
                  <c:v>44178</c:v>
                </c:pt>
                <c:pt idx="55">
                  <c:v>44179</c:v>
                </c:pt>
                <c:pt idx="56">
                  <c:v>44180</c:v>
                </c:pt>
                <c:pt idx="57">
                  <c:v>44181</c:v>
                </c:pt>
                <c:pt idx="58">
                  <c:v>44182</c:v>
                </c:pt>
                <c:pt idx="59">
                  <c:v>44183</c:v>
                </c:pt>
                <c:pt idx="60">
                  <c:v>44184</c:v>
                </c:pt>
                <c:pt idx="61">
                  <c:v>44185</c:v>
                </c:pt>
                <c:pt idx="62">
                  <c:v>44186</c:v>
                </c:pt>
                <c:pt idx="63">
                  <c:v>44187</c:v>
                </c:pt>
                <c:pt idx="64">
                  <c:v>44188</c:v>
                </c:pt>
                <c:pt idx="65">
                  <c:v>44189</c:v>
                </c:pt>
                <c:pt idx="66">
                  <c:v>44190</c:v>
                </c:pt>
                <c:pt idx="67">
                  <c:v>44191</c:v>
                </c:pt>
                <c:pt idx="68">
                  <c:v>44192</c:v>
                </c:pt>
                <c:pt idx="69">
                  <c:v>44193</c:v>
                </c:pt>
                <c:pt idx="70">
                  <c:v>44194</c:v>
                </c:pt>
                <c:pt idx="71">
                  <c:v>44195</c:v>
                </c:pt>
                <c:pt idx="72">
                  <c:v>44196</c:v>
                </c:pt>
                <c:pt idx="73">
                  <c:v>44197</c:v>
                </c:pt>
                <c:pt idx="74">
                  <c:v>44198</c:v>
                </c:pt>
                <c:pt idx="75">
                  <c:v>44199</c:v>
                </c:pt>
                <c:pt idx="76">
                  <c:v>44200</c:v>
                </c:pt>
                <c:pt idx="77">
                  <c:v>44201</c:v>
                </c:pt>
                <c:pt idx="78">
                  <c:v>44202</c:v>
                </c:pt>
                <c:pt idx="79">
                  <c:v>44203</c:v>
                </c:pt>
                <c:pt idx="80">
                  <c:v>44204</c:v>
                </c:pt>
                <c:pt idx="81">
                  <c:v>44205</c:v>
                </c:pt>
                <c:pt idx="82">
                  <c:v>44206</c:v>
                </c:pt>
                <c:pt idx="83">
                  <c:v>44207</c:v>
                </c:pt>
                <c:pt idx="84">
                  <c:v>44208</c:v>
                </c:pt>
                <c:pt idx="85">
                  <c:v>44209</c:v>
                </c:pt>
                <c:pt idx="86">
                  <c:v>44210</c:v>
                </c:pt>
                <c:pt idx="87">
                  <c:v>44211</c:v>
                </c:pt>
                <c:pt idx="88">
                  <c:v>44212</c:v>
                </c:pt>
                <c:pt idx="89">
                  <c:v>44213</c:v>
                </c:pt>
                <c:pt idx="90">
                  <c:v>44214</c:v>
                </c:pt>
                <c:pt idx="91">
                  <c:v>44215</c:v>
                </c:pt>
                <c:pt idx="92">
                  <c:v>44216</c:v>
                </c:pt>
                <c:pt idx="93">
                  <c:v>44217</c:v>
                </c:pt>
                <c:pt idx="94">
                  <c:v>44218</c:v>
                </c:pt>
                <c:pt idx="95">
                  <c:v>44219</c:v>
                </c:pt>
                <c:pt idx="96">
                  <c:v>44220</c:v>
                </c:pt>
                <c:pt idx="97">
                  <c:v>44221</c:v>
                </c:pt>
                <c:pt idx="98">
                  <c:v>44222</c:v>
                </c:pt>
                <c:pt idx="99">
                  <c:v>44223</c:v>
                </c:pt>
                <c:pt idx="100">
                  <c:v>44224</c:v>
                </c:pt>
                <c:pt idx="101">
                  <c:v>44225</c:v>
                </c:pt>
                <c:pt idx="102">
                  <c:v>44226</c:v>
                </c:pt>
                <c:pt idx="103">
                  <c:v>44227</c:v>
                </c:pt>
                <c:pt idx="104">
                  <c:v>44228</c:v>
                </c:pt>
                <c:pt idx="105">
                  <c:v>44229</c:v>
                </c:pt>
                <c:pt idx="106">
                  <c:v>44230</c:v>
                </c:pt>
                <c:pt idx="107">
                  <c:v>44231</c:v>
                </c:pt>
                <c:pt idx="108">
                  <c:v>44232</c:v>
                </c:pt>
                <c:pt idx="109">
                  <c:v>44233</c:v>
                </c:pt>
                <c:pt idx="110">
                  <c:v>44234</c:v>
                </c:pt>
                <c:pt idx="111">
                  <c:v>44235</c:v>
                </c:pt>
                <c:pt idx="112">
                  <c:v>44236</c:v>
                </c:pt>
                <c:pt idx="113">
                  <c:v>44237</c:v>
                </c:pt>
                <c:pt idx="114">
                  <c:v>44238</c:v>
                </c:pt>
                <c:pt idx="115">
                  <c:v>44239</c:v>
                </c:pt>
                <c:pt idx="116">
                  <c:v>44240</c:v>
                </c:pt>
                <c:pt idx="117">
                  <c:v>44241</c:v>
                </c:pt>
                <c:pt idx="118">
                  <c:v>44242</c:v>
                </c:pt>
                <c:pt idx="119">
                  <c:v>44243</c:v>
                </c:pt>
                <c:pt idx="120">
                  <c:v>44244</c:v>
                </c:pt>
                <c:pt idx="121">
                  <c:v>44245</c:v>
                </c:pt>
                <c:pt idx="122">
                  <c:v>44246</c:v>
                </c:pt>
                <c:pt idx="123">
                  <c:v>44247</c:v>
                </c:pt>
                <c:pt idx="124">
                  <c:v>44248</c:v>
                </c:pt>
                <c:pt idx="125">
                  <c:v>44249</c:v>
                </c:pt>
                <c:pt idx="126">
                  <c:v>44250</c:v>
                </c:pt>
                <c:pt idx="127">
                  <c:v>44251</c:v>
                </c:pt>
                <c:pt idx="128">
                  <c:v>44252</c:v>
                </c:pt>
                <c:pt idx="129">
                  <c:v>44253</c:v>
                </c:pt>
                <c:pt idx="130">
                  <c:v>44254</c:v>
                </c:pt>
                <c:pt idx="131">
                  <c:v>44255</c:v>
                </c:pt>
                <c:pt idx="132">
                  <c:v>44256</c:v>
                </c:pt>
                <c:pt idx="133">
                  <c:v>44257</c:v>
                </c:pt>
                <c:pt idx="134">
                  <c:v>44258</c:v>
                </c:pt>
                <c:pt idx="135">
                  <c:v>44259</c:v>
                </c:pt>
                <c:pt idx="136">
                  <c:v>44260</c:v>
                </c:pt>
                <c:pt idx="137">
                  <c:v>44261</c:v>
                </c:pt>
                <c:pt idx="138">
                  <c:v>44262</c:v>
                </c:pt>
                <c:pt idx="139">
                  <c:v>44263</c:v>
                </c:pt>
                <c:pt idx="140">
                  <c:v>44264</c:v>
                </c:pt>
                <c:pt idx="141">
                  <c:v>44265</c:v>
                </c:pt>
                <c:pt idx="142">
                  <c:v>44266</c:v>
                </c:pt>
                <c:pt idx="143">
                  <c:v>44267</c:v>
                </c:pt>
                <c:pt idx="144">
                  <c:v>44268</c:v>
                </c:pt>
                <c:pt idx="145">
                  <c:v>44269</c:v>
                </c:pt>
                <c:pt idx="146">
                  <c:v>44270</c:v>
                </c:pt>
                <c:pt idx="147">
                  <c:v>44271</c:v>
                </c:pt>
                <c:pt idx="148">
                  <c:v>44272</c:v>
                </c:pt>
                <c:pt idx="149">
                  <c:v>44273</c:v>
                </c:pt>
                <c:pt idx="150">
                  <c:v>44274</c:v>
                </c:pt>
                <c:pt idx="151">
                  <c:v>44275</c:v>
                </c:pt>
                <c:pt idx="152">
                  <c:v>44276</c:v>
                </c:pt>
                <c:pt idx="153">
                  <c:v>44277</c:v>
                </c:pt>
                <c:pt idx="154">
                  <c:v>44278</c:v>
                </c:pt>
                <c:pt idx="155">
                  <c:v>44279</c:v>
                </c:pt>
                <c:pt idx="156">
                  <c:v>44280</c:v>
                </c:pt>
                <c:pt idx="157">
                  <c:v>44281</c:v>
                </c:pt>
                <c:pt idx="158">
                  <c:v>44282</c:v>
                </c:pt>
                <c:pt idx="159">
                  <c:v>44283</c:v>
                </c:pt>
                <c:pt idx="160">
                  <c:v>44284</c:v>
                </c:pt>
                <c:pt idx="161">
                  <c:v>44285</c:v>
                </c:pt>
                <c:pt idx="162">
                  <c:v>44286</c:v>
                </c:pt>
                <c:pt idx="163">
                  <c:v>44287</c:v>
                </c:pt>
                <c:pt idx="164">
                  <c:v>44288</c:v>
                </c:pt>
                <c:pt idx="165">
                  <c:v>44289</c:v>
                </c:pt>
                <c:pt idx="166">
                  <c:v>44290</c:v>
                </c:pt>
                <c:pt idx="167">
                  <c:v>44291</c:v>
                </c:pt>
                <c:pt idx="168">
                  <c:v>44292</c:v>
                </c:pt>
                <c:pt idx="169">
                  <c:v>44293</c:v>
                </c:pt>
                <c:pt idx="170">
                  <c:v>44294</c:v>
                </c:pt>
                <c:pt idx="171">
                  <c:v>44295</c:v>
                </c:pt>
                <c:pt idx="172">
                  <c:v>44296</c:v>
                </c:pt>
                <c:pt idx="173">
                  <c:v>44297</c:v>
                </c:pt>
                <c:pt idx="174">
                  <c:v>44298</c:v>
                </c:pt>
                <c:pt idx="175">
                  <c:v>44299</c:v>
                </c:pt>
                <c:pt idx="176">
                  <c:v>44300</c:v>
                </c:pt>
                <c:pt idx="177">
                  <c:v>44301</c:v>
                </c:pt>
                <c:pt idx="178">
                  <c:v>44302</c:v>
                </c:pt>
                <c:pt idx="179">
                  <c:v>44303</c:v>
                </c:pt>
                <c:pt idx="180">
                  <c:v>44304</c:v>
                </c:pt>
                <c:pt idx="181">
                  <c:v>44305</c:v>
                </c:pt>
                <c:pt idx="182">
                  <c:v>44306</c:v>
                </c:pt>
                <c:pt idx="183">
                  <c:v>44307</c:v>
                </c:pt>
                <c:pt idx="184">
                  <c:v>44308</c:v>
                </c:pt>
                <c:pt idx="185">
                  <c:v>44309</c:v>
                </c:pt>
                <c:pt idx="186">
                  <c:v>44310</c:v>
                </c:pt>
                <c:pt idx="187">
                  <c:v>44311</c:v>
                </c:pt>
                <c:pt idx="188">
                  <c:v>44312</c:v>
                </c:pt>
                <c:pt idx="189">
                  <c:v>44313</c:v>
                </c:pt>
                <c:pt idx="190">
                  <c:v>44314</c:v>
                </c:pt>
                <c:pt idx="191">
                  <c:v>44315</c:v>
                </c:pt>
                <c:pt idx="192">
                  <c:v>44316</c:v>
                </c:pt>
                <c:pt idx="193">
                  <c:v>44317</c:v>
                </c:pt>
                <c:pt idx="194">
                  <c:v>44318</c:v>
                </c:pt>
                <c:pt idx="195">
                  <c:v>44319</c:v>
                </c:pt>
                <c:pt idx="196">
                  <c:v>44320</c:v>
                </c:pt>
                <c:pt idx="197">
                  <c:v>44321</c:v>
                </c:pt>
                <c:pt idx="198">
                  <c:v>44322</c:v>
                </c:pt>
                <c:pt idx="199">
                  <c:v>44323</c:v>
                </c:pt>
                <c:pt idx="200">
                  <c:v>44324</c:v>
                </c:pt>
                <c:pt idx="201">
                  <c:v>44325</c:v>
                </c:pt>
                <c:pt idx="202">
                  <c:v>44326</c:v>
                </c:pt>
                <c:pt idx="203">
                  <c:v>44327</c:v>
                </c:pt>
                <c:pt idx="204">
                  <c:v>44328</c:v>
                </c:pt>
                <c:pt idx="205">
                  <c:v>44329</c:v>
                </c:pt>
                <c:pt idx="206">
                  <c:v>44330</c:v>
                </c:pt>
                <c:pt idx="207">
                  <c:v>44331</c:v>
                </c:pt>
                <c:pt idx="208">
                  <c:v>44332</c:v>
                </c:pt>
                <c:pt idx="209">
                  <c:v>44333</c:v>
                </c:pt>
                <c:pt idx="210">
                  <c:v>44334</c:v>
                </c:pt>
                <c:pt idx="211">
                  <c:v>44335</c:v>
                </c:pt>
                <c:pt idx="212">
                  <c:v>44336</c:v>
                </c:pt>
                <c:pt idx="213">
                  <c:v>44337</c:v>
                </c:pt>
                <c:pt idx="214">
                  <c:v>44338</c:v>
                </c:pt>
                <c:pt idx="215">
                  <c:v>44339</c:v>
                </c:pt>
                <c:pt idx="216">
                  <c:v>44340</c:v>
                </c:pt>
                <c:pt idx="217">
                  <c:v>44341</c:v>
                </c:pt>
                <c:pt idx="218">
                  <c:v>44342</c:v>
                </c:pt>
                <c:pt idx="219">
                  <c:v>44343</c:v>
                </c:pt>
                <c:pt idx="220">
                  <c:v>44344</c:v>
                </c:pt>
                <c:pt idx="221">
                  <c:v>44345</c:v>
                </c:pt>
                <c:pt idx="222">
                  <c:v>44346</c:v>
                </c:pt>
                <c:pt idx="223">
                  <c:v>44347</c:v>
                </c:pt>
                <c:pt idx="224">
                  <c:v>44348</c:v>
                </c:pt>
                <c:pt idx="225">
                  <c:v>44349</c:v>
                </c:pt>
                <c:pt idx="226">
                  <c:v>44350</c:v>
                </c:pt>
                <c:pt idx="227">
                  <c:v>44351</c:v>
                </c:pt>
                <c:pt idx="228">
                  <c:v>44352</c:v>
                </c:pt>
                <c:pt idx="229">
                  <c:v>44353</c:v>
                </c:pt>
                <c:pt idx="230">
                  <c:v>44354</c:v>
                </c:pt>
                <c:pt idx="231">
                  <c:v>44355</c:v>
                </c:pt>
                <c:pt idx="232">
                  <c:v>44356</c:v>
                </c:pt>
                <c:pt idx="233">
                  <c:v>44357</c:v>
                </c:pt>
                <c:pt idx="234">
                  <c:v>44358</c:v>
                </c:pt>
                <c:pt idx="235">
                  <c:v>44359</c:v>
                </c:pt>
                <c:pt idx="236">
                  <c:v>44360</c:v>
                </c:pt>
                <c:pt idx="237">
                  <c:v>44361</c:v>
                </c:pt>
                <c:pt idx="238">
                  <c:v>44362</c:v>
                </c:pt>
                <c:pt idx="239">
                  <c:v>44363</c:v>
                </c:pt>
                <c:pt idx="240">
                  <c:v>44364</c:v>
                </c:pt>
                <c:pt idx="241">
                  <c:v>44365</c:v>
                </c:pt>
                <c:pt idx="242">
                  <c:v>44366</c:v>
                </c:pt>
                <c:pt idx="243">
                  <c:v>44367</c:v>
                </c:pt>
                <c:pt idx="244">
                  <c:v>44368</c:v>
                </c:pt>
                <c:pt idx="245">
                  <c:v>44369</c:v>
                </c:pt>
                <c:pt idx="246">
                  <c:v>44370</c:v>
                </c:pt>
                <c:pt idx="247">
                  <c:v>44371</c:v>
                </c:pt>
                <c:pt idx="248">
                  <c:v>44372</c:v>
                </c:pt>
                <c:pt idx="249">
                  <c:v>44373</c:v>
                </c:pt>
                <c:pt idx="250">
                  <c:v>44374</c:v>
                </c:pt>
                <c:pt idx="251">
                  <c:v>44375</c:v>
                </c:pt>
                <c:pt idx="252">
                  <c:v>44376</c:v>
                </c:pt>
                <c:pt idx="253">
                  <c:v>44377</c:v>
                </c:pt>
                <c:pt idx="254">
                  <c:v>44378</c:v>
                </c:pt>
                <c:pt idx="255">
                  <c:v>44379</c:v>
                </c:pt>
                <c:pt idx="256">
                  <c:v>44380</c:v>
                </c:pt>
                <c:pt idx="257">
                  <c:v>44381</c:v>
                </c:pt>
                <c:pt idx="258">
                  <c:v>44382</c:v>
                </c:pt>
                <c:pt idx="259">
                  <c:v>44383</c:v>
                </c:pt>
                <c:pt idx="260">
                  <c:v>44384</c:v>
                </c:pt>
                <c:pt idx="261">
                  <c:v>44385</c:v>
                </c:pt>
                <c:pt idx="262">
                  <c:v>44386</c:v>
                </c:pt>
                <c:pt idx="263">
                  <c:v>44387</c:v>
                </c:pt>
                <c:pt idx="264">
                  <c:v>44388</c:v>
                </c:pt>
                <c:pt idx="265">
                  <c:v>44389</c:v>
                </c:pt>
                <c:pt idx="266">
                  <c:v>44390</c:v>
                </c:pt>
                <c:pt idx="267">
                  <c:v>44391</c:v>
                </c:pt>
                <c:pt idx="268">
                  <c:v>44392</c:v>
                </c:pt>
                <c:pt idx="269">
                  <c:v>44393</c:v>
                </c:pt>
                <c:pt idx="270">
                  <c:v>44394</c:v>
                </c:pt>
                <c:pt idx="271">
                  <c:v>44395</c:v>
                </c:pt>
                <c:pt idx="272">
                  <c:v>44396</c:v>
                </c:pt>
                <c:pt idx="273">
                  <c:v>44397</c:v>
                </c:pt>
                <c:pt idx="274">
                  <c:v>44398</c:v>
                </c:pt>
                <c:pt idx="275">
                  <c:v>44399</c:v>
                </c:pt>
                <c:pt idx="276">
                  <c:v>44400</c:v>
                </c:pt>
                <c:pt idx="277">
                  <c:v>44401</c:v>
                </c:pt>
                <c:pt idx="278">
                  <c:v>44402</c:v>
                </c:pt>
                <c:pt idx="279">
                  <c:v>44403</c:v>
                </c:pt>
                <c:pt idx="280">
                  <c:v>44404</c:v>
                </c:pt>
                <c:pt idx="281">
                  <c:v>44405</c:v>
                </c:pt>
                <c:pt idx="282">
                  <c:v>44406</c:v>
                </c:pt>
                <c:pt idx="283">
                  <c:v>44407</c:v>
                </c:pt>
                <c:pt idx="284">
                  <c:v>44408</c:v>
                </c:pt>
                <c:pt idx="285">
                  <c:v>44409</c:v>
                </c:pt>
                <c:pt idx="286">
                  <c:v>44410</c:v>
                </c:pt>
                <c:pt idx="287">
                  <c:v>44411</c:v>
                </c:pt>
                <c:pt idx="288">
                  <c:v>44412</c:v>
                </c:pt>
                <c:pt idx="289">
                  <c:v>44413</c:v>
                </c:pt>
                <c:pt idx="290">
                  <c:v>44414</c:v>
                </c:pt>
                <c:pt idx="291">
                  <c:v>44415</c:v>
                </c:pt>
                <c:pt idx="292">
                  <c:v>44416</c:v>
                </c:pt>
                <c:pt idx="293">
                  <c:v>44417</c:v>
                </c:pt>
                <c:pt idx="294">
                  <c:v>44418</c:v>
                </c:pt>
                <c:pt idx="295">
                  <c:v>44419</c:v>
                </c:pt>
                <c:pt idx="296">
                  <c:v>44420</c:v>
                </c:pt>
                <c:pt idx="297">
                  <c:v>44421</c:v>
                </c:pt>
                <c:pt idx="298">
                  <c:v>44422</c:v>
                </c:pt>
                <c:pt idx="299">
                  <c:v>44423</c:v>
                </c:pt>
                <c:pt idx="300">
                  <c:v>44424</c:v>
                </c:pt>
                <c:pt idx="301">
                  <c:v>44425</c:v>
                </c:pt>
                <c:pt idx="302">
                  <c:v>44426</c:v>
                </c:pt>
                <c:pt idx="303">
                  <c:v>44427</c:v>
                </c:pt>
                <c:pt idx="304">
                  <c:v>44428</c:v>
                </c:pt>
                <c:pt idx="305">
                  <c:v>44429</c:v>
                </c:pt>
                <c:pt idx="306">
                  <c:v>44430</c:v>
                </c:pt>
                <c:pt idx="307">
                  <c:v>44431</c:v>
                </c:pt>
                <c:pt idx="308">
                  <c:v>44432</c:v>
                </c:pt>
                <c:pt idx="309">
                  <c:v>44433</c:v>
                </c:pt>
                <c:pt idx="310">
                  <c:v>44434</c:v>
                </c:pt>
                <c:pt idx="311">
                  <c:v>44435</c:v>
                </c:pt>
                <c:pt idx="312">
                  <c:v>44436</c:v>
                </c:pt>
                <c:pt idx="313">
                  <c:v>44437</c:v>
                </c:pt>
                <c:pt idx="314">
                  <c:v>44438</c:v>
                </c:pt>
                <c:pt idx="315">
                  <c:v>44439</c:v>
                </c:pt>
                <c:pt idx="316">
                  <c:v>44440</c:v>
                </c:pt>
                <c:pt idx="317">
                  <c:v>44441</c:v>
                </c:pt>
                <c:pt idx="318">
                  <c:v>44442</c:v>
                </c:pt>
                <c:pt idx="319">
                  <c:v>44443</c:v>
                </c:pt>
                <c:pt idx="320">
                  <c:v>44444</c:v>
                </c:pt>
                <c:pt idx="321">
                  <c:v>44445</c:v>
                </c:pt>
                <c:pt idx="322">
                  <c:v>44446</c:v>
                </c:pt>
                <c:pt idx="323">
                  <c:v>44447</c:v>
                </c:pt>
                <c:pt idx="324">
                  <c:v>44448</c:v>
                </c:pt>
                <c:pt idx="325">
                  <c:v>44449</c:v>
                </c:pt>
                <c:pt idx="326">
                  <c:v>44450</c:v>
                </c:pt>
                <c:pt idx="327">
                  <c:v>44451</c:v>
                </c:pt>
                <c:pt idx="328">
                  <c:v>44452</c:v>
                </c:pt>
                <c:pt idx="329">
                  <c:v>44453</c:v>
                </c:pt>
                <c:pt idx="330">
                  <c:v>44454</c:v>
                </c:pt>
                <c:pt idx="331">
                  <c:v>44455</c:v>
                </c:pt>
                <c:pt idx="332">
                  <c:v>44456</c:v>
                </c:pt>
                <c:pt idx="333">
                  <c:v>44457</c:v>
                </c:pt>
                <c:pt idx="334">
                  <c:v>44458</c:v>
                </c:pt>
                <c:pt idx="335">
                  <c:v>44459</c:v>
                </c:pt>
                <c:pt idx="336">
                  <c:v>44460</c:v>
                </c:pt>
                <c:pt idx="337">
                  <c:v>44461</c:v>
                </c:pt>
                <c:pt idx="338">
                  <c:v>44462</c:v>
                </c:pt>
                <c:pt idx="339">
                  <c:v>44463</c:v>
                </c:pt>
                <c:pt idx="340">
                  <c:v>44464</c:v>
                </c:pt>
                <c:pt idx="341">
                  <c:v>44465</c:v>
                </c:pt>
                <c:pt idx="342">
                  <c:v>44466</c:v>
                </c:pt>
                <c:pt idx="343">
                  <c:v>44467</c:v>
                </c:pt>
                <c:pt idx="344">
                  <c:v>44468</c:v>
                </c:pt>
                <c:pt idx="345">
                  <c:v>44469</c:v>
                </c:pt>
                <c:pt idx="346">
                  <c:v>44470</c:v>
                </c:pt>
                <c:pt idx="347">
                  <c:v>44471</c:v>
                </c:pt>
                <c:pt idx="348">
                  <c:v>44472</c:v>
                </c:pt>
                <c:pt idx="349">
                  <c:v>44473</c:v>
                </c:pt>
                <c:pt idx="350">
                  <c:v>44474</c:v>
                </c:pt>
                <c:pt idx="351">
                  <c:v>44475</c:v>
                </c:pt>
                <c:pt idx="352">
                  <c:v>44476</c:v>
                </c:pt>
                <c:pt idx="353">
                  <c:v>44477</c:v>
                </c:pt>
                <c:pt idx="354">
                  <c:v>44478</c:v>
                </c:pt>
                <c:pt idx="355">
                  <c:v>44479</c:v>
                </c:pt>
                <c:pt idx="356">
                  <c:v>44480</c:v>
                </c:pt>
                <c:pt idx="357">
                  <c:v>44481</c:v>
                </c:pt>
                <c:pt idx="358">
                  <c:v>44482</c:v>
                </c:pt>
                <c:pt idx="359">
                  <c:v>44483</c:v>
                </c:pt>
                <c:pt idx="360">
                  <c:v>44484</c:v>
                </c:pt>
                <c:pt idx="361">
                  <c:v>44485</c:v>
                </c:pt>
                <c:pt idx="362">
                  <c:v>44486</c:v>
                </c:pt>
                <c:pt idx="363">
                  <c:v>44487</c:v>
                </c:pt>
                <c:pt idx="364">
                  <c:v>44488</c:v>
                </c:pt>
                <c:pt idx="365">
                  <c:v>44489</c:v>
                </c:pt>
                <c:pt idx="366">
                  <c:v>44490</c:v>
                </c:pt>
                <c:pt idx="367">
                  <c:v>44491</c:v>
                </c:pt>
                <c:pt idx="368">
                  <c:v>44492</c:v>
                </c:pt>
                <c:pt idx="369">
                  <c:v>44493</c:v>
                </c:pt>
                <c:pt idx="370">
                  <c:v>44494</c:v>
                </c:pt>
                <c:pt idx="371">
                  <c:v>44495</c:v>
                </c:pt>
                <c:pt idx="372">
                  <c:v>44496</c:v>
                </c:pt>
                <c:pt idx="373">
                  <c:v>44497</c:v>
                </c:pt>
                <c:pt idx="374">
                  <c:v>44498</c:v>
                </c:pt>
                <c:pt idx="375">
                  <c:v>44499</c:v>
                </c:pt>
                <c:pt idx="376">
                  <c:v>44500</c:v>
                </c:pt>
                <c:pt idx="377">
                  <c:v>44501</c:v>
                </c:pt>
                <c:pt idx="378">
                  <c:v>44502</c:v>
                </c:pt>
                <c:pt idx="379">
                  <c:v>44503</c:v>
                </c:pt>
                <c:pt idx="380">
                  <c:v>44504</c:v>
                </c:pt>
                <c:pt idx="381">
                  <c:v>44505</c:v>
                </c:pt>
                <c:pt idx="382">
                  <c:v>44506</c:v>
                </c:pt>
                <c:pt idx="383">
                  <c:v>44507</c:v>
                </c:pt>
                <c:pt idx="384">
                  <c:v>44508</c:v>
                </c:pt>
                <c:pt idx="385">
                  <c:v>44509</c:v>
                </c:pt>
                <c:pt idx="386">
                  <c:v>44510</c:v>
                </c:pt>
                <c:pt idx="387">
                  <c:v>44511</c:v>
                </c:pt>
                <c:pt idx="388">
                  <c:v>44512</c:v>
                </c:pt>
                <c:pt idx="389">
                  <c:v>44513</c:v>
                </c:pt>
                <c:pt idx="390">
                  <c:v>44514</c:v>
                </c:pt>
                <c:pt idx="391">
                  <c:v>44515</c:v>
                </c:pt>
                <c:pt idx="392">
                  <c:v>44516</c:v>
                </c:pt>
                <c:pt idx="393">
                  <c:v>44517</c:v>
                </c:pt>
                <c:pt idx="394">
                  <c:v>44518</c:v>
                </c:pt>
                <c:pt idx="395">
                  <c:v>44519</c:v>
                </c:pt>
                <c:pt idx="396">
                  <c:v>44520</c:v>
                </c:pt>
                <c:pt idx="397">
                  <c:v>44521</c:v>
                </c:pt>
                <c:pt idx="398">
                  <c:v>44522</c:v>
                </c:pt>
                <c:pt idx="399">
                  <c:v>44523</c:v>
                </c:pt>
                <c:pt idx="400">
                  <c:v>44524</c:v>
                </c:pt>
                <c:pt idx="401">
                  <c:v>44525</c:v>
                </c:pt>
                <c:pt idx="402">
                  <c:v>44526</c:v>
                </c:pt>
                <c:pt idx="403">
                  <c:v>44527</c:v>
                </c:pt>
                <c:pt idx="404">
                  <c:v>44528</c:v>
                </c:pt>
                <c:pt idx="405">
                  <c:v>44529</c:v>
                </c:pt>
                <c:pt idx="406">
                  <c:v>44530</c:v>
                </c:pt>
                <c:pt idx="407">
                  <c:v>44531</c:v>
                </c:pt>
                <c:pt idx="408">
                  <c:v>44532</c:v>
                </c:pt>
                <c:pt idx="409">
                  <c:v>44533</c:v>
                </c:pt>
                <c:pt idx="410">
                  <c:v>44534</c:v>
                </c:pt>
                <c:pt idx="411">
                  <c:v>44535</c:v>
                </c:pt>
                <c:pt idx="412">
                  <c:v>44536</c:v>
                </c:pt>
                <c:pt idx="413">
                  <c:v>44537</c:v>
                </c:pt>
                <c:pt idx="414">
                  <c:v>44538</c:v>
                </c:pt>
                <c:pt idx="415">
                  <c:v>44539</c:v>
                </c:pt>
                <c:pt idx="416">
                  <c:v>44540</c:v>
                </c:pt>
                <c:pt idx="417">
                  <c:v>44541</c:v>
                </c:pt>
                <c:pt idx="418">
                  <c:v>44542</c:v>
                </c:pt>
                <c:pt idx="419">
                  <c:v>44543</c:v>
                </c:pt>
                <c:pt idx="420">
                  <c:v>44544</c:v>
                </c:pt>
                <c:pt idx="421">
                  <c:v>44545</c:v>
                </c:pt>
                <c:pt idx="422">
                  <c:v>44546</c:v>
                </c:pt>
                <c:pt idx="423">
                  <c:v>44547</c:v>
                </c:pt>
                <c:pt idx="424">
                  <c:v>44548</c:v>
                </c:pt>
                <c:pt idx="425">
                  <c:v>44549</c:v>
                </c:pt>
                <c:pt idx="426">
                  <c:v>44550</c:v>
                </c:pt>
                <c:pt idx="427">
                  <c:v>44551</c:v>
                </c:pt>
                <c:pt idx="428">
                  <c:v>44552</c:v>
                </c:pt>
                <c:pt idx="429">
                  <c:v>44553</c:v>
                </c:pt>
                <c:pt idx="430">
                  <c:v>44554</c:v>
                </c:pt>
                <c:pt idx="431">
                  <c:v>44555</c:v>
                </c:pt>
                <c:pt idx="432">
                  <c:v>44556</c:v>
                </c:pt>
                <c:pt idx="433">
                  <c:v>44557</c:v>
                </c:pt>
                <c:pt idx="434">
                  <c:v>44558</c:v>
                </c:pt>
                <c:pt idx="435">
                  <c:v>44559</c:v>
                </c:pt>
                <c:pt idx="436">
                  <c:v>44560</c:v>
                </c:pt>
                <c:pt idx="437">
                  <c:v>44561</c:v>
                </c:pt>
                <c:pt idx="438">
                  <c:v>44562</c:v>
                </c:pt>
                <c:pt idx="439">
                  <c:v>44563</c:v>
                </c:pt>
                <c:pt idx="440">
                  <c:v>44564</c:v>
                </c:pt>
                <c:pt idx="441">
                  <c:v>44565</c:v>
                </c:pt>
                <c:pt idx="442">
                  <c:v>44566</c:v>
                </c:pt>
                <c:pt idx="443">
                  <c:v>44567</c:v>
                </c:pt>
                <c:pt idx="444">
                  <c:v>44568</c:v>
                </c:pt>
                <c:pt idx="445">
                  <c:v>44569</c:v>
                </c:pt>
                <c:pt idx="446">
                  <c:v>44570</c:v>
                </c:pt>
                <c:pt idx="447">
                  <c:v>44571</c:v>
                </c:pt>
                <c:pt idx="448">
                  <c:v>44572</c:v>
                </c:pt>
                <c:pt idx="449">
                  <c:v>44573</c:v>
                </c:pt>
                <c:pt idx="450">
                  <c:v>44574</c:v>
                </c:pt>
                <c:pt idx="451">
                  <c:v>44575</c:v>
                </c:pt>
                <c:pt idx="452">
                  <c:v>44576</c:v>
                </c:pt>
                <c:pt idx="453">
                  <c:v>44577</c:v>
                </c:pt>
                <c:pt idx="454">
                  <c:v>44578</c:v>
                </c:pt>
                <c:pt idx="455">
                  <c:v>44579</c:v>
                </c:pt>
                <c:pt idx="456">
                  <c:v>44580</c:v>
                </c:pt>
                <c:pt idx="457">
                  <c:v>44581</c:v>
                </c:pt>
                <c:pt idx="458">
                  <c:v>44582</c:v>
                </c:pt>
                <c:pt idx="459">
                  <c:v>44583</c:v>
                </c:pt>
                <c:pt idx="460">
                  <c:v>44584</c:v>
                </c:pt>
                <c:pt idx="461">
                  <c:v>44585</c:v>
                </c:pt>
                <c:pt idx="462">
                  <c:v>44586</c:v>
                </c:pt>
                <c:pt idx="463">
                  <c:v>44587</c:v>
                </c:pt>
                <c:pt idx="464">
                  <c:v>44588</c:v>
                </c:pt>
                <c:pt idx="465">
                  <c:v>44589</c:v>
                </c:pt>
                <c:pt idx="466">
                  <c:v>44590</c:v>
                </c:pt>
                <c:pt idx="467">
                  <c:v>44591</c:v>
                </c:pt>
                <c:pt idx="468">
                  <c:v>44592</c:v>
                </c:pt>
                <c:pt idx="469">
                  <c:v>44593</c:v>
                </c:pt>
                <c:pt idx="470">
                  <c:v>44594</c:v>
                </c:pt>
                <c:pt idx="471">
                  <c:v>44595</c:v>
                </c:pt>
                <c:pt idx="472">
                  <c:v>44596</c:v>
                </c:pt>
                <c:pt idx="473">
                  <c:v>44597</c:v>
                </c:pt>
                <c:pt idx="474">
                  <c:v>44598</c:v>
                </c:pt>
                <c:pt idx="475">
                  <c:v>44599</c:v>
                </c:pt>
                <c:pt idx="476">
                  <c:v>44600</c:v>
                </c:pt>
                <c:pt idx="477">
                  <c:v>44601</c:v>
                </c:pt>
                <c:pt idx="478">
                  <c:v>44602</c:v>
                </c:pt>
                <c:pt idx="479">
                  <c:v>44603</c:v>
                </c:pt>
                <c:pt idx="480">
                  <c:v>44604</c:v>
                </c:pt>
                <c:pt idx="481">
                  <c:v>44605</c:v>
                </c:pt>
                <c:pt idx="482">
                  <c:v>44606</c:v>
                </c:pt>
                <c:pt idx="483">
                  <c:v>44607</c:v>
                </c:pt>
                <c:pt idx="484">
                  <c:v>44608</c:v>
                </c:pt>
                <c:pt idx="485">
                  <c:v>44609</c:v>
                </c:pt>
                <c:pt idx="486">
                  <c:v>44610</c:v>
                </c:pt>
                <c:pt idx="487">
                  <c:v>44611</c:v>
                </c:pt>
                <c:pt idx="488">
                  <c:v>44612</c:v>
                </c:pt>
                <c:pt idx="489">
                  <c:v>44613</c:v>
                </c:pt>
                <c:pt idx="490">
                  <c:v>44614</c:v>
                </c:pt>
                <c:pt idx="491">
                  <c:v>44615</c:v>
                </c:pt>
                <c:pt idx="492">
                  <c:v>44616</c:v>
                </c:pt>
                <c:pt idx="493">
                  <c:v>44617</c:v>
                </c:pt>
                <c:pt idx="494">
                  <c:v>44618</c:v>
                </c:pt>
                <c:pt idx="495">
                  <c:v>44619</c:v>
                </c:pt>
                <c:pt idx="496">
                  <c:v>44620</c:v>
                </c:pt>
                <c:pt idx="497">
                  <c:v>44621</c:v>
                </c:pt>
                <c:pt idx="498">
                  <c:v>44622</c:v>
                </c:pt>
                <c:pt idx="499">
                  <c:v>44623</c:v>
                </c:pt>
                <c:pt idx="500">
                  <c:v>44624</c:v>
                </c:pt>
                <c:pt idx="501">
                  <c:v>44625</c:v>
                </c:pt>
                <c:pt idx="502">
                  <c:v>44626</c:v>
                </c:pt>
                <c:pt idx="503">
                  <c:v>44627</c:v>
                </c:pt>
                <c:pt idx="504">
                  <c:v>44628</c:v>
                </c:pt>
                <c:pt idx="505">
                  <c:v>44629</c:v>
                </c:pt>
                <c:pt idx="506">
                  <c:v>44630</c:v>
                </c:pt>
                <c:pt idx="507">
                  <c:v>44631</c:v>
                </c:pt>
                <c:pt idx="508">
                  <c:v>44632</c:v>
                </c:pt>
                <c:pt idx="509">
                  <c:v>44633</c:v>
                </c:pt>
                <c:pt idx="510">
                  <c:v>44634</c:v>
                </c:pt>
                <c:pt idx="511">
                  <c:v>44635</c:v>
                </c:pt>
                <c:pt idx="512">
                  <c:v>44636</c:v>
                </c:pt>
                <c:pt idx="513">
                  <c:v>44637</c:v>
                </c:pt>
                <c:pt idx="514">
                  <c:v>44638</c:v>
                </c:pt>
                <c:pt idx="515">
                  <c:v>44639</c:v>
                </c:pt>
                <c:pt idx="516">
                  <c:v>44640</c:v>
                </c:pt>
                <c:pt idx="517">
                  <c:v>44641</c:v>
                </c:pt>
                <c:pt idx="518">
                  <c:v>44642</c:v>
                </c:pt>
                <c:pt idx="519">
                  <c:v>44643</c:v>
                </c:pt>
                <c:pt idx="520">
                  <c:v>44644</c:v>
                </c:pt>
                <c:pt idx="521">
                  <c:v>44645</c:v>
                </c:pt>
                <c:pt idx="522">
                  <c:v>44646</c:v>
                </c:pt>
                <c:pt idx="523">
                  <c:v>44647</c:v>
                </c:pt>
                <c:pt idx="524">
                  <c:v>44648</c:v>
                </c:pt>
                <c:pt idx="525">
                  <c:v>44649</c:v>
                </c:pt>
                <c:pt idx="526">
                  <c:v>44650</c:v>
                </c:pt>
                <c:pt idx="527">
                  <c:v>44651</c:v>
                </c:pt>
                <c:pt idx="528">
                  <c:v>44652</c:v>
                </c:pt>
                <c:pt idx="529">
                  <c:v>44653</c:v>
                </c:pt>
                <c:pt idx="530">
                  <c:v>44654</c:v>
                </c:pt>
                <c:pt idx="531">
                  <c:v>44655</c:v>
                </c:pt>
                <c:pt idx="532">
                  <c:v>44656</c:v>
                </c:pt>
                <c:pt idx="533">
                  <c:v>44657</c:v>
                </c:pt>
                <c:pt idx="534">
                  <c:v>44658</c:v>
                </c:pt>
                <c:pt idx="535">
                  <c:v>44659</c:v>
                </c:pt>
                <c:pt idx="536">
                  <c:v>44660</c:v>
                </c:pt>
                <c:pt idx="537">
                  <c:v>44661</c:v>
                </c:pt>
                <c:pt idx="538">
                  <c:v>44662</c:v>
                </c:pt>
                <c:pt idx="539">
                  <c:v>44663</c:v>
                </c:pt>
                <c:pt idx="540">
                  <c:v>44664</c:v>
                </c:pt>
                <c:pt idx="541">
                  <c:v>44665</c:v>
                </c:pt>
                <c:pt idx="542">
                  <c:v>44666</c:v>
                </c:pt>
                <c:pt idx="543">
                  <c:v>44667</c:v>
                </c:pt>
                <c:pt idx="544">
                  <c:v>44668</c:v>
                </c:pt>
                <c:pt idx="545">
                  <c:v>44669</c:v>
                </c:pt>
                <c:pt idx="546">
                  <c:v>44670</c:v>
                </c:pt>
                <c:pt idx="547">
                  <c:v>44671</c:v>
                </c:pt>
                <c:pt idx="548">
                  <c:v>44672</c:v>
                </c:pt>
                <c:pt idx="549">
                  <c:v>44673</c:v>
                </c:pt>
                <c:pt idx="550">
                  <c:v>44674</c:v>
                </c:pt>
                <c:pt idx="551">
                  <c:v>44675</c:v>
                </c:pt>
                <c:pt idx="552">
                  <c:v>44676</c:v>
                </c:pt>
                <c:pt idx="553">
                  <c:v>44677</c:v>
                </c:pt>
                <c:pt idx="554">
                  <c:v>44678</c:v>
                </c:pt>
                <c:pt idx="555">
                  <c:v>44679</c:v>
                </c:pt>
                <c:pt idx="556">
                  <c:v>44680</c:v>
                </c:pt>
                <c:pt idx="557">
                  <c:v>44681</c:v>
                </c:pt>
                <c:pt idx="558">
                  <c:v>44682</c:v>
                </c:pt>
                <c:pt idx="559">
                  <c:v>44683</c:v>
                </c:pt>
                <c:pt idx="560">
                  <c:v>44684</c:v>
                </c:pt>
                <c:pt idx="561">
                  <c:v>44685</c:v>
                </c:pt>
                <c:pt idx="562">
                  <c:v>44686</c:v>
                </c:pt>
                <c:pt idx="563">
                  <c:v>44687</c:v>
                </c:pt>
                <c:pt idx="564">
                  <c:v>44688</c:v>
                </c:pt>
                <c:pt idx="565">
                  <c:v>44689</c:v>
                </c:pt>
                <c:pt idx="566">
                  <c:v>44690</c:v>
                </c:pt>
                <c:pt idx="567">
                  <c:v>44691</c:v>
                </c:pt>
                <c:pt idx="568">
                  <c:v>44692</c:v>
                </c:pt>
                <c:pt idx="569">
                  <c:v>44693</c:v>
                </c:pt>
                <c:pt idx="570">
                  <c:v>44694</c:v>
                </c:pt>
                <c:pt idx="571">
                  <c:v>44695</c:v>
                </c:pt>
                <c:pt idx="572">
                  <c:v>44696</c:v>
                </c:pt>
                <c:pt idx="573">
                  <c:v>44697</c:v>
                </c:pt>
                <c:pt idx="574">
                  <c:v>44698</c:v>
                </c:pt>
                <c:pt idx="575">
                  <c:v>44699</c:v>
                </c:pt>
                <c:pt idx="576">
                  <c:v>44700</c:v>
                </c:pt>
                <c:pt idx="577">
                  <c:v>44701</c:v>
                </c:pt>
                <c:pt idx="578">
                  <c:v>44702</c:v>
                </c:pt>
                <c:pt idx="579">
                  <c:v>44703</c:v>
                </c:pt>
                <c:pt idx="580">
                  <c:v>44704</c:v>
                </c:pt>
                <c:pt idx="581">
                  <c:v>44705</c:v>
                </c:pt>
                <c:pt idx="582">
                  <c:v>44706</c:v>
                </c:pt>
                <c:pt idx="583">
                  <c:v>44707</c:v>
                </c:pt>
                <c:pt idx="584">
                  <c:v>44708</c:v>
                </c:pt>
                <c:pt idx="585">
                  <c:v>44709</c:v>
                </c:pt>
                <c:pt idx="586">
                  <c:v>44710</c:v>
                </c:pt>
                <c:pt idx="587">
                  <c:v>44711</c:v>
                </c:pt>
                <c:pt idx="588">
                  <c:v>44712</c:v>
                </c:pt>
                <c:pt idx="589">
                  <c:v>44713</c:v>
                </c:pt>
                <c:pt idx="590">
                  <c:v>44714</c:v>
                </c:pt>
                <c:pt idx="591">
                  <c:v>44715</c:v>
                </c:pt>
                <c:pt idx="592">
                  <c:v>44716</c:v>
                </c:pt>
                <c:pt idx="593">
                  <c:v>44717</c:v>
                </c:pt>
                <c:pt idx="594">
                  <c:v>44718</c:v>
                </c:pt>
                <c:pt idx="595">
                  <c:v>44719</c:v>
                </c:pt>
                <c:pt idx="596">
                  <c:v>44720</c:v>
                </c:pt>
                <c:pt idx="597">
                  <c:v>44721</c:v>
                </c:pt>
                <c:pt idx="598">
                  <c:v>44722</c:v>
                </c:pt>
                <c:pt idx="599">
                  <c:v>44723</c:v>
                </c:pt>
                <c:pt idx="600">
                  <c:v>44724</c:v>
                </c:pt>
                <c:pt idx="601">
                  <c:v>44725</c:v>
                </c:pt>
                <c:pt idx="602">
                  <c:v>44726</c:v>
                </c:pt>
                <c:pt idx="603">
                  <c:v>44727</c:v>
                </c:pt>
                <c:pt idx="604">
                  <c:v>44728</c:v>
                </c:pt>
                <c:pt idx="605">
                  <c:v>44729</c:v>
                </c:pt>
                <c:pt idx="606">
                  <c:v>44730</c:v>
                </c:pt>
                <c:pt idx="607">
                  <c:v>44731</c:v>
                </c:pt>
                <c:pt idx="608">
                  <c:v>44732</c:v>
                </c:pt>
                <c:pt idx="609">
                  <c:v>44733</c:v>
                </c:pt>
                <c:pt idx="610">
                  <c:v>44734</c:v>
                </c:pt>
                <c:pt idx="611">
                  <c:v>44735</c:v>
                </c:pt>
                <c:pt idx="612">
                  <c:v>44736</c:v>
                </c:pt>
                <c:pt idx="613">
                  <c:v>44737</c:v>
                </c:pt>
                <c:pt idx="614">
                  <c:v>44738</c:v>
                </c:pt>
                <c:pt idx="615">
                  <c:v>44739</c:v>
                </c:pt>
                <c:pt idx="616">
                  <c:v>44740</c:v>
                </c:pt>
                <c:pt idx="617">
                  <c:v>44741</c:v>
                </c:pt>
                <c:pt idx="618">
                  <c:v>44742</c:v>
                </c:pt>
                <c:pt idx="619">
                  <c:v>44743</c:v>
                </c:pt>
                <c:pt idx="620">
                  <c:v>44744</c:v>
                </c:pt>
                <c:pt idx="621">
                  <c:v>44745</c:v>
                </c:pt>
                <c:pt idx="622">
                  <c:v>44746</c:v>
                </c:pt>
                <c:pt idx="623">
                  <c:v>44747</c:v>
                </c:pt>
                <c:pt idx="624">
                  <c:v>44748</c:v>
                </c:pt>
                <c:pt idx="625">
                  <c:v>44749</c:v>
                </c:pt>
                <c:pt idx="626">
                  <c:v>44750</c:v>
                </c:pt>
              </c:numCache>
            </c:numRef>
          </c:cat>
          <c:val>
            <c:numRef>
              <c:f>WWTP!$T$2:$T$628</c:f>
              <c:numCache>
                <c:formatCode>General</c:formatCode>
                <c:ptCount val="627"/>
                <c:pt idx="73" formatCode="0.0">
                  <c:v>140</c:v>
                </c:pt>
                <c:pt idx="438" formatCode="0.0">
                  <c:v>140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E0A-4E58-924F-A66B41DF1A66}"/>
            </c:ext>
          </c:extLst>
        </c:ser>
        <c:ser>
          <c:idx val="4"/>
          <c:order val="3"/>
          <c:tx>
            <c:strRef>
              <c:f>WWTP!$D$1</c:f>
              <c:strCache>
                <c:ptCount val="1"/>
                <c:pt idx="0">
                  <c:v>NO2*100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cat>
            <c:numRef>
              <c:f>WWTP!$A$2:$A$628</c:f>
              <c:numCache>
                <c:formatCode>m/d/yyyy</c:formatCode>
                <c:ptCount val="627"/>
                <c:pt idx="0">
                  <c:v>44124</c:v>
                </c:pt>
                <c:pt idx="1">
                  <c:v>44125</c:v>
                </c:pt>
                <c:pt idx="2">
                  <c:v>44126</c:v>
                </c:pt>
                <c:pt idx="3">
                  <c:v>44127</c:v>
                </c:pt>
                <c:pt idx="4">
                  <c:v>44128</c:v>
                </c:pt>
                <c:pt idx="5">
                  <c:v>44129</c:v>
                </c:pt>
                <c:pt idx="6">
                  <c:v>44130</c:v>
                </c:pt>
                <c:pt idx="7">
                  <c:v>44131</c:v>
                </c:pt>
                <c:pt idx="8">
                  <c:v>44132</c:v>
                </c:pt>
                <c:pt idx="9">
                  <c:v>44133</c:v>
                </c:pt>
                <c:pt idx="10">
                  <c:v>44134</c:v>
                </c:pt>
                <c:pt idx="11">
                  <c:v>44135</c:v>
                </c:pt>
                <c:pt idx="12">
                  <c:v>44136</c:v>
                </c:pt>
                <c:pt idx="13">
                  <c:v>44137</c:v>
                </c:pt>
                <c:pt idx="14">
                  <c:v>44138</c:v>
                </c:pt>
                <c:pt idx="15">
                  <c:v>44139</c:v>
                </c:pt>
                <c:pt idx="16">
                  <c:v>44140</c:v>
                </c:pt>
                <c:pt idx="17">
                  <c:v>44141</c:v>
                </c:pt>
                <c:pt idx="18">
                  <c:v>44142</c:v>
                </c:pt>
                <c:pt idx="19">
                  <c:v>44143</c:v>
                </c:pt>
                <c:pt idx="20">
                  <c:v>44144</c:v>
                </c:pt>
                <c:pt idx="21">
                  <c:v>44145</c:v>
                </c:pt>
                <c:pt idx="22">
                  <c:v>44146</c:v>
                </c:pt>
                <c:pt idx="23">
                  <c:v>44147</c:v>
                </c:pt>
                <c:pt idx="24">
                  <c:v>44148</c:v>
                </c:pt>
                <c:pt idx="25">
                  <c:v>44149</c:v>
                </c:pt>
                <c:pt idx="26">
                  <c:v>44150</c:v>
                </c:pt>
                <c:pt idx="27">
                  <c:v>44151</c:v>
                </c:pt>
                <c:pt idx="28">
                  <c:v>44152</c:v>
                </c:pt>
                <c:pt idx="29">
                  <c:v>44153</c:v>
                </c:pt>
                <c:pt idx="30">
                  <c:v>44154</c:v>
                </c:pt>
                <c:pt idx="31">
                  <c:v>44155</c:v>
                </c:pt>
                <c:pt idx="32">
                  <c:v>44156</c:v>
                </c:pt>
                <c:pt idx="33">
                  <c:v>44157</c:v>
                </c:pt>
                <c:pt idx="34">
                  <c:v>44158</c:v>
                </c:pt>
                <c:pt idx="35">
                  <c:v>44159</c:v>
                </c:pt>
                <c:pt idx="36">
                  <c:v>44160</c:v>
                </c:pt>
                <c:pt idx="37">
                  <c:v>44161</c:v>
                </c:pt>
                <c:pt idx="38">
                  <c:v>44162</c:v>
                </c:pt>
                <c:pt idx="39">
                  <c:v>44163</c:v>
                </c:pt>
                <c:pt idx="40">
                  <c:v>44164</c:v>
                </c:pt>
                <c:pt idx="41">
                  <c:v>44165</c:v>
                </c:pt>
                <c:pt idx="42">
                  <c:v>44166</c:v>
                </c:pt>
                <c:pt idx="43">
                  <c:v>44167</c:v>
                </c:pt>
                <c:pt idx="44">
                  <c:v>44168</c:v>
                </c:pt>
                <c:pt idx="45">
                  <c:v>44169</c:v>
                </c:pt>
                <c:pt idx="46">
                  <c:v>44170</c:v>
                </c:pt>
                <c:pt idx="47">
                  <c:v>44171</c:v>
                </c:pt>
                <c:pt idx="48">
                  <c:v>44172</c:v>
                </c:pt>
                <c:pt idx="49">
                  <c:v>44173</c:v>
                </c:pt>
                <c:pt idx="50">
                  <c:v>44174</c:v>
                </c:pt>
                <c:pt idx="51">
                  <c:v>44175</c:v>
                </c:pt>
                <c:pt idx="52">
                  <c:v>44176</c:v>
                </c:pt>
                <c:pt idx="53">
                  <c:v>44177</c:v>
                </c:pt>
                <c:pt idx="54">
                  <c:v>44178</c:v>
                </c:pt>
                <c:pt idx="55">
                  <c:v>44179</c:v>
                </c:pt>
                <c:pt idx="56">
                  <c:v>44180</c:v>
                </c:pt>
                <c:pt idx="57">
                  <c:v>44181</c:v>
                </c:pt>
                <c:pt idx="58">
                  <c:v>44182</c:v>
                </c:pt>
                <c:pt idx="59">
                  <c:v>44183</c:v>
                </c:pt>
                <c:pt idx="60">
                  <c:v>44184</c:v>
                </c:pt>
                <c:pt idx="61">
                  <c:v>44185</c:v>
                </c:pt>
                <c:pt idx="62">
                  <c:v>44186</c:v>
                </c:pt>
                <c:pt idx="63">
                  <c:v>44187</c:v>
                </c:pt>
                <c:pt idx="64">
                  <c:v>44188</c:v>
                </c:pt>
                <c:pt idx="65">
                  <c:v>44189</c:v>
                </c:pt>
                <c:pt idx="66">
                  <c:v>44190</c:v>
                </c:pt>
                <c:pt idx="67">
                  <c:v>44191</c:v>
                </c:pt>
                <c:pt idx="68">
                  <c:v>44192</c:v>
                </c:pt>
                <c:pt idx="69">
                  <c:v>44193</c:v>
                </c:pt>
                <c:pt idx="70">
                  <c:v>44194</c:v>
                </c:pt>
                <c:pt idx="71">
                  <c:v>44195</c:v>
                </c:pt>
                <c:pt idx="72">
                  <c:v>44196</c:v>
                </c:pt>
                <c:pt idx="73">
                  <c:v>44197</c:v>
                </c:pt>
                <c:pt idx="74">
                  <c:v>44198</c:v>
                </c:pt>
                <c:pt idx="75">
                  <c:v>44199</c:v>
                </c:pt>
                <c:pt idx="76">
                  <c:v>44200</c:v>
                </c:pt>
                <c:pt idx="77">
                  <c:v>44201</c:v>
                </c:pt>
                <c:pt idx="78">
                  <c:v>44202</c:v>
                </c:pt>
                <c:pt idx="79">
                  <c:v>44203</c:v>
                </c:pt>
                <c:pt idx="80">
                  <c:v>44204</c:v>
                </c:pt>
                <c:pt idx="81">
                  <c:v>44205</c:v>
                </c:pt>
                <c:pt idx="82">
                  <c:v>44206</c:v>
                </c:pt>
                <c:pt idx="83">
                  <c:v>44207</c:v>
                </c:pt>
                <c:pt idx="84">
                  <c:v>44208</c:v>
                </c:pt>
                <c:pt idx="85">
                  <c:v>44209</c:v>
                </c:pt>
                <c:pt idx="86">
                  <c:v>44210</c:v>
                </c:pt>
                <c:pt idx="87">
                  <c:v>44211</c:v>
                </c:pt>
                <c:pt idx="88">
                  <c:v>44212</c:v>
                </c:pt>
                <c:pt idx="89">
                  <c:v>44213</c:v>
                </c:pt>
                <c:pt idx="90">
                  <c:v>44214</c:v>
                </c:pt>
                <c:pt idx="91">
                  <c:v>44215</c:v>
                </c:pt>
                <c:pt idx="92">
                  <c:v>44216</c:v>
                </c:pt>
                <c:pt idx="93">
                  <c:v>44217</c:v>
                </c:pt>
                <c:pt idx="94">
                  <c:v>44218</c:v>
                </c:pt>
                <c:pt idx="95">
                  <c:v>44219</c:v>
                </c:pt>
                <c:pt idx="96">
                  <c:v>44220</c:v>
                </c:pt>
                <c:pt idx="97">
                  <c:v>44221</c:v>
                </c:pt>
                <c:pt idx="98">
                  <c:v>44222</c:v>
                </c:pt>
                <c:pt idx="99">
                  <c:v>44223</c:v>
                </c:pt>
                <c:pt idx="100">
                  <c:v>44224</c:v>
                </c:pt>
                <c:pt idx="101">
                  <c:v>44225</c:v>
                </c:pt>
                <c:pt idx="102">
                  <c:v>44226</c:v>
                </c:pt>
                <c:pt idx="103">
                  <c:v>44227</c:v>
                </c:pt>
                <c:pt idx="104">
                  <c:v>44228</c:v>
                </c:pt>
                <c:pt idx="105">
                  <c:v>44229</c:v>
                </c:pt>
                <c:pt idx="106">
                  <c:v>44230</c:v>
                </c:pt>
                <c:pt idx="107">
                  <c:v>44231</c:v>
                </c:pt>
                <c:pt idx="108">
                  <c:v>44232</c:v>
                </c:pt>
                <c:pt idx="109">
                  <c:v>44233</c:v>
                </c:pt>
                <c:pt idx="110">
                  <c:v>44234</c:v>
                </c:pt>
                <c:pt idx="111">
                  <c:v>44235</c:v>
                </c:pt>
                <c:pt idx="112">
                  <c:v>44236</c:v>
                </c:pt>
                <c:pt idx="113">
                  <c:v>44237</c:v>
                </c:pt>
                <c:pt idx="114">
                  <c:v>44238</c:v>
                </c:pt>
                <c:pt idx="115">
                  <c:v>44239</c:v>
                </c:pt>
                <c:pt idx="116">
                  <c:v>44240</c:v>
                </c:pt>
                <c:pt idx="117">
                  <c:v>44241</c:v>
                </c:pt>
                <c:pt idx="118">
                  <c:v>44242</c:v>
                </c:pt>
                <c:pt idx="119">
                  <c:v>44243</c:v>
                </c:pt>
                <c:pt idx="120">
                  <c:v>44244</c:v>
                </c:pt>
                <c:pt idx="121">
                  <c:v>44245</c:v>
                </c:pt>
                <c:pt idx="122">
                  <c:v>44246</c:v>
                </c:pt>
                <c:pt idx="123">
                  <c:v>44247</c:v>
                </c:pt>
                <c:pt idx="124">
                  <c:v>44248</c:v>
                </c:pt>
                <c:pt idx="125">
                  <c:v>44249</c:v>
                </c:pt>
                <c:pt idx="126">
                  <c:v>44250</c:v>
                </c:pt>
                <c:pt idx="127">
                  <c:v>44251</c:v>
                </c:pt>
                <c:pt idx="128">
                  <c:v>44252</c:v>
                </c:pt>
                <c:pt idx="129">
                  <c:v>44253</c:v>
                </c:pt>
                <c:pt idx="130">
                  <c:v>44254</c:v>
                </c:pt>
                <c:pt idx="131">
                  <c:v>44255</c:v>
                </c:pt>
                <c:pt idx="132">
                  <c:v>44256</c:v>
                </c:pt>
                <c:pt idx="133">
                  <c:v>44257</c:v>
                </c:pt>
                <c:pt idx="134">
                  <c:v>44258</c:v>
                </c:pt>
                <c:pt idx="135">
                  <c:v>44259</c:v>
                </c:pt>
                <c:pt idx="136">
                  <c:v>44260</c:v>
                </c:pt>
                <c:pt idx="137">
                  <c:v>44261</c:v>
                </c:pt>
                <c:pt idx="138">
                  <c:v>44262</c:v>
                </c:pt>
                <c:pt idx="139">
                  <c:v>44263</c:v>
                </c:pt>
                <c:pt idx="140">
                  <c:v>44264</c:v>
                </c:pt>
                <c:pt idx="141">
                  <c:v>44265</c:v>
                </c:pt>
                <c:pt idx="142">
                  <c:v>44266</c:v>
                </c:pt>
                <c:pt idx="143">
                  <c:v>44267</c:v>
                </c:pt>
                <c:pt idx="144">
                  <c:v>44268</c:v>
                </c:pt>
                <c:pt idx="145">
                  <c:v>44269</c:v>
                </c:pt>
                <c:pt idx="146">
                  <c:v>44270</c:v>
                </c:pt>
                <c:pt idx="147">
                  <c:v>44271</c:v>
                </c:pt>
                <c:pt idx="148">
                  <c:v>44272</c:v>
                </c:pt>
                <c:pt idx="149">
                  <c:v>44273</c:v>
                </c:pt>
                <c:pt idx="150">
                  <c:v>44274</c:v>
                </c:pt>
                <c:pt idx="151">
                  <c:v>44275</c:v>
                </c:pt>
                <c:pt idx="152">
                  <c:v>44276</c:v>
                </c:pt>
                <c:pt idx="153">
                  <c:v>44277</c:v>
                </c:pt>
                <c:pt idx="154">
                  <c:v>44278</c:v>
                </c:pt>
                <c:pt idx="155">
                  <c:v>44279</c:v>
                </c:pt>
                <c:pt idx="156">
                  <c:v>44280</c:v>
                </c:pt>
                <c:pt idx="157">
                  <c:v>44281</c:v>
                </c:pt>
                <c:pt idx="158">
                  <c:v>44282</c:v>
                </c:pt>
                <c:pt idx="159">
                  <c:v>44283</c:v>
                </c:pt>
                <c:pt idx="160">
                  <c:v>44284</c:v>
                </c:pt>
                <c:pt idx="161">
                  <c:v>44285</c:v>
                </c:pt>
                <c:pt idx="162">
                  <c:v>44286</c:v>
                </c:pt>
                <c:pt idx="163">
                  <c:v>44287</c:v>
                </c:pt>
                <c:pt idx="164">
                  <c:v>44288</c:v>
                </c:pt>
                <c:pt idx="165">
                  <c:v>44289</c:v>
                </c:pt>
                <c:pt idx="166">
                  <c:v>44290</c:v>
                </c:pt>
                <c:pt idx="167">
                  <c:v>44291</c:v>
                </c:pt>
                <c:pt idx="168">
                  <c:v>44292</c:v>
                </c:pt>
                <c:pt idx="169">
                  <c:v>44293</c:v>
                </c:pt>
                <c:pt idx="170">
                  <c:v>44294</c:v>
                </c:pt>
                <c:pt idx="171">
                  <c:v>44295</c:v>
                </c:pt>
                <c:pt idx="172">
                  <c:v>44296</c:v>
                </c:pt>
                <c:pt idx="173">
                  <c:v>44297</c:v>
                </c:pt>
                <c:pt idx="174">
                  <c:v>44298</c:v>
                </c:pt>
                <c:pt idx="175">
                  <c:v>44299</c:v>
                </c:pt>
                <c:pt idx="176">
                  <c:v>44300</c:v>
                </c:pt>
                <c:pt idx="177">
                  <c:v>44301</c:v>
                </c:pt>
                <c:pt idx="178">
                  <c:v>44302</c:v>
                </c:pt>
                <c:pt idx="179">
                  <c:v>44303</c:v>
                </c:pt>
                <c:pt idx="180">
                  <c:v>44304</c:v>
                </c:pt>
                <c:pt idx="181">
                  <c:v>44305</c:v>
                </c:pt>
                <c:pt idx="182">
                  <c:v>44306</c:v>
                </c:pt>
                <c:pt idx="183">
                  <c:v>44307</c:v>
                </c:pt>
                <c:pt idx="184">
                  <c:v>44308</c:v>
                </c:pt>
                <c:pt idx="185">
                  <c:v>44309</c:v>
                </c:pt>
                <c:pt idx="186">
                  <c:v>44310</c:v>
                </c:pt>
                <c:pt idx="187">
                  <c:v>44311</c:v>
                </c:pt>
                <c:pt idx="188">
                  <c:v>44312</c:v>
                </c:pt>
                <c:pt idx="189">
                  <c:v>44313</c:v>
                </c:pt>
                <c:pt idx="190">
                  <c:v>44314</c:v>
                </c:pt>
                <c:pt idx="191">
                  <c:v>44315</c:v>
                </c:pt>
                <c:pt idx="192">
                  <c:v>44316</c:v>
                </c:pt>
                <c:pt idx="193">
                  <c:v>44317</c:v>
                </c:pt>
                <c:pt idx="194">
                  <c:v>44318</c:v>
                </c:pt>
                <c:pt idx="195">
                  <c:v>44319</c:v>
                </c:pt>
                <c:pt idx="196">
                  <c:v>44320</c:v>
                </c:pt>
                <c:pt idx="197">
                  <c:v>44321</c:v>
                </c:pt>
                <c:pt idx="198">
                  <c:v>44322</c:v>
                </c:pt>
                <c:pt idx="199">
                  <c:v>44323</c:v>
                </c:pt>
                <c:pt idx="200">
                  <c:v>44324</c:v>
                </c:pt>
                <c:pt idx="201">
                  <c:v>44325</c:v>
                </c:pt>
                <c:pt idx="202">
                  <c:v>44326</c:v>
                </c:pt>
                <c:pt idx="203">
                  <c:v>44327</c:v>
                </c:pt>
                <c:pt idx="204">
                  <c:v>44328</c:v>
                </c:pt>
                <c:pt idx="205">
                  <c:v>44329</c:v>
                </c:pt>
                <c:pt idx="206">
                  <c:v>44330</c:v>
                </c:pt>
                <c:pt idx="207">
                  <c:v>44331</c:v>
                </c:pt>
                <c:pt idx="208">
                  <c:v>44332</c:v>
                </c:pt>
                <c:pt idx="209">
                  <c:v>44333</c:v>
                </c:pt>
                <c:pt idx="210">
                  <c:v>44334</c:v>
                </c:pt>
                <c:pt idx="211">
                  <c:v>44335</c:v>
                </c:pt>
                <c:pt idx="212">
                  <c:v>44336</c:v>
                </c:pt>
                <c:pt idx="213">
                  <c:v>44337</c:v>
                </c:pt>
                <c:pt idx="214">
                  <c:v>44338</c:v>
                </c:pt>
                <c:pt idx="215">
                  <c:v>44339</c:v>
                </c:pt>
                <c:pt idx="216">
                  <c:v>44340</c:v>
                </c:pt>
                <c:pt idx="217">
                  <c:v>44341</c:v>
                </c:pt>
                <c:pt idx="218">
                  <c:v>44342</c:v>
                </c:pt>
                <c:pt idx="219">
                  <c:v>44343</c:v>
                </c:pt>
                <c:pt idx="220">
                  <c:v>44344</c:v>
                </c:pt>
                <c:pt idx="221">
                  <c:v>44345</c:v>
                </c:pt>
                <c:pt idx="222">
                  <c:v>44346</c:v>
                </c:pt>
                <c:pt idx="223">
                  <c:v>44347</c:v>
                </c:pt>
                <c:pt idx="224">
                  <c:v>44348</c:v>
                </c:pt>
                <c:pt idx="225">
                  <c:v>44349</c:v>
                </c:pt>
                <c:pt idx="226">
                  <c:v>44350</c:v>
                </c:pt>
                <c:pt idx="227">
                  <c:v>44351</c:v>
                </c:pt>
                <c:pt idx="228">
                  <c:v>44352</c:v>
                </c:pt>
                <c:pt idx="229">
                  <c:v>44353</c:v>
                </c:pt>
                <c:pt idx="230">
                  <c:v>44354</c:v>
                </c:pt>
                <c:pt idx="231">
                  <c:v>44355</c:v>
                </c:pt>
                <c:pt idx="232">
                  <c:v>44356</c:v>
                </c:pt>
                <c:pt idx="233">
                  <c:v>44357</c:v>
                </c:pt>
                <c:pt idx="234">
                  <c:v>44358</c:v>
                </c:pt>
                <c:pt idx="235">
                  <c:v>44359</c:v>
                </c:pt>
                <c:pt idx="236">
                  <c:v>44360</c:v>
                </c:pt>
                <c:pt idx="237">
                  <c:v>44361</c:v>
                </c:pt>
                <c:pt idx="238">
                  <c:v>44362</c:v>
                </c:pt>
                <c:pt idx="239">
                  <c:v>44363</c:v>
                </c:pt>
                <c:pt idx="240">
                  <c:v>44364</c:v>
                </c:pt>
                <c:pt idx="241">
                  <c:v>44365</c:v>
                </c:pt>
                <c:pt idx="242">
                  <c:v>44366</c:v>
                </c:pt>
                <c:pt idx="243">
                  <c:v>44367</c:v>
                </c:pt>
                <c:pt idx="244">
                  <c:v>44368</c:v>
                </c:pt>
                <c:pt idx="245">
                  <c:v>44369</c:v>
                </c:pt>
                <c:pt idx="246">
                  <c:v>44370</c:v>
                </c:pt>
                <c:pt idx="247">
                  <c:v>44371</c:v>
                </c:pt>
                <c:pt idx="248">
                  <c:v>44372</c:v>
                </c:pt>
                <c:pt idx="249">
                  <c:v>44373</c:v>
                </c:pt>
                <c:pt idx="250">
                  <c:v>44374</c:v>
                </c:pt>
                <c:pt idx="251">
                  <c:v>44375</c:v>
                </c:pt>
                <c:pt idx="252">
                  <c:v>44376</c:v>
                </c:pt>
                <c:pt idx="253">
                  <c:v>44377</c:v>
                </c:pt>
                <c:pt idx="254">
                  <c:v>44378</c:v>
                </c:pt>
                <c:pt idx="255">
                  <c:v>44379</c:v>
                </c:pt>
                <c:pt idx="256">
                  <c:v>44380</c:v>
                </c:pt>
                <c:pt idx="257">
                  <c:v>44381</c:v>
                </c:pt>
                <c:pt idx="258">
                  <c:v>44382</c:v>
                </c:pt>
                <c:pt idx="259">
                  <c:v>44383</c:v>
                </c:pt>
                <c:pt idx="260">
                  <c:v>44384</c:v>
                </c:pt>
                <c:pt idx="261">
                  <c:v>44385</c:v>
                </c:pt>
                <c:pt idx="262">
                  <c:v>44386</c:v>
                </c:pt>
                <c:pt idx="263">
                  <c:v>44387</c:v>
                </c:pt>
                <c:pt idx="264">
                  <c:v>44388</c:v>
                </c:pt>
                <c:pt idx="265">
                  <c:v>44389</c:v>
                </c:pt>
                <c:pt idx="266">
                  <c:v>44390</c:v>
                </c:pt>
                <c:pt idx="267">
                  <c:v>44391</c:v>
                </c:pt>
                <c:pt idx="268">
                  <c:v>44392</c:v>
                </c:pt>
                <c:pt idx="269">
                  <c:v>44393</c:v>
                </c:pt>
                <c:pt idx="270">
                  <c:v>44394</c:v>
                </c:pt>
                <c:pt idx="271">
                  <c:v>44395</c:v>
                </c:pt>
                <c:pt idx="272">
                  <c:v>44396</c:v>
                </c:pt>
                <c:pt idx="273">
                  <c:v>44397</c:v>
                </c:pt>
                <c:pt idx="274">
                  <c:v>44398</c:v>
                </c:pt>
                <c:pt idx="275">
                  <c:v>44399</c:v>
                </c:pt>
                <c:pt idx="276">
                  <c:v>44400</c:v>
                </c:pt>
                <c:pt idx="277">
                  <c:v>44401</c:v>
                </c:pt>
                <c:pt idx="278">
                  <c:v>44402</c:v>
                </c:pt>
                <c:pt idx="279">
                  <c:v>44403</c:v>
                </c:pt>
                <c:pt idx="280">
                  <c:v>44404</c:v>
                </c:pt>
                <c:pt idx="281">
                  <c:v>44405</c:v>
                </c:pt>
                <c:pt idx="282">
                  <c:v>44406</c:v>
                </c:pt>
                <c:pt idx="283">
                  <c:v>44407</c:v>
                </c:pt>
                <c:pt idx="284">
                  <c:v>44408</c:v>
                </c:pt>
                <c:pt idx="285">
                  <c:v>44409</c:v>
                </c:pt>
                <c:pt idx="286">
                  <c:v>44410</c:v>
                </c:pt>
                <c:pt idx="287">
                  <c:v>44411</c:v>
                </c:pt>
                <c:pt idx="288">
                  <c:v>44412</c:v>
                </c:pt>
                <c:pt idx="289">
                  <c:v>44413</c:v>
                </c:pt>
                <c:pt idx="290">
                  <c:v>44414</c:v>
                </c:pt>
                <c:pt idx="291">
                  <c:v>44415</c:v>
                </c:pt>
                <c:pt idx="292">
                  <c:v>44416</c:v>
                </c:pt>
                <c:pt idx="293">
                  <c:v>44417</c:v>
                </c:pt>
                <c:pt idx="294">
                  <c:v>44418</c:v>
                </c:pt>
                <c:pt idx="295">
                  <c:v>44419</c:v>
                </c:pt>
                <c:pt idx="296">
                  <c:v>44420</c:v>
                </c:pt>
                <c:pt idx="297">
                  <c:v>44421</c:v>
                </c:pt>
                <c:pt idx="298">
                  <c:v>44422</c:v>
                </c:pt>
                <c:pt idx="299">
                  <c:v>44423</c:v>
                </c:pt>
                <c:pt idx="300">
                  <c:v>44424</c:v>
                </c:pt>
                <c:pt idx="301">
                  <c:v>44425</c:v>
                </c:pt>
                <c:pt idx="302">
                  <c:v>44426</c:v>
                </c:pt>
                <c:pt idx="303">
                  <c:v>44427</c:v>
                </c:pt>
                <c:pt idx="304">
                  <c:v>44428</c:v>
                </c:pt>
                <c:pt idx="305">
                  <c:v>44429</c:v>
                </c:pt>
                <c:pt idx="306">
                  <c:v>44430</c:v>
                </c:pt>
                <c:pt idx="307">
                  <c:v>44431</c:v>
                </c:pt>
                <c:pt idx="308">
                  <c:v>44432</c:v>
                </c:pt>
                <c:pt idx="309">
                  <c:v>44433</c:v>
                </c:pt>
                <c:pt idx="310">
                  <c:v>44434</c:v>
                </c:pt>
                <c:pt idx="311">
                  <c:v>44435</c:v>
                </c:pt>
                <c:pt idx="312">
                  <c:v>44436</c:v>
                </c:pt>
                <c:pt idx="313">
                  <c:v>44437</c:v>
                </c:pt>
                <c:pt idx="314">
                  <c:v>44438</c:v>
                </c:pt>
                <c:pt idx="315">
                  <c:v>44439</c:v>
                </c:pt>
                <c:pt idx="316">
                  <c:v>44440</c:v>
                </c:pt>
                <c:pt idx="317">
                  <c:v>44441</c:v>
                </c:pt>
                <c:pt idx="318">
                  <c:v>44442</c:v>
                </c:pt>
                <c:pt idx="319">
                  <c:v>44443</c:v>
                </c:pt>
                <c:pt idx="320">
                  <c:v>44444</c:v>
                </c:pt>
                <c:pt idx="321">
                  <c:v>44445</c:v>
                </c:pt>
                <c:pt idx="322">
                  <c:v>44446</c:v>
                </c:pt>
                <c:pt idx="323">
                  <c:v>44447</c:v>
                </c:pt>
                <c:pt idx="324">
                  <c:v>44448</c:v>
                </c:pt>
                <c:pt idx="325">
                  <c:v>44449</c:v>
                </c:pt>
                <c:pt idx="326">
                  <c:v>44450</c:v>
                </c:pt>
                <c:pt idx="327">
                  <c:v>44451</c:v>
                </c:pt>
                <c:pt idx="328">
                  <c:v>44452</c:v>
                </c:pt>
                <c:pt idx="329">
                  <c:v>44453</c:v>
                </c:pt>
                <c:pt idx="330">
                  <c:v>44454</c:v>
                </c:pt>
                <c:pt idx="331">
                  <c:v>44455</c:v>
                </c:pt>
                <c:pt idx="332">
                  <c:v>44456</c:v>
                </c:pt>
                <c:pt idx="333">
                  <c:v>44457</c:v>
                </c:pt>
                <c:pt idx="334">
                  <c:v>44458</c:v>
                </c:pt>
                <c:pt idx="335">
                  <c:v>44459</c:v>
                </c:pt>
                <c:pt idx="336">
                  <c:v>44460</c:v>
                </c:pt>
                <c:pt idx="337">
                  <c:v>44461</c:v>
                </c:pt>
                <c:pt idx="338">
                  <c:v>44462</c:v>
                </c:pt>
                <c:pt idx="339">
                  <c:v>44463</c:v>
                </c:pt>
                <c:pt idx="340">
                  <c:v>44464</c:v>
                </c:pt>
                <c:pt idx="341">
                  <c:v>44465</c:v>
                </c:pt>
                <c:pt idx="342">
                  <c:v>44466</c:v>
                </c:pt>
                <c:pt idx="343">
                  <c:v>44467</c:v>
                </c:pt>
                <c:pt idx="344">
                  <c:v>44468</c:v>
                </c:pt>
                <c:pt idx="345">
                  <c:v>44469</c:v>
                </c:pt>
                <c:pt idx="346">
                  <c:v>44470</c:v>
                </c:pt>
                <c:pt idx="347">
                  <c:v>44471</c:v>
                </c:pt>
                <c:pt idx="348">
                  <c:v>44472</c:v>
                </c:pt>
                <c:pt idx="349">
                  <c:v>44473</c:v>
                </c:pt>
                <c:pt idx="350">
                  <c:v>44474</c:v>
                </c:pt>
                <c:pt idx="351">
                  <c:v>44475</c:v>
                </c:pt>
                <c:pt idx="352">
                  <c:v>44476</c:v>
                </c:pt>
                <c:pt idx="353">
                  <c:v>44477</c:v>
                </c:pt>
                <c:pt idx="354">
                  <c:v>44478</c:v>
                </c:pt>
                <c:pt idx="355">
                  <c:v>44479</c:v>
                </c:pt>
                <c:pt idx="356">
                  <c:v>44480</c:v>
                </c:pt>
                <c:pt idx="357">
                  <c:v>44481</c:v>
                </c:pt>
                <c:pt idx="358">
                  <c:v>44482</c:v>
                </c:pt>
                <c:pt idx="359">
                  <c:v>44483</c:v>
                </c:pt>
                <c:pt idx="360">
                  <c:v>44484</c:v>
                </c:pt>
                <c:pt idx="361">
                  <c:v>44485</c:v>
                </c:pt>
                <c:pt idx="362">
                  <c:v>44486</c:v>
                </c:pt>
                <c:pt idx="363">
                  <c:v>44487</c:v>
                </c:pt>
                <c:pt idx="364">
                  <c:v>44488</c:v>
                </c:pt>
                <c:pt idx="365">
                  <c:v>44489</c:v>
                </c:pt>
                <c:pt idx="366">
                  <c:v>44490</c:v>
                </c:pt>
                <c:pt idx="367">
                  <c:v>44491</c:v>
                </c:pt>
                <c:pt idx="368">
                  <c:v>44492</c:v>
                </c:pt>
                <c:pt idx="369">
                  <c:v>44493</c:v>
                </c:pt>
                <c:pt idx="370">
                  <c:v>44494</c:v>
                </c:pt>
                <c:pt idx="371">
                  <c:v>44495</c:v>
                </c:pt>
                <c:pt idx="372">
                  <c:v>44496</c:v>
                </c:pt>
                <c:pt idx="373">
                  <c:v>44497</c:v>
                </c:pt>
                <c:pt idx="374">
                  <c:v>44498</c:v>
                </c:pt>
                <c:pt idx="375">
                  <c:v>44499</c:v>
                </c:pt>
                <c:pt idx="376">
                  <c:v>44500</c:v>
                </c:pt>
                <c:pt idx="377">
                  <c:v>44501</c:v>
                </c:pt>
                <c:pt idx="378">
                  <c:v>44502</c:v>
                </c:pt>
                <c:pt idx="379">
                  <c:v>44503</c:v>
                </c:pt>
                <c:pt idx="380">
                  <c:v>44504</c:v>
                </c:pt>
                <c:pt idx="381">
                  <c:v>44505</c:v>
                </c:pt>
                <c:pt idx="382">
                  <c:v>44506</c:v>
                </c:pt>
                <c:pt idx="383">
                  <c:v>44507</c:v>
                </c:pt>
                <c:pt idx="384">
                  <c:v>44508</c:v>
                </c:pt>
                <c:pt idx="385">
                  <c:v>44509</c:v>
                </c:pt>
                <c:pt idx="386">
                  <c:v>44510</c:v>
                </c:pt>
                <c:pt idx="387">
                  <c:v>44511</c:v>
                </c:pt>
                <c:pt idx="388">
                  <c:v>44512</c:v>
                </c:pt>
                <c:pt idx="389">
                  <c:v>44513</c:v>
                </c:pt>
                <c:pt idx="390">
                  <c:v>44514</c:v>
                </c:pt>
                <c:pt idx="391">
                  <c:v>44515</c:v>
                </c:pt>
                <c:pt idx="392">
                  <c:v>44516</c:v>
                </c:pt>
                <c:pt idx="393">
                  <c:v>44517</c:v>
                </c:pt>
                <c:pt idx="394">
                  <c:v>44518</c:v>
                </c:pt>
                <c:pt idx="395">
                  <c:v>44519</c:v>
                </c:pt>
                <c:pt idx="396">
                  <c:v>44520</c:v>
                </c:pt>
                <c:pt idx="397">
                  <c:v>44521</c:v>
                </c:pt>
                <c:pt idx="398">
                  <c:v>44522</c:v>
                </c:pt>
                <c:pt idx="399">
                  <c:v>44523</c:v>
                </c:pt>
                <c:pt idx="400">
                  <c:v>44524</c:v>
                </c:pt>
                <c:pt idx="401">
                  <c:v>44525</c:v>
                </c:pt>
                <c:pt idx="402">
                  <c:v>44526</c:v>
                </c:pt>
                <c:pt idx="403">
                  <c:v>44527</c:v>
                </c:pt>
                <c:pt idx="404">
                  <c:v>44528</c:v>
                </c:pt>
                <c:pt idx="405">
                  <c:v>44529</c:v>
                </c:pt>
                <c:pt idx="406">
                  <c:v>44530</c:v>
                </c:pt>
                <c:pt idx="407">
                  <c:v>44531</c:v>
                </c:pt>
                <c:pt idx="408">
                  <c:v>44532</c:v>
                </c:pt>
                <c:pt idx="409">
                  <c:v>44533</c:v>
                </c:pt>
                <c:pt idx="410">
                  <c:v>44534</c:v>
                </c:pt>
                <c:pt idx="411">
                  <c:v>44535</c:v>
                </c:pt>
                <c:pt idx="412">
                  <c:v>44536</c:v>
                </c:pt>
                <c:pt idx="413">
                  <c:v>44537</c:v>
                </c:pt>
                <c:pt idx="414">
                  <c:v>44538</c:v>
                </c:pt>
                <c:pt idx="415">
                  <c:v>44539</c:v>
                </c:pt>
                <c:pt idx="416">
                  <c:v>44540</c:v>
                </c:pt>
                <c:pt idx="417">
                  <c:v>44541</c:v>
                </c:pt>
                <c:pt idx="418">
                  <c:v>44542</c:v>
                </c:pt>
                <c:pt idx="419">
                  <c:v>44543</c:v>
                </c:pt>
                <c:pt idx="420">
                  <c:v>44544</c:v>
                </c:pt>
                <c:pt idx="421">
                  <c:v>44545</c:v>
                </c:pt>
                <c:pt idx="422">
                  <c:v>44546</c:v>
                </c:pt>
                <c:pt idx="423">
                  <c:v>44547</c:v>
                </c:pt>
                <c:pt idx="424">
                  <c:v>44548</c:v>
                </c:pt>
                <c:pt idx="425">
                  <c:v>44549</c:v>
                </c:pt>
                <c:pt idx="426">
                  <c:v>44550</c:v>
                </c:pt>
                <c:pt idx="427">
                  <c:v>44551</c:v>
                </c:pt>
                <c:pt idx="428">
                  <c:v>44552</c:v>
                </c:pt>
                <c:pt idx="429">
                  <c:v>44553</c:v>
                </c:pt>
                <c:pt idx="430">
                  <c:v>44554</c:v>
                </c:pt>
                <c:pt idx="431">
                  <c:v>44555</c:v>
                </c:pt>
                <c:pt idx="432">
                  <c:v>44556</c:v>
                </c:pt>
                <c:pt idx="433">
                  <c:v>44557</c:v>
                </c:pt>
                <c:pt idx="434">
                  <c:v>44558</c:v>
                </c:pt>
                <c:pt idx="435">
                  <c:v>44559</c:v>
                </c:pt>
                <c:pt idx="436">
                  <c:v>44560</c:v>
                </c:pt>
                <c:pt idx="437">
                  <c:v>44561</c:v>
                </c:pt>
                <c:pt idx="438">
                  <c:v>44562</c:v>
                </c:pt>
                <c:pt idx="439">
                  <c:v>44563</c:v>
                </c:pt>
                <c:pt idx="440">
                  <c:v>44564</c:v>
                </c:pt>
                <c:pt idx="441">
                  <c:v>44565</c:v>
                </c:pt>
                <c:pt idx="442">
                  <c:v>44566</c:v>
                </c:pt>
                <c:pt idx="443">
                  <c:v>44567</c:v>
                </c:pt>
                <c:pt idx="444">
                  <c:v>44568</c:v>
                </c:pt>
                <c:pt idx="445">
                  <c:v>44569</c:v>
                </c:pt>
                <c:pt idx="446">
                  <c:v>44570</c:v>
                </c:pt>
                <c:pt idx="447">
                  <c:v>44571</c:v>
                </c:pt>
                <c:pt idx="448">
                  <c:v>44572</c:v>
                </c:pt>
                <c:pt idx="449">
                  <c:v>44573</c:v>
                </c:pt>
                <c:pt idx="450">
                  <c:v>44574</c:v>
                </c:pt>
                <c:pt idx="451">
                  <c:v>44575</c:v>
                </c:pt>
                <c:pt idx="452">
                  <c:v>44576</c:v>
                </c:pt>
                <c:pt idx="453">
                  <c:v>44577</c:v>
                </c:pt>
                <c:pt idx="454">
                  <c:v>44578</c:v>
                </c:pt>
                <c:pt idx="455">
                  <c:v>44579</c:v>
                </c:pt>
                <c:pt idx="456">
                  <c:v>44580</c:v>
                </c:pt>
                <c:pt idx="457">
                  <c:v>44581</c:v>
                </c:pt>
                <c:pt idx="458">
                  <c:v>44582</c:v>
                </c:pt>
                <c:pt idx="459">
                  <c:v>44583</c:v>
                </c:pt>
                <c:pt idx="460">
                  <c:v>44584</c:v>
                </c:pt>
                <c:pt idx="461">
                  <c:v>44585</c:v>
                </c:pt>
                <c:pt idx="462">
                  <c:v>44586</c:v>
                </c:pt>
                <c:pt idx="463">
                  <c:v>44587</c:v>
                </c:pt>
                <c:pt idx="464">
                  <c:v>44588</c:v>
                </c:pt>
                <c:pt idx="465">
                  <c:v>44589</c:v>
                </c:pt>
                <c:pt idx="466">
                  <c:v>44590</c:v>
                </c:pt>
                <c:pt idx="467">
                  <c:v>44591</c:v>
                </c:pt>
                <c:pt idx="468">
                  <c:v>44592</c:v>
                </c:pt>
                <c:pt idx="469">
                  <c:v>44593</c:v>
                </c:pt>
                <c:pt idx="470">
                  <c:v>44594</c:v>
                </c:pt>
                <c:pt idx="471">
                  <c:v>44595</c:v>
                </c:pt>
                <c:pt idx="472">
                  <c:v>44596</c:v>
                </c:pt>
                <c:pt idx="473">
                  <c:v>44597</c:v>
                </c:pt>
                <c:pt idx="474">
                  <c:v>44598</c:v>
                </c:pt>
                <c:pt idx="475">
                  <c:v>44599</c:v>
                </c:pt>
                <c:pt idx="476">
                  <c:v>44600</c:v>
                </c:pt>
                <c:pt idx="477">
                  <c:v>44601</c:v>
                </c:pt>
                <c:pt idx="478">
                  <c:v>44602</c:v>
                </c:pt>
                <c:pt idx="479">
                  <c:v>44603</c:v>
                </c:pt>
                <c:pt idx="480">
                  <c:v>44604</c:v>
                </c:pt>
                <c:pt idx="481">
                  <c:v>44605</c:v>
                </c:pt>
                <c:pt idx="482">
                  <c:v>44606</c:v>
                </c:pt>
                <c:pt idx="483">
                  <c:v>44607</c:v>
                </c:pt>
                <c:pt idx="484">
                  <c:v>44608</c:v>
                </c:pt>
                <c:pt idx="485">
                  <c:v>44609</c:v>
                </c:pt>
                <c:pt idx="486">
                  <c:v>44610</c:v>
                </c:pt>
                <c:pt idx="487">
                  <c:v>44611</c:v>
                </c:pt>
                <c:pt idx="488">
                  <c:v>44612</c:v>
                </c:pt>
                <c:pt idx="489">
                  <c:v>44613</c:v>
                </c:pt>
                <c:pt idx="490">
                  <c:v>44614</c:v>
                </c:pt>
                <c:pt idx="491">
                  <c:v>44615</c:v>
                </c:pt>
                <c:pt idx="492">
                  <c:v>44616</c:v>
                </c:pt>
                <c:pt idx="493">
                  <c:v>44617</c:v>
                </c:pt>
                <c:pt idx="494">
                  <c:v>44618</c:v>
                </c:pt>
                <c:pt idx="495">
                  <c:v>44619</c:v>
                </c:pt>
                <c:pt idx="496">
                  <c:v>44620</c:v>
                </c:pt>
                <c:pt idx="497">
                  <c:v>44621</c:v>
                </c:pt>
                <c:pt idx="498">
                  <c:v>44622</c:v>
                </c:pt>
                <c:pt idx="499">
                  <c:v>44623</c:v>
                </c:pt>
                <c:pt idx="500">
                  <c:v>44624</c:v>
                </c:pt>
                <c:pt idx="501">
                  <c:v>44625</c:v>
                </c:pt>
                <c:pt idx="502">
                  <c:v>44626</c:v>
                </c:pt>
                <c:pt idx="503">
                  <c:v>44627</c:v>
                </c:pt>
                <c:pt idx="504">
                  <c:v>44628</c:v>
                </c:pt>
                <c:pt idx="505">
                  <c:v>44629</c:v>
                </c:pt>
                <c:pt idx="506">
                  <c:v>44630</c:v>
                </c:pt>
                <c:pt idx="507">
                  <c:v>44631</c:v>
                </c:pt>
                <c:pt idx="508">
                  <c:v>44632</c:v>
                </c:pt>
                <c:pt idx="509">
                  <c:v>44633</c:v>
                </c:pt>
                <c:pt idx="510">
                  <c:v>44634</c:v>
                </c:pt>
                <c:pt idx="511">
                  <c:v>44635</c:v>
                </c:pt>
                <c:pt idx="512">
                  <c:v>44636</c:v>
                </c:pt>
                <c:pt idx="513">
                  <c:v>44637</c:v>
                </c:pt>
                <c:pt idx="514">
                  <c:v>44638</c:v>
                </c:pt>
                <c:pt idx="515">
                  <c:v>44639</c:v>
                </c:pt>
                <c:pt idx="516">
                  <c:v>44640</c:v>
                </c:pt>
                <c:pt idx="517">
                  <c:v>44641</c:v>
                </c:pt>
                <c:pt idx="518">
                  <c:v>44642</c:v>
                </c:pt>
                <c:pt idx="519">
                  <c:v>44643</c:v>
                </c:pt>
                <c:pt idx="520">
                  <c:v>44644</c:v>
                </c:pt>
                <c:pt idx="521">
                  <c:v>44645</c:v>
                </c:pt>
                <c:pt idx="522">
                  <c:v>44646</c:v>
                </c:pt>
                <c:pt idx="523">
                  <c:v>44647</c:v>
                </c:pt>
                <c:pt idx="524">
                  <c:v>44648</c:v>
                </c:pt>
                <c:pt idx="525">
                  <c:v>44649</c:v>
                </c:pt>
                <c:pt idx="526">
                  <c:v>44650</c:v>
                </c:pt>
                <c:pt idx="527">
                  <c:v>44651</c:v>
                </c:pt>
                <c:pt idx="528">
                  <c:v>44652</c:v>
                </c:pt>
                <c:pt idx="529">
                  <c:v>44653</c:v>
                </c:pt>
                <c:pt idx="530">
                  <c:v>44654</c:v>
                </c:pt>
                <c:pt idx="531">
                  <c:v>44655</c:v>
                </c:pt>
                <c:pt idx="532">
                  <c:v>44656</c:v>
                </c:pt>
                <c:pt idx="533">
                  <c:v>44657</c:v>
                </c:pt>
                <c:pt idx="534">
                  <c:v>44658</c:v>
                </c:pt>
                <c:pt idx="535">
                  <c:v>44659</c:v>
                </c:pt>
                <c:pt idx="536">
                  <c:v>44660</c:v>
                </c:pt>
                <c:pt idx="537">
                  <c:v>44661</c:v>
                </c:pt>
                <c:pt idx="538">
                  <c:v>44662</c:v>
                </c:pt>
                <c:pt idx="539">
                  <c:v>44663</c:v>
                </c:pt>
                <c:pt idx="540">
                  <c:v>44664</c:v>
                </c:pt>
                <c:pt idx="541">
                  <c:v>44665</c:v>
                </c:pt>
                <c:pt idx="542">
                  <c:v>44666</c:v>
                </c:pt>
                <c:pt idx="543">
                  <c:v>44667</c:v>
                </c:pt>
                <c:pt idx="544">
                  <c:v>44668</c:v>
                </c:pt>
                <c:pt idx="545">
                  <c:v>44669</c:v>
                </c:pt>
                <c:pt idx="546">
                  <c:v>44670</c:v>
                </c:pt>
                <c:pt idx="547">
                  <c:v>44671</c:v>
                </c:pt>
                <c:pt idx="548">
                  <c:v>44672</c:v>
                </c:pt>
                <c:pt idx="549">
                  <c:v>44673</c:v>
                </c:pt>
                <c:pt idx="550">
                  <c:v>44674</c:v>
                </c:pt>
                <c:pt idx="551">
                  <c:v>44675</c:v>
                </c:pt>
                <c:pt idx="552">
                  <c:v>44676</c:v>
                </c:pt>
                <c:pt idx="553">
                  <c:v>44677</c:v>
                </c:pt>
                <c:pt idx="554">
                  <c:v>44678</c:v>
                </c:pt>
                <c:pt idx="555">
                  <c:v>44679</c:v>
                </c:pt>
                <c:pt idx="556">
                  <c:v>44680</c:v>
                </c:pt>
                <c:pt idx="557">
                  <c:v>44681</c:v>
                </c:pt>
                <c:pt idx="558">
                  <c:v>44682</c:v>
                </c:pt>
                <c:pt idx="559">
                  <c:v>44683</c:v>
                </c:pt>
                <c:pt idx="560">
                  <c:v>44684</c:v>
                </c:pt>
                <c:pt idx="561">
                  <c:v>44685</c:v>
                </c:pt>
                <c:pt idx="562">
                  <c:v>44686</c:v>
                </c:pt>
                <c:pt idx="563">
                  <c:v>44687</c:v>
                </c:pt>
                <c:pt idx="564">
                  <c:v>44688</c:v>
                </c:pt>
                <c:pt idx="565">
                  <c:v>44689</c:v>
                </c:pt>
                <c:pt idx="566">
                  <c:v>44690</c:v>
                </c:pt>
                <c:pt idx="567">
                  <c:v>44691</c:v>
                </c:pt>
                <c:pt idx="568">
                  <c:v>44692</c:v>
                </c:pt>
                <c:pt idx="569">
                  <c:v>44693</c:v>
                </c:pt>
                <c:pt idx="570">
                  <c:v>44694</c:v>
                </c:pt>
                <c:pt idx="571">
                  <c:v>44695</c:v>
                </c:pt>
                <c:pt idx="572">
                  <c:v>44696</c:v>
                </c:pt>
                <c:pt idx="573">
                  <c:v>44697</c:v>
                </c:pt>
                <c:pt idx="574">
                  <c:v>44698</c:v>
                </c:pt>
                <c:pt idx="575">
                  <c:v>44699</c:v>
                </c:pt>
                <c:pt idx="576">
                  <c:v>44700</c:v>
                </c:pt>
                <c:pt idx="577">
                  <c:v>44701</c:v>
                </c:pt>
                <c:pt idx="578">
                  <c:v>44702</c:v>
                </c:pt>
                <c:pt idx="579">
                  <c:v>44703</c:v>
                </c:pt>
                <c:pt idx="580">
                  <c:v>44704</c:v>
                </c:pt>
                <c:pt idx="581">
                  <c:v>44705</c:v>
                </c:pt>
                <c:pt idx="582">
                  <c:v>44706</c:v>
                </c:pt>
                <c:pt idx="583">
                  <c:v>44707</c:v>
                </c:pt>
                <c:pt idx="584">
                  <c:v>44708</c:v>
                </c:pt>
                <c:pt idx="585">
                  <c:v>44709</c:v>
                </c:pt>
                <c:pt idx="586">
                  <c:v>44710</c:v>
                </c:pt>
                <c:pt idx="587">
                  <c:v>44711</c:v>
                </c:pt>
                <c:pt idx="588">
                  <c:v>44712</c:v>
                </c:pt>
                <c:pt idx="589">
                  <c:v>44713</c:v>
                </c:pt>
                <c:pt idx="590">
                  <c:v>44714</c:v>
                </c:pt>
                <c:pt idx="591">
                  <c:v>44715</c:v>
                </c:pt>
                <c:pt idx="592">
                  <c:v>44716</c:v>
                </c:pt>
                <c:pt idx="593">
                  <c:v>44717</c:v>
                </c:pt>
                <c:pt idx="594">
                  <c:v>44718</c:v>
                </c:pt>
                <c:pt idx="595">
                  <c:v>44719</c:v>
                </c:pt>
                <c:pt idx="596">
                  <c:v>44720</c:v>
                </c:pt>
                <c:pt idx="597">
                  <c:v>44721</c:v>
                </c:pt>
                <c:pt idx="598">
                  <c:v>44722</c:v>
                </c:pt>
                <c:pt idx="599">
                  <c:v>44723</c:v>
                </c:pt>
                <c:pt idx="600">
                  <c:v>44724</c:v>
                </c:pt>
                <c:pt idx="601">
                  <c:v>44725</c:v>
                </c:pt>
                <c:pt idx="602">
                  <c:v>44726</c:v>
                </c:pt>
                <c:pt idx="603">
                  <c:v>44727</c:v>
                </c:pt>
                <c:pt idx="604">
                  <c:v>44728</c:v>
                </c:pt>
                <c:pt idx="605">
                  <c:v>44729</c:v>
                </c:pt>
                <c:pt idx="606">
                  <c:v>44730</c:v>
                </c:pt>
                <c:pt idx="607">
                  <c:v>44731</c:v>
                </c:pt>
                <c:pt idx="608">
                  <c:v>44732</c:v>
                </c:pt>
                <c:pt idx="609">
                  <c:v>44733</c:v>
                </c:pt>
                <c:pt idx="610">
                  <c:v>44734</c:v>
                </c:pt>
                <c:pt idx="611">
                  <c:v>44735</c:v>
                </c:pt>
                <c:pt idx="612">
                  <c:v>44736</c:v>
                </c:pt>
                <c:pt idx="613">
                  <c:v>44737</c:v>
                </c:pt>
                <c:pt idx="614">
                  <c:v>44738</c:v>
                </c:pt>
                <c:pt idx="615">
                  <c:v>44739</c:v>
                </c:pt>
                <c:pt idx="616">
                  <c:v>44740</c:v>
                </c:pt>
                <c:pt idx="617">
                  <c:v>44741</c:v>
                </c:pt>
                <c:pt idx="618">
                  <c:v>44742</c:v>
                </c:pt>
                <c:pt idx="619">
                  <c:v>44743</c:v>
                </c:pt>
                <c:pt idx="620">
                  <c:v>44744</c:v>
                </c:pt>
                <c:pt idx="621">
                  <c:v>44745</c:v>
                </c:pt>
                <c:pt idx="622">
                  <c:v>44746</c:v>
                </c:pt>
                <c:pt idx="623">
                  <c:v>44747</c:v>
                </c:pt>
                <c:pt idx="624">
                  <c:v>44748</c:v>
                </c:pt>
                <c:pt idx="625">
                  <c:v>44749</c:v>
                </c:pt>
                <c:pt idx="626">
                  <c:v>44750</c:v>
                </c:pt>
              </c:numCache>
            </c:numRef>
          </c:cat>
          <c:val>
            <c:numRef>
              <c:f>WWTP!$D$2:$D$628</c:f>
              <c:numCache>
                <c:formatCode>General</c:formatCode>
                <c:ptCount val="627"/>
                <c:pt idx="5">
                  <c:v>32</c:v>
                </c:pt>
                <c:pt idx="8">
                  <c:v>19</c:v>
                </c:pt>
                <c:pt idx="11">
                  <c:v>18</c:v>
                </c:pt>
                <c:pt idx="17">
                  <c:v>3</c:v>
                </c:pt>
                <c:pt idx="20">
                  <c:v>18</c:v>
                </c:pt>
                <c:pt idx="23">
                  <c:v>18</c:v>
                </c:pt>
                <c:pt idx="26">
                  <c:v>26</c:v>
                </c:pt>
                <c:pt idx="29">
                  <c:v>16</c:v>
                </c:pt>
                <c:pt idx="32">
                  <c:v>13</c:v>
                </c:pt>
                <c:pt idx="35">
                  <c:v>11</c:v>
                </c:pt>
                <c:pt idx="38">
                  <c:v>20</c:v>
                </c:pt>
                <c:pt idx="41">
                  <c:v>28.999999999999996</c:v>
                </c:pt>
                <c:pt idx="44">
                  <c:v>30</c:v>
                </c:pt>
                <c:pt idx="47">
                  <c:v>18</c:v>
                </c:pt>
                <c:pt idx="50">
                  <c:v>12</c:v>
                </c:pt>
                <c:pt idx="53">
                  <c:v>16</c:v>
                </c:pt>
                <c:pt idx="56">
                  <c:v>15</c:v>
                </c:pt>
                <c:pt idx="59">
                  <c:v>9</c:v>
                </c:pt>
                <c:pt idx="62">
                  <c:v>27</c:v>
                </c:pt>
                <c:pt idx="65">
                  <c:v>25</c:v>
                </c:pt>
                <c:pt idx="68">
                  <c:v>33</c:v>
                </c:pt>
                <c:pt idx="75">
                  <c:v>17</c:v>
                </c:pt>
                <c:pt idx="78">
                  <c:v>22</c:v>
                </c:pt>
                <c:pt idx="81">
                  <c:v>24</c:v>
                </c:pt>
                <c:pt idx="84">
                  <c:v>52</c:v>
                </c:pt>
                <c:pt idx="87">
                  <c:v>15</c:v>
                </c:pt>
                <c:pt idx="90">
                  <c:v>23</c:v>
                </c:pt>
                <c:pt idx="93">
                  <c:v>33</c:v>
                </c:pt>
                <c:pt idx="96">
                  <c:v>23</c:v>
                </c:pt>
                <c:pt idx="99">
                  <c:v>23</c:v>
                </c:pt>
                <c:pt idx="102">
                  <c:v>25</c:v>
                </c:pt>
                <c:pt idx="105">
                  <c:v>42</c:v>
                </c:pt>
                <c:pt idx="108">
                  <c:v>48</c:v>
                </c:pt>
                <c:pt idx="111">
                  <c:v>35</c:v>
                </c:pt>
                <c:pt idx="114">
                  <c:v>43</c:v>
                </c:pt>
                <c:pt idx="117">
                  <c:v>53</c:v>
                </c:pt>
                <c:pt idx="120">
                  <c:v>74</c:v>
                </c:pt>
                <c:pt idx="123">
                  <c:v>68</c:v>
                </c:pt>
                <c:pt idx="126">
                  <c:v>59</c:v>
                </c:pt>
                <c:pt idx="129">
                  <c:v>43</c:v>
                </c:pt>
                <c:pt idx="132">
                  <c:v>57.999999999999993</c:v>
                </c:pt>
                <c:pt idx="135">
                  <c:v>51</c:v>
                </c:pt>
                <c:pt idx="138">
                  <c:v>61</c:v>
                </c:pt>
                <c:pt idx="141">
                  <c:v>68</c:v>
                </c:pt>
                <c:pt idx="144">
                  <c:v>110.00000000000001</c:v>
                </c:pt>
                <c:pt idx="147">
                  <c:v>77</c:v>
                </c:pt>
                <c:pt idx="150">
                  <c:v>46</c:v>
                </c:pt>
                <c:pt idx="153">
                  <c:v>60</c:v>
                </c:pt>
                <c:pt idx="156">
                  <c:v>60</c:v>
                </c:pt>
                <c:pt idx="162">
                  <c:v>32</c:v>
                </c:pt>
                <c:pt idx="165">
                  <c:v>20</c:v>
                </c:pt>
                <c:pt idx="168">
                  <c:v>50</c:v>
                </c:pt>
                <c:pt idx="198">
                  <c:v>20</c:v>
                </c:pt>
                <c:pt idx="201">
                  <c:v>23</c:v>
                </c:pt>
                <c:pt idx="204">
                  <c:v>13</c:v>
                </c:pt>
                <c:pt idx="210">
                  <c:v>18</c:v>
                </c:pt>
                <c:pt idx="219">
                  <c:v>25</c:v>
                </c:pt>
                <c:pt idx="222">
                  <c:v>14.000000000000002</c:v>
                </c:pt>
                <c:pt idx="225">
                  <c:v>13</c:v>
                </c:pt>
                <c:pt idx="231">
                  <c:v>9</c:v>
                </c:pt>
                <c:pt idx="234">
                  <c:v>7.0000000000000009</c:v>
                </c:pt>
                <c:pt idx="237">
                  <c:v>14.000000000000002</c:v>
                </c:pt>
                <c:pt idx="240">
                  <c:v>9</c:v>
                </c:pt>
                <c:pt idx="243">
                  <c:v>17</c:v>
                </c:pt>
                <c:pt idx="249">
                  <c:v>10</c:v>
                </c:pt>
                <c:pt idx="252">
                  <c:v>17</c:v>
                </c:pt>
                <c:pt idx="261">
                  <c:v>20</c:v>
                </c:pt>
                <c:pt idx="267">
                  <c:v>13</c:v>
                </c:pt>
                <c:pt idx="270">
                  <c:v>5</c:v>
                </c:pt>
                <c:pt idx="273">
                  <c:v>5</c:v>
                </c:pt>
                <c:pt idx="276">
                  <c:v>1</c:v>
                </c:pt>
                <c:pt idx="279">
                  <c:v>12</c:v>
                </c:pt>
                <c:pt idx="282">
                  <c:v>12</c:v>
                </c:pt>
                <c:pt idx="285">
                  <c:v>13</c:v>
                </c:pt>
                <c:pt idx="291">
                  <c:v>8</c:v>
                </c:pt>
                <c:pt idx="297">
                  <c:v>9</c:v>
                </c:pt>
                <c:pt idx="300">
                  <c:v>7.0000000000000009</c:v>
                </c:pt>
                <c:pt idx="303">
                  <c:v>17</c:v>
                </c:pt>
                <c:pt idx="306">
                  <c:v>21</c:v>
                </c:pt>
                <c:pt idx="309">
                  <c:v>19</c:v>
                </c:pt>
                <c:pt idx="312">
                  <c:v>30</c:v>
                </c:pt>
                <c:pt idx="315">
                  <c:v>22</c:v>
                </c:pt>
                <c:pt idx="318">
                  <c:v>22</c:v>
                </c:pt>
                <c:pt idx="321">
                  <c:v>22</c:v>
                </c:pt>
                <c:pt idx="324">
                  <c:v>19</c:v>
                </c:pt>
                <c:pt idx="327">
                  <c:v>22</c:v>
                </c:pt>
                <c:pt idx="330">
                  <c:v>24</c:v>
                </c:pt>
                <c:pt idx="333">
                  <c:v>24</c:v>
                </c:pt>
                <c:pt idx="336">
                  <c:v>24</c:v>
                </c:pt>
                <c:pt idx="342">
                  <c:v>26</c:v>
                </c:pt>
                <c:pt idx="351">
                  <c:v>21</c:v>
                </c:pt>
                <c:pt idx="354">
                  <c:v>16</c:v>
                </c:pt>
                <c:pt idx="357">
                  <c:v>26</c:v>
                </c:pt>
                <c:pt idx="360">
                  <c:v>31</c:v>
                </c:pt>
                <c:pt idx="363">
                  <c:v>30</c:v>
                </c:pt>
                <c:pt idx="366">
                  <c:v>26</c:v>
                </c:pt>
                <c:pt idx="369">
                  <c:v>39</c:v>
                </c:pt>
                <c:pt idx="372">
                  <c:v>35</c:v>
                </c:pt>
                <c:pt idx="393">
                  <c:v>39</c:v>
                </c:pt>
                <c:pt idx="396">
                  <c:v>43</c:v>
                </c:pt>
                <c:pt idx="399">
                  <c:v>47</c:v>
                </c:pt>
                <c:pt idx="402">
                  <c:v>82</c:v>
                </c:pt>
                <c:pt idx="405">
                  <c:v>66</c:v>
                </c:pt>
                <c:pt idx="408">
                  <c:v>61</c:v>
                </c:pt>
                <c:pt idx="411">
                  <c:v>120</c:v>
                </c:pt>
                <c:pt idx="414">
                  <c:v>97</c:v>
                </c:pt>
                <c:pt idx="420">
                  <c:v>110.00000000000001</c:v>
                </c:pt>
                <c:pt idx="426">
                  <c:v>98</c:v>
                </c:pt>
                <c:pt idx="429">
                  <c:v>120</c:v>
                </c:pt>
                <c:pt idx="435">
                  <c:v>95</c:v>
                </c:pt>
                <c:pt idx="440">
                  <c:v>73</c:v>
                </c:pt>
                <c:pt idx="443">
                  <c:v>87</c:v>
                </c:pt>
                <c:pt idx="446">
                  <c:v>93</c:v>
                </c:pt>
                <c:pt idx="449">
                  <c:v>73</c:v>
                </c:pt>
                <c:pt idx="455">
                  <c:v>46</c:v>
                </c:pt>
                <c:pt idx="458">
                  <c:v>24</c:v>
                </c:pt>
                <c:pt idx="464">
                  <c:v>54</c:v>
                </c:pt>
                <c:pt idx="467">
                  <c:v>45</c:v>
                </c:pt>
                <c:pt idx="476">
                  <c:v>52</c:v>
                </c:pt>
                <c:pt idx="479">
                  <c:v>22</c:v>
                </c:pt>
                <c:pt idx="485">
                  <c:v>21</c:v>
                </c:pt>
                <c:pt idx="488">
                  <c:v>25</c:v>
                </c:pt>
                <c:pt idx="491">
                  <c:v>17</c:v>
                </c:pt>
                <c:pt idx="497">
                  <c:v>20</c:v>
                </c:pt>
                <c:pt idx="503">
                  <c:v>10</c:v>
                </c:pt>
                <c:pt idx="506">
                  <c:v>16</c:v>
                </c:pt>
                <c:pt idx="509">
                  <c:v>14.000000000000002</c:v>
                </c:pt>
                <c:pt idx="512">
                  <c:v>10</c:v>
                </c:pt>
                <c:pt idx="515">
                  <c:v>10</c:v>
                </c:pt>
                <c:pt idx="518">
                  <c:v>11</c:v>
                </c:pt>
                <c:pt idx="521">
                  <c:v>12</c:v>
                </c:pt>
                <c:pt idx="524">
                  <c:v>10</c:v>
                </c:pt>
                <c:pt idx="527">
                  <c:v>39</c:v>
                </c:pt>
                <c:pt idx="530">
                  <c:v>32</c:v>
                </c:pt>
                <c:pt idx="548">
                  <c:v>10</c:v>
                </c:pt>
                <c:pt idx="551">
                  <c:v>9</c:v>
                </c:pt>
                <c:pt idx="554">
                  <c:v>7.0000000000000009</c:v>
                </c:pt>
                <c:pt idx="560">
                  <c:v>7.0000000000000009</c:v>
                </c:pt>
                <c:pt idx="563">
                  <c:v>13</c:v>
                </c:pt>
                <c:pt idx="566">
                  <c:v>11</c:v>
                </c:pt>
                <c:pt idx="572">
                  <c:v>15</c:v>
                </c:pt>
                <c:pt idx="575">
                  <c:v>14.000000000000002</c:v>
                </c:pt>
                <c:pt idx="578">
                  <c:v>19</c:v>
                </c:pt>
                <c:pt idx="581">
                  <c:v>11</c:v>
                </c:pt>
                <c:pt idx="584">
                  <c:v>9</c:v>
                </c:pt>
                <c:pt idx="587">
                  <c:v>12</c:v>
                </c:pt>
                <c:pt idx="590">
                  <c:v>9</c:v>
                </c:pt>
                <c:pt idx="593">
                  <c:v>11</c:v>
                </c:pt>
                <c:pt idx="596">
                  <c:v>15</c:v>
                </c:pt>
                <c:pt idx="599">
                  <c:v>11</c:v>
                </c:pt>
                <c:pt idx="602">
                  <c:v>12</c:v>
                </c:pt>
                <c:pt idx="608">
                  <c:v>8</c:v>
                </c:pt>
                <c:pt idx="611">
                  <c:v>9</c:v>
                </c:pt>
                <c:pt idx="614">
                  <c:v>21</c:v>
                </c:pt>
                <c:pt idx="617">
                  <c:v>6</c:v>
                </c:pt>
                <c:pt idx="620">
                  <c:v>12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E0A-4E58-924F-A66B41DF1A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4698160"/>
        <c:axId val="1344699600"/>
      </c:lineChart>
      <c:lineChart>
        <c:grouping val="standard"/>
        <c:varyColors val="0"/>
        <c:ser>
          <c:idx val="2"/>
          <c:order val="0"/>
          <c:tx>
            <c:strRef>
              <c:f>WWTP!$E$1</c:f>
              <c:strCache>
                <c:ptCount val="1"/>
                <c:pt idx="0">
                  <c:v>T(oC)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WWTP!$A$2:$A$628</c:f>
              <c:numCache>
                <c:formatCode>m/d/yyyy</c:formatCode>
                <c:ptCount val="627"/>
                <c:pt idx="0">
                  <c:v>44124</c:v>
                </c:pt>
                <c:pt idx="1">
                  <c:v>44125</c:v>
                </c:pt>
                <c:pt idx="2">
                  <c:v>44126</c:v>
                </c:pt>
                <c:pt idx="3">
                  <c:v>44127</c:v>
                </c:pt>
                <c:pt idx="4">
                  <c:v>44128</c:v>
                </c:pt>
                <c:pt idx="5">
                  <c:v>44129</c:v>
                </c:pt>
                <c:pt idx="6">
                  <c:v>44130</c:v>
                </c:pt>
                <c:pt idx="7">
                  <c:v>44131</c:v>
                </c:pt>
                <c:pt idx="8">
                  <c:v>44132</c:v>
                </c:pt>
                <c:pt idx="9">
                  <c:v>44133</c:v>
                </c:pt>
                <c:pt idx="10">
                  <c:v>44134</c:v>
                </c:pt>
                <c:pt idx="11">
                  <c:v>44135</c:v>
                </c:pt>
                <c:pt idx="12">
                  <c:v>44136</c:v>
                </c:pt>
                <c:pt idx="13">
                  <c:v>44137</c:v>
                </c:pt>
                <c:pt idx="14">
                  <c:v>44138</c:v>
                </c:pt>
                <c:pt idx="15">
                  <c:v>44139</c:v>
                </c:pt>
                <c:pt idx="16">
                  <c:v>44140</c:v>
                </c:pt>
                <c:pt idx="17">
                  <c:v>44141</c:v>
                </c:pt>
                <c:pt idx="18">
                  <c:v>44142</c:v>
                </c:pt>
                <c:pt idx="19">
                  <c:v>44143</c:v>
                </c:pt>
                <c:pt idx="20">
                  <c:v>44144</c:v>
                </c:pt>
                <c:pt idx="21">
                  <c:v>44145</c:v>
                </c:pt>
                <c:pt idx="22">
                  <c:v>44146</c:v>
                </c:pt>
                <c:pt idx="23">
                  <c:v>44147</c:v>
                </c:pt>
                <c:pt idx="24">
                  <c:v>44148</c:v>
                </c:pt>
                <c:pt idx="25">
                  <c:v>44149</c:v>
                </c:pt>
                <c:pt idx="26">
                  <c:v>44150</c:v>
                </c:pt>
                <c:pt idx="27">
                  <c:v>44151</c:v>
                </c:pt>
                <c:pt idx="28">
                  <c:v>44152</c:v>
                </c:pt>
                <c:pt idx="29">
                  <c:v>44153</c:v>
                </c:pt>
                <c:pt idx="30">
                  <c:v>44154</c:v>
                </c:pt>
                <c:pt idx="31">
                  <c:v>44155</c:v>
                </c:pt>
                <c:pt idx="32">
                  <c:v>44156</c:v>
                </c:pt>
                <c:pt idx="33">
                  <c:v>44157</c:v>
                </c:pt>
                <c:pt idx="34">
                  <c:v>44158</c:v>
                </c:pt>
                <c:pt idx="35">
                  <c:v>44159</c:v>
                </c:pt>
                <c:pt idx="36">
                  <c:v>44160</c:v>
                </c:pt>
                <c:pt idx="37">
                  <c:v>44161</c:v>
                </c:pt>
                <c:pt idx="38">
                  <c:v>44162</c:v>
                </c:pt>
                <c:pt idx="39">
                  <c:v>44163</c:v>
                </c:pt>
                <c:pt idx="40">
                  <c:v>44164</c:v>
                </c:pt>
                <c:pt idx="41">
                  <c:v>44165</c:v>
                </c:pt>
                <c:pt idx="42">
                  <c:v>44166</c:v>
                </c:pt>
                <c:pt idx="43">
                  <c:v>44167</c:v>
                </c:pt>
                <c:pt idx="44">
                  <c:v>44168</c:v>
                </c:pt>
                <c:pt idx="45">
                  <c:v>44169</c:v>
                </c:pt>
                <c:pt idx="46">
                  <c:v>44170</c:v>
                </c:pt>
                <c:pt idx="47">
                  <c:v>44171</c:v>
                </c:pt>
                <c:pt idx="48">
                  <c:v>44172</c:v>
                </c:pt>
                <c:pt idx="49">
                  <c:v>44173</c:v>
                </c:pt>
                <c:pt idx="50">
                  <c:v>44174</c:v>
                </c:pt>
                <c:pt idx="51">
                  <c:v>44175</c:v>
                </c:pt>
                <c:pt idx="52">
                  <c:v>44176</c:v>
                </c:pt>
                <c:pt idx="53">
                  <c:v>44177</c:v>
                </c:pt>
                <c:pt idx="54">
                  <c:v>44178</c:v>
                </c:pt>
                <c:pt idx="55">
                  <c:v>44179</c:v>
                </c:pt>
                <c:pt idx="56">
                  <c:v>44180</c:v>
                </c:pt>
                <c:pt idx="57">
                  <c:v>44181</c:v>
                </c:pt>
                <c:pt idx="58">
                  <c:v>44182</c:v>
                </c:pt>
                <c:pt idx="59">
                  <c:v>44183</c:v>
                </c:pt>
                <c:pt idx="60">
                  <c:v>44184</c:v>
                </c:pt>
                <c:pt idx="61">
                  <c:v>44185</c:v>
                </c:pt>
                <c:pt idx="62">
                  <c:v>44186</c:v>
                </c:pt>
                <c:pt idx="63">
                  <c:v>44187</c:v>
                </c:pt>
                <c:pt idx="64">
                  <c:v>44188</c:v>
                </c:pt>
                <c:pt idx="65">
                  <c:v>44189</c:v>
                </c:pt>
                <c:pt idx="66">
                  <c:v>44190</c:v>
                </c:pt>
                <c:pt idx="67">
                  <c:v>44191</c:v>
                </c:pt>
                <c:pt idx="68">
                  <c:v>44192</c:v>
                </c:pt>
                <c:pt idx="69">
                  <c:v>44193</c:v>
                </c:pt>
                <c:pt idx="70">
                  <c:v>44194</c:v>
                </c:pt>
                <c:pt idx="71">
                  <c:v>44195</c:v>
                </c:pt>
                <c:pt idx="72">
                  <c:v>44196</c:v>
                </c:pt>
                <c:pt idx="73">
                  <c:v>44197</c:v>
                </c:pt>
                <c:pt idx="74">
                  <c:v>44198</c:v>
                </c:pt>
                <c:pt idx="75">
                  <c:v>44199</c:v>
                </c:pt>
                <c:pt idx="76">
                  <c:v>44200</c:v>
                </c:pt>
                <c:pt idx="77">
                  <c:v>44201</c:v>
                </c:pt>
                <c:pt idx="78">
                  <c:v>44202</c:v>
                </c:pt>
                <c:pt idx="79">
                  <c:v>44203</c:v>
                </c:pt>
                <c:pt idx="80">
                  <c:v>44204</c:v>
                </c:pt>
                <c:pt idx="81">
                  <c:v>44205</c:v>
                </c:pt>
                <c:pt idx="82">
                  <c:v>44206</c:v>
                </c:pt>
                <c:pt idx="83">
                  <c:v>44207</c:v>
                </c:pt>
                <c:pt idx="84">
                  <c:v>44208</c:v>
                </c:pt>
                <c:pt idx="85">
                  <c:v>44209</c:v>
                </c:pt>
                <c:pt idx="86">
                  <c:v>44210</c:v>
                </c:pt>
                <c:pt idx="87">
                  <c:v>44211</c:v>
                </c:pt>
                <c:pt idx="88">
                  <c:v>44212</c:v>
                </c:pt>
                <c:pt idx="89">
                  <c:v>44213</c:v>
                </c:pt>
                <c:pt idx="90">
                  <c:v>44214</c:v>
                </c:pt>
                <c:pt idx="91">
                  <c:v>44215</c:v>
                </c:pt>
                <c:pt idx="92">
                  <c:v>44216</c:v>
                </c:pt>
                <c:pt idx="93">
                  <c:v>44217</c:v>
                </c:pt>
                <c:pt idx="94">
                  <c:v>44218</c:v>
                </c:pt>
                <c:pt idx="95">
                  <c:v>44219</c:v>
                </c:pt>
                <c:pt idx="96">
                  <c:v>44220</c:v>
                </c:pt>
                <c:pt idx="97">
                  <c:v>44221</c:v>
                </c:pt>
                <c:pt idx="98">
                  <c:v>44222</c:v>
                </c:pt>
                <c:pt idx="99">
                  <c:v>44223</c:v>
                </c:pt>
                <c:pt idx="100">
                  <c:v>44224</c:v>
                </c:pt>
                <c:pt idx="101">
                  <c:v>44225</c:v>
                </c:pt>
                <c:pt idx="102">
                  <c:v>44226</c:v>
                </c:pt>
                <c:pt idx="103">
                  <c:v>44227</c:v>
                </c:pt>
                <c:pt idx="104">
                  <c:v>44228</c:v>
                </c:pt>
                <c:pt idx="105">
                  <c:v>44229</c:v>
                </c:pt>
                <c:pt idx="106">
                  <c:v>44230</c:v>
                </c:pt>
                <c:pt idx="107">
                  <c:v>44231</c:v>
                </c:pt>
                <c:pt idx="108">
                  <c:v>44232</c:v>
                </c:pt>
                <c:pt idx="109">
                  <c:v>44233</c:v>
                </c:pt>
                <c:pt idx="110">
                  <c:v>44234</c:v>
                </c:pt>
                <c:pt idx="111">
                  <c:v>44235</c:v>
                </c:pt>
                <c:pt idx="112">
                  <c:v>44236</c:v>
                </c:pt>
                <c:pt idx="113">
                  <c:v>44237</c:v>
                </c:pt>
                <c:pt idx="114">
                  <c:v>44238</c:v>
                </c:pt>
                <c:pt idx="115">
                  <c:v>44239</c:v>
                </c:pt>
                <c:pt idx="116">
                  <c:v>44240</c:v>
                </c:pt>
                <c:pt idx="117">
                  <c:v>44241</c:v>
                </c:pt>
                <c:pt idx="118">
                  <c:v>44242</c:v>
                </c:pt>
                <c:pt idx="119">
                  <c:v>44243</c:v>
                </c:pt>
                <c:pt idx="120">
                  <c:v>44244</c:v>
                </c:pt>
                <c:pt idx="121">
                  <c:v>44245</c:v>
                </c:pt>
                <c:pt idx="122">
                  <c:v>44246</c:v>
                </c:pt>
                <c:pt idx="123">
                  <c:v>44247</c:v>
                </c:pt>
                <c:pt idx="124">
                  <c:v>44248</c:v>
                </c:pt>
                <c:pt idx="125">
                  <c:v>44249</c:v>
                </c:pt>
                <c:pt idx="126">
                  <c:v>44250</c:v>
                </c:pt>
                <c:pt idx="127">
                  <c:v>44251</c:v>
                </c:pt>
                <c:pt idx="128">
                  <c:v>44252</c:v>
                </c:pt>
                <c:pt idx="129">
                  <c:v>44253</c:v>
                </c:pt>
                <c:pt idx="130">
                  <c:v>44254</c:v>
                </c:pt>
                <c:pt idx="131">
                  <c:v>44255</c:v>
                </c:pt>
                <c:pt idx="132">
                  <c:v>44256</c:v>
                </c:pt>
                <c:pt idx="133">
                  <c:v>44257</c:v>
                </c:pt>
                <c:pt idx="134">
                  <c:v>44258</c:v>
                </c:pt>
                <c:pt idx="135">
                  <c:v>44259</c:v>
                </c:pt>
                <c:pt idx="136">
                  <c:v>44260</c:v>
                </c:pt>
                <c:pt idx="137">
                  <c:v>44261</c:v>
                </c:pt>
                <c:pt idx="138">
                  <c:v>44262</c:v>
                </c:pt>
                <c:pt idx="139">
                  <c:v>44263</c:v>
                </c:pt>
                <c:pt idx="140">
                  <c:v>44264</c:v>
                </c:pt>
                <c:pt idx="141">
                  <c:v>44265</c:v>
                </c:pt>
                <c:pt idx="142">
                  <c:v>44266</c:v>
                </c:pt>
                <c:pt idx="143">
                  <c:v>44267</c:v>
                </c:pt>
                <c:pt idx="144">
                  <c:v>44268</c:v>
                </c:pt>
                <c:pt idx="145">
                  <c:v>44269</c:v>
                </c:pt>
                <c:pt idx="146">
                  <c:v>44270</c:v>
                </c:pt>
                <c:pt idx="147">
                  <c:v>44271</c:v>
                </c:pt>
                <c:pt idx="148">
                  <c:v>44272</c:v>
                </c:pt>
                <c:pt idx="149">
                  <c:v>44273</c:v>
                </c:pt>
                <c:pt idx="150">
                  <c:v>44274</c:v>
                </c:pt>
                <c:pt idx="151">
                  <c:v>44275</c:v>
                </c:pt>
                <c:pt idx="152">
                  <c:v>44276</c:v>
                </c:pt>
                <c:pt idx="153">
                  <c:v>44277</c:v>
                </c:pt>
                <c:pt idx="154">
                  <c:v>44278</c:v>
                </c:pt>
                <c:pt idx="155">
                  <c:v>44279</c:v>
                </c:pt>
                <c:pt idx="156">
                  <c:v>44280</c:v>
                </c:pt>
                <c:pt idx="157">
                  <c:v>44281</c:v>
                </c:pt>
                <c:pt idx="158">
                  <c:v>44282</c:v>
                </c:pt>
                <c:pt idx="159">
                  <c:v>44283</c:v>
                </c:pt>
                <c:pt idx="160">
                  <c:v>44284</c:v>
                </c:pt>
                <c:pt idx="161">
                  <c:v>44285</c:v>
                </c:pt>
                <c:pt idx="162">
                  <c:v>44286</c:v>
                </c:pt>
                <c:pt idx="163">
                  <c:v>44287</c:v>
                </c:pt>
                <c:pt idx="164">
                  <c:v>44288</c:v>
                </c:pt>
                <c:pt idx="165">
                  <c:v>44289</c:v>
                </c:pt>
                <c:pt idx="166">
                  <c:v>44290</c:v>
                </c:pt>
                <c:pt idx="167">
                  <c:v>44291</c:v>
                </c:pt>
                <c:pt idx="168">
                  <c:v>44292</c:v>
                </c:pt>
                <c:pt idx="169">
                  <c:v>44293</c:v>
                </c:pt>
                <c:pt idx="170">
                  <c:v>44294</c:v>
                </c:pt>
                <c:pt idx="171">
                  <c:v>44295</c:v>
                </c:pt>
                <c:pt idx="172">
                  <c:v>44296</c:v>
                </c:pt>
                <c:pt idx="173">
                  <c:v>44297</c:v>
                </c:pt>
                <c:pt idx="174">
                  <c:v>44298</c:v>
                </c:pt>
                <c:pt idx="175">
                  <c:v>44299</c:v>
                </c:pt>
                <c:pt idx="176">
                  <c:v>44300</c:v>
                </c:pt>
                <c:pt idx="177">
                  <c:v>44301</c:v>
                </c:pt>
                <c:pt idx="178">
                  <c:v>44302</c:v>
                </c:pt>
                <c:pt idx="179">
                  <c:v>44303</c:v>
                </c:pt>
                <c:pt idx="180">
                  <c:v>44304</c:v>
                </c:pt>
                <c:pt idx="181">
                  <c:v>44305</c:v>
                </c:pt>
                <c:pt idx="182">
                  <c:v>44306</c:v>
                </c:pt>
                <c:pt idx="183">
                  <c:v>44307</c:v>
                </c:pt>
                <c:pt idx="184">
                  <c:v>44308</c:v>
                </c:pt>
                <c:pt idx="185">
                  <c:v>44309</c:v>
                </c:pt>
                <c:pt idx="186">
                  <c:v>44310</c:v>
                </c:pt>
                <c:pt idx="187">
                  <c:v>44311</c:v>
                </c:pt>
                <c:pt idx="188">
                  <c:v>44312</c:v>
                </c:pt>
                <c:pt idx="189">
                  <c:v>44313</c:v>
                </c:pt>
                <c:pt idx="190">
                  <c:v>44314</c:v>
                </c:pt>
                <c:pt idx="191">
                  <c:v>44315</c:v>
                </c:pt>
                <c:pt idx="192">
                  <c:v>44316</c:v>
                </c:pt>
                <c:pt idx="193">
                  <c:v>44317</c:v>
                </c:pt>
                <c:pt idx="194">
                  <c:v>44318</c:v>
                </c:pt>
                <c:pt idx="195">
                  <c:v>44319</c:v>
                </c:pt>
                <c:pt idx="196">
                  <c:v>44320</c:v>
                </c:pt>
                <c:pt idx="197">
                  <c:v>44321</c:v>
                </c:pt>
                <c:pt idx="198">
                  <c:v>44322</c:v>
                </c:pt>
                <c:pt idx="199">
                  <c:v>44323</c:v>
                </c:pt>
                <c:pt idx="200">
                  <c:v>44324</c:v>
                </c:pt>
                <c:pt idx="201">
                  <c:v>44325</c:v>
                </c:pt>
                <c:pt idx="202">
                  <c:v>44326</c:v>
                </c:pt>
                <c:pt idx="203">
                  <c:v>44327</c:v>
                </c:pt>
                <c:pt idx="204">
                  <c:v>44328</c:v>
                </c:pt>
                <c:pt idx="205">
                  <c:v>44329</c:v>
                </c:pt>
                <c:pt idx="206">
                  <c:v>44330</c:v>
                </c:pt>
                <c:pt idx="207">
                  <c:v>44331</c:v>
                </c:pt>
                <c:pt idx="208">
                  <c:v>44332</c:v>
                </c:pt>
                <c:pt idx="209">
                  <c:v>44333</c:v>
                </c:pt>
                <c:pt idx="210">
                  <c:v>44334</c:v>
                </c:pt>
                <c:pt idx="211">
                  <c:v>44335</c:v>
                </c:pt>
                <c:pt idx="212">
                  <c:v>44336</c:v>
                </c:pt>
                <c:pt idx="213">
                  <c:v>44337</c:v>
                </c:pt>
                <c:pt idx="214">
                  <c:v>44338</c:v>
                </c:pt>
                <c:pt idx="215">
                  <c:v>44339</c:v>
                </c:pt>
                <c:pt idx="216">
                  <c:v>44340</c:v>
                </c:pt>
                <c:pt idx="217">
                  <c:v>44341</c:v>
                </c:pt>
                <c:pt idx="218">
                  <c:v>44342</c:v>
                </c:pt>
                <c:pt idx="219">
                  <c:v>44343</c:v>
                </c:pt>
                <c:pt idx="220">
                  <c:v>44344</c:v>
                </c:pt>
                <c:pt idx="221">
                  <c:v>44345</c:v>
                </c:pt>
                <c:pt idx="222">
                  <c:v>44346</c:v>
                </c:pt>
                <c:pt idx="223">
                  <c:v>44347</c:v>
                </c:pt>
                <c:pt idx="224">
                  <c:v>44348</c:v>
                </c:pt>
                <c:pt idx="225">
                  <c:v>44349</c:v>
                </c:pt>
                <c:pt idx="226">
                  <c:v>44350</c:v>
                </c:pt>
                <c:pt idx="227">
                  <c:v>44351</c:v>
                </c:pt>
                <c:pt idx="228">
                  <c:v>44352</c:v>
                </c:pt>
                <c:pt idx="229">
                  <c:v>44353</c:v>
                </c:pt>
                <c:pt idx="230">
                  <c:v>44354</c:v>
                </c:pt>
                <c:pt idx="231">
                  <c:v>44355</c:v>
                </c:pt>
                <c:pt idx="232">
                  <c:v>44356</c:v>
                </c:pt>
                <c:pt idx="233">
                  <c:v>44357</c:v>
                </c:pt>
                <c:pt idx="234">
                  <c:v>44358</c:v>
                </c:pt>
                <c:pt idx="235">
                  <c:v>44359</c:v>
                </c:pt>
                <c:pt idx="236">
                  <c:v>44360</c:v>
                </c:pt>
                <c:pt idx="237">
                  <c:v>44361</c:v>
                </c:pt>
                <c:pt idx="238">
                  <c:v>44362</c:v>
                </c:pt>
                <c:pt idx="239">
                  <c:v>44363</c:v>
                </c:pt>
                <c:pt idx="240">
                  <c:v>44364</c:v>
                </c:pt>
                <c:pt idx="241">
                  <c:v>44365</c:v>
                </c:pt>
                <c:pt idx="242">
                  <c:v>44366</c:v>
                </c:pt>
                <c:pt idx="243">
                  <c:v>44367</c:v>
                </c:pt>
                <c:pt idx="244">
                  <c:v>44368</c:v>
                </c:pt>
                <c:pt idx="245">
                  <c:v>44369</c:v>
                </c:pt>
                <c:pt idx="246">
                  <c:v>44370</c:v>
                </c:pt>
                <c:pt idx="247">
                  <c:v>44371</c:v>
                </c:pt>
                <c:pt idx="248">
                  <c:v>44372</c:v>
                </c:pt>
                <c:pt idx="249">
                  <c:v>44373</c:v>
                </c:pt>
                <c:pt idx="250">
                  <c:v>44374</c:v>
                </c:pt>
                <c:pt idx="251">
                  <c:v>44375</c:v>
                </c:pt>
                <c:pt idx="252">
                  <c:v>44376</c:v>
                </c:pt>
                <c:pt idx="253">
                  <c:v>44377</c:v>
                </c:pt>
                <c:pt idx="254">
                  <c:v>44378</c:v>
                </c:pt>
                <c:pt idx="255">
                  <c:v>44379</c:v>
                </c:pt>
                <c:pt idx="256">
                  <c:v>44380</c:v>
                </c:pt>
                <c:pt idx="257">
                  <c:v>44381</c:v>
                </c:pt>
                <c:pt idx="258">
                  <c:v>44382</c:v>
                </c:pt>
                <c:pt idx="259">
                  <c:v>44383</c:v>
                </c:pt>
                <c:pt idx="260">
                  <c:v>44384</c:v>
                </c:pt>
                <c:pt idx="261">
                  <c:v>44385</c:v>
                </c:pt>
                <c:pt idx="262">
                  <c:v>44386</c:v>
                </c:pt>
                <c:pt idx="263">
                  <c:v>44387</c:v>
                </c:pt>
                <c:pt idx="264">
                  <c:v>44388</c:v>
                </c:pt>
                <c:pt idx="265">
                  <c:v>44389</c:v>
                </c:pt>
                <c:pt idx="266">
                  <c:v>44390</c:v>
                </c:pt>
                <c:pt idx="267">
                  <c:v>44391</c:v>
                </c:pt>
                <c:pt idx="268">
                  <c:v>44392</c:v>
                </c:pt>
                <c:pt idx="269">
                  <c:v>44393</c:v>
                </c:pt>
                <c:pt idx="270">
                  <c:v>44394</c:v>
                </c:pt>
                <c:pt idx="271">
                  <c:v>44395</c:v>
                </c:pt>
                <c:pt idx="272">
                  <c:v>44396</c:v>
                </c:pt>
                <c:pt idx="273">
                  <c:v>44397</c:v>
                </c:pt>
                <c:pt idx="274">
                  <c:v>44398</c:v>
                </c:pt>
                <c:pt idx="275">
                  <c:v>44399</c:v>
                </c:pt>
                <c:pt idx="276">
                  <c:v>44400</c:v>
                </c:pt>
                <c:pt idx="277">
                  <c:v>44401</c:v>
                </c:pt>
                <c:pt idx="278">
                  <c:v>44402</c:v>
                </c:pt>
                <c:pt idx="279">
                  <c:v>44403</c:v>
                </c:pt>
                <c:pt idx="280">
                  <c:v>44404</c:v>
                </c:pt>
                <c:pt idx="281">
                  <c:v>44405</c:v>
                </c:pt>
                <c:pt idx="282">
                  <c:v>44406</c:v>
                </c:pt>
                <c:pt idx="283">
                  <c:v>44407</c:v>
                </c:pt>
                <c:pt idx="284">
                  <c:v>44408</c:v>
                </c:pt>
                <c:pt idx="285">
                  <c:v>44409</c:v>
                </c:pt>
                <c:pt idx="286">
                  <c:v>44410</c:v>
                </c:pt>
                <c:pt idx="287">
                  <c:v>44411</c:v>
                </c:pt>
                <c:pt idx="288">
                  <c:v>44412</c:v>
                </c:pt>
                <c:pt idx="289">
                  <c:v>44413</c:v>
                </c:pt>
                <c:pt idx="290">
                  <c:v>44414</c:v>
                </c:pt>
                <c:pt idx="291">
                  <c:v>44415</c:v>
                </c:pt>
                <c:pt idx="292">
                  <c:v>44416</c:v>
                </c:pt>
                <c:pt idx="293">
                  <c:v>44417</c:v>
                </c:pt>
                <c:pt idx="294">
                  <c:v>44418</c:v>
                </c:pt>
                <c:pt idx="295">
                  <c:v>44419</c:v>
                </c:pt>
                <c:pt idx="296">
                  <c:v>44420</c:v>
                </c:pt>
                <c:pt idx="297">
                  <c:v>44421</c:v>
                </c:pt>
                <c:pt idx="298">
                  <c:v>44422</c:v>
                </c:pt>
                <c:pt idx="299">
                  <c:v>44423</c:v>
                </c:pt>
                <c:pt idx="300">
                  <c:v>44424</c:v>
                </c:pt>
                <c:pt idx="301">
                  <c:v>44425</c:v>
                </c:pt>
                <c:pt idx="302">
                  <c:v>44426</c:v>
                </c:pt>
                <c:pt idx="303">
                  <c:v>44427</c:v>
                </c:pt>
                <c:pt idx="304">
                  <c:v>44428</c:v>
                </c:pt>
                <c:pt idx="305">
                  <c:v>44429</c:v>
                </c:pt>
                <c:pt idx="306">
                  <c:v>44430</c:v>
                </c:pt>
                <c:pt idx="307">
                  <c:v>44431</c:v>
                </c:pt>
                <c:pt idx="308">
                  <c:v>44432</c:v>
                </c:pt>
                <c:pt idx="309">
                  <c:v>44433</c:v>
                </c:pt>
                <c:pt idx="310">
                  <c:v>44434</c:v>
                </c:pt>
                <c:pt idx="311">
                  <c:v>44435</c:v>
                </c:pt>
                <c:pt idx="312">
                  <c:v>44436</c:v>
                </c:pt>
                <c:pt idx="313">
                  <c:v>44437</c:v>
                </c:pt>
                <c:pt idx="314">
                  <c:v>44438</c:v>
                </c:pt>
                <c:pt idx="315">
                  <c:v>44439</c:v>
                </c:pt>
                <c:pt idx="316">
                  <c:v>44440</c:v>
                </c:pt>
                <c:pt idx="317">
                  <c:v>44441</c:v>
                </c:pt>
                <c:pt idx="318">
                  <c:v>44442</c:v>
                </c:pt>
                <c:pt idx="319">
                  <c:v>44443</c:v>
                </c:pt>
                <c:pt idx="320">
                  <c:v>44444</c:v>
                </c:pt>
                <c:pt idx="321">
                  <c:v>44445</c:v>
                </c:pt>
                <c:pt idx="322">
                  <c:v>44446</c:v>
                </c:pt>
                <c:pt idx="323">
                  <c:v>44447</c:v>
                </c:pt>
                <c:pt idx="324">
                  <c:v>44448</c:v>
                </c:pt>
                <c:pt idx="325">
                  <c:v>44449</c:v>
                </c:pt>
                <c:pt idx="326">
                  <c:v>44450</c:v>
                </c:pt>
                <c:pt idx="327">
                  <c:v>44451</c:v>
                </c:pt>
                <c:pt idx="328">
                  <c:v>44452</c:v>
                </c:pt>
                <c:pt idx="329">
                  <c:v>44453</c:v>
                </c:pt>
                <c:pt idx="330">
                  <c:v>44454</c:v>
                </c:pt>
                <c:pt idx="331">
                  <c:v>44455</c:v>
                </c:pt>
                <c:pt idx="332">
                  <c:v>44456</c:v>
                </c:pt>
                <c:pt idx="333">
                  <c:v>44457</c:v>
                </c:pt>
                <c:pt idx="334">
                  <c:v>44458</c:v>
                </c:pt>
                <c:pt idx="335">
                  <c:v>44459</c:v>
                </c:pt>
                <c:pt idx="336">
                  <c:v>44460</c:v>
                </c:pt>
                <c:pt idx="337">
                  <c:v>44461</c:v>
                </c:pt>
                <c:pt idx="338">
                  <c:v>44462</c:v>
                </c:pt>
                <c:pt idx="339">
                  <c:v>44463</c:v>
                </c:pt>
                <c:pt idx="340">
                  <c:v>44464</c:v>
                </c:pt>
                <c:pt idx="341">
                  <c:v>44465</c:v>
                </c:pt>
                <c:pt idx="342">
                  <c:v>44466</c:v>
                </c:pt>
                <c:pt idx="343">
                  <c:v>44467</c:v>
                </c:pt>
                <c:pt idx="344">
                  <c:v>44468</c:v>
                </c:pt>
                <c:pt idx="345">
                  <c:v>44469</c:v>
                </c:pt>
                <c:pt idx="346">
                  <c:v>44470</c:v>
                </c:pt>
                <c:pt idx="347">
                  <c:v>44471</c:v>
                </c:pt>
                <c:pt idx="348">
                  <c:v>44472</c:v>
                </c:pt>
                <c:pt idx="349">
                  <c:v>44473</c:v>
                </c:pt>
                <c:pt idx="350">
                  <c:v>44474</c:v>
                </c:pt>
                <c:pt idx="351">
                  <c:v>44475</c:v>
                </c:pt>
                <c:pt idx="352">
                  <c:v>44476</c:v>
                </c:pt>
                <c:pt idx="353">
                  <c:v>44477</c:v>
                </c:pt>
                <c:pt idx="354">
                  <c:v>44478</c:v>
                </c:pt>
                <c:pt idx="355">
                  <c:v>44479</c:v>
                </c:pt>
                <c:pt idx="356">
                  <c:v>44480</c:v>
                </c:pt>
                <c:pt idx="357">
                  <c:v>44481</c:v>
                </c:pt>
                <c:pt idx="358">
                  <c:v>44482</c:v>
                </c:pt>
                <c:pt idx="359">
                  <c:v>44483</c:v>
                </c:pt>
                <c:pt idx="360">
                  <c:v>44484</c:v>
                </c:pt>
                <c:pt idx="361">
                  <c:v>44485</c:v>
                </c:pt>
                <c:pt idx="362">
                  <c:v>44486</c:v>
                </c:pt>
                <c:pt idx="363">
                  <c:v>44487</c:v>
                </c:pt>
                <c:pt idx="364">
                  <c:v>44488</c:v>
                </c:pt>
                <c:pt idx="365">
                  <c:v>44489</c:v>
                </c:pt>
                <c:pt idx="366">
                  <c:v>44490</c:v>
                </c:pt>
                <c:pt idx="367">
                  <c:v>44491</c:v>
                </c:pt>
                <c:pt idx="368">
                  <c:v>44492</c:v>
                </c:pt>
                <c:pt idx="369">
                  <c:v>44493</c:v>
                </c:pt>
                <c:pt idx="370">
                  <c:v>44494</c:v>
                </c:pt>
                <c:pt idx="371">
                  <c:v>44495</c:v>
                </c:pt>
                <c:pt idx="372">
                  <c:v>44496</c:v>
                </c:pt>
                <c:pt idx="373">
                  <c:v>44497</c:v>
                </c:pt>
                <c:pt idx="374">
                  <c:v>44498</c:v>
                </c:pt>
                <c:pt idx="375">
                  <c:v>44499</c:v>
                </c:pt>
                <c:pt idx="376">
                  <c:v>44500</c:v>
                </c:pt>
                <c:pt idx="377">
                  <c:v>44501</c:v>
                </c:pt>
                <c:pt idx="378">
                  <c:v>44502</c:v>
                </c:pt>
                <c:pt idx="379">
                  <c:v>44503</c:v>
                </c:pt>
                <c:pt idx="380">
                  <c:v>44504</c:v>
                </c:pt>
                <c:pt idx="381">
                  <c:v>44505</c:v>
                </c:pt>
                <c:pt idx="382">
                  <c:v>44506</c:v>
                </c:pt>
                <c:pt idx="383">
                  <c:v>44507</c:v>
                </c:pt>
                <c:pt idx="384">
                  <c:v>44508</c:v>
                </c:pt>
                <c:pt idx="385">
                  <c:v>44509</c:v>
                </c:pt>
                <c:pt idx="386">
                  <c:v>44510</c:v>
                </c:pt>
                <c:pt idx="387">
                  <c:v>44511</c:v>
                </c:pt>
                <c:pt idx="388">
                  <c:v>44512</c:v>
                </c:pt>
                <c:pt idx="389">
                  <c:v>44513</c:v>
                </c:pt>
                <c:pt idx="390">
                  <c:v>44514</c:v>
                </c:pt>
                <c:pt idx="391">
                  <c:v>44515</c:v>
                </c:pt>
                <c:pt idx="392">
                  <c:v>44516</c:v>
                </c:pt>
                <c:pt idx="393">
                  <c:v>44517</c:v>
                </c:pt>
                <c:pt idx="394">
                  <c:v>44518</c:v>
                </c:pt>
                <c:pt idx="395">
                  <c:v>44519</c:v>
                </c:pt>
                <c:pt idx="396">
                  <c:v>44520</c:v>
                </c:pt>
                <c:pt idx="397">
                  <c:v>44521</c:v>
                </c:pt>
                <c:pt idx="398">
                  <c:v>44522</c:v>
                </c:pt>
                <c:pt idx="399">
                  <c:v>44523</c:v>
                </c:pt>
                <c:pt idx="400">
                  <c:v>44524</c:v>
                </c:pt>
                <c:pt idx="401">
                  <c:v>44525</c:v>
                </c:pt>
                <c:pt idx="402">
                  <c:v>44526</c:v>
                </c:pt>
                <c:pt idx="403">
                  <c:v>44527</c:v>
                </c:pt>
                <c:pt idx="404">
                  <c:v>44528</c:v>
                </c:pt>
                <c:pt idx="405">
                  <c:v>44529</c:v>
                </c:pt>
                <c:pt idx="406">
                  <c:v>44530</c:v>
                </c:pt>
                <c:pt idx="407">
                  <c:v>44531</c:v>
                </c:pt>
                <c:pt idx="408">
                  <c:v>44532</c:v>
                </c:pt>
                <c:pt idx="409">
                  <c:v>44533</c:v>
                </c:pt>
                <c:pt idx="410">
                  <c:v>44534</c:v>
                </c:pt>
                <c:pt idx="411">
                  <c:v>44535</c:v>
                </c:pt>
                <c:pt idx="412">
                  <c:v>44536</c:v>
                </c:pt>
                <c:pt idx="413">
                  <c:v>44537</c:v>
                </c:pt>
                <c:pt idx="414">
                  <c:v>44538</c:v>
                </c:pt>
                <c:pt idx="415">
                  <c:v>44539</c:v>
                </c:pt>
                <c:pt idx="416">
                  <c:v>44540</c:v>
                </c:pt>
                <c:pt idx="417">
                  <c:v>44541</c:v>
                </c:pt>
                <c:pt idx="418">
                  <c:v>44542</c:v>
                </c:pt>
                <c:pt idx="419">
                  <c:v>44543</c:v>
                </c:pt>
                <c:pt idx="420">
                  <c:v>44544</c:v>
                </c:pt>
                <c:pt idx="421">
                  <c:v>44545</c:v>
                </c:pt>
                <c:pt idx="422">
                  <c:v>44546</c:v>
                </c:pt>
                <c:pt idx="423">
                  <c:v>44547</c:v>
                </c:pt>
                <c:pt idx="424">
                  <c:v>44548</c:v>
                </c:pt>
                <c:pt idx="425">
                  <c:v>44549</c:v>
                </c:pt>
                <c:pt idx="426">
                  <c:v>44550</c:v>
                </c:pt>
                <c:pt idx="427">
                  <c:v>44551</c:v>
                </c:pt>
                <c:pt idx="428">
                  <c:v>44552</c:v>
                </c:pt>
                <c:pt idx="429">
                  <c:v>44553</c:v>
                </c:pt>
                <c:pt idx="430">
                  <c:v>44554</c:v>
                </c:pt>
                <c:pt idx="431">
                  <c:v>44555</c:v>
                </c:pt>
                <c:pt idx="432">
                  <c:v>44556</c:v>
                </c:pt>
                <c:pt idx="433">
                  <c:v>44557</c:v>
                </c:pt>
                <c:pt idx="434">
                  <c:v>44558</c:v>
                </c:pt>
                <c:pt idx="435">
                  <c:v>44559</c:v>
                </c:pt>
                <c:pt idx="436">
                  <c:v>44560</c:v>
                </c:pt>
                <c:pt idx="437">
                  <c:v>44561</c:v>
                </c:pt>
                <c:pt idx="438">
                  <c:v>44562</c:v>
                </c:pt>
                <c:pt idx="439">
                  <c:v>44563</c:v>
                </c:pt>
                <c:pt idx="440">
                  <c:v>44564</c:v>
                </c:pt>
                <c:pt idx="441">
                  <c:v>44565</c:v>
                </c:pt>
                <c:pt idx="442">
                  <c:v>44566</c:v>
                </c:pt>
                <c:pt idx="443">
                  <c:v>44567</c:v>
                </c:pt>
                <c:pt idx="444">
                  <c:v>44568</c:v>
                </c:pt>
                <c:pt idx="445">
                  <c:v>44569</c:v>
                </c:pt>
                <c:pt idx="446">
                  <c:v>44570</c:v>
                </c:pt>
                <c:pt idx="447">
                  <c:v>44571</c:v>
                </c:pt>
                <c:pt idx="448">
                  <c:v>44572</c:v>
                </c:pt>
                <c:pt idx="449">
                  <c:v>44573</c:v>
                </c:pt>
                <c:pt idx="450">
                  <c:v>44574</c:v>
                </c:pt>
                <c:pt idx="451">
                  <c:v>44575</c:v>
                </c:pt>
                <c:pt idx="452">
                  <c:v>44576</c:v>
                </c:pt>
                <c:pt idx="453">
                  <c:v>44577</c:v>
                </c:pt>
                <c:pt idx="454">
                  <c:v>44578</c:v>
                </c:pt>
                <c:pt idx="455">
                  <c:v>44579</c:v>
                </c:pt>
                <c:pt idx="456">
                  <c:v>44580</c:v>
                </c:pt>
                <c:pt idx="457">
                  <c:v>44581</c:v>
                </c:pt>
                <c:pt idx="458">
                  <c:v>44582</c:v>
                </c:pt>
                <c:pt idx="459">
                  <c:v>44583</c:v>
                </c:pt>
                <c:pt idx="460">
                  <c:v>44584</c:v>
                </c:pt>
                <c:pt idx="461">
                  <c:v>44585</c:v>
                </c:pt>
                <c:pt idx="462">
                  <c:v>44586</c:v>
                </c:pt>
                <c:pt idx="463">
                  <c:v>44587</c:v>
                </c:pt>
                <c:pt idx="464">
                  <c:v>44588</c:v>
                </c:pt>
                <c:pt idx="465">
                  <c:v>44589</c:v>
                </c:pt>
                <c:pt idx="466">
                  <c:v>44590</c:v>
                </c:pt>
                <c:pt idx="467">
                  <c:v>44591</c:v>
                </c:pt>
                <c:pt idx="468">
                  <c:v>44592</c:v>
                </c:pt>
                <c:pt idx="469">
                  <c:v>44593</c:v>
                </c:pt>
                <c:pt idx="470">
                  <c:v>44594</c:v>
                </c:pt>
                <c:pt idx="471">
                  <c:v>44595</c:v>
                </c:pt>
                <c:pt idx="472">
                  <c:v>44596</c:v>
                </c:pt>
                <c:pt idx="473">
                  <c:v>44597</c:v>
                </c:pt>
                <c:pt idx="474">
                  <c:v>44598</c:v>
                </c:pt>
                <c:pt idx="475">
                  <c:v>44599</c:v>
                </c:pt>
                <c:pt idx="476">
                  <c:v>44600</c:v>
                </c:pt>
                <c:pt idx="477">
                  <c:v>44601</c:v>
                </c:pt>
                <c:pt idx="478">
                  <c:v>44602</c:v>
                </c:pt>
                <c:pt idx="479">
                  <c:v>44603</c:v>
                </c:pt>
                <c:pt idx="480">
                  <c:v>44604</c:v>
                </c:pt>
                <c:pt idx="481">
                  <c:v>44605</c:v>
                </c:pt>
                <c:pt idx="482">
                  <c:v>44606</c:v>
                </c:pt>
                <c:pt idx="483">
                  <c:v>44607</c:v>
                </c:pt>
                <c:pt idx="484">
                  <c:v>44608</c:v>
                </c:pt>
                <c:pt idx="485">
                  <c:v>44609</c:v>
                </c:pt>
                <c:pt idx="486">
                  <c:v>44610</c:v>
                </c:pt>
                <c:pt idx="487">
                  <c:v>44611</c:v>
                </c:pt>
                <c:pt idx="488">
                  <c:v>44612</c:v>
                </c:pt>
                <c:pt idx="489">
                  <c:v>44613</c:v>
                </c:pt>
                <c:pt idx="490">
                  <c:v>44614</c:v>
                </c:pt>
                <c:pt idx="491">
                  <c:v>44615</c:v>
                </c:pt>
                <c:pt idx="492">
                  <c:v>44616</c:v>
                </c:pt>
                <c:pt idx="493">
                  <c:v>44617</c:v>
                </c:pt>
                <c:pt idx="494">
                  <c:v>44618</c:v>
                </c:pt>
                <c:pt idx="495">
                  <c:v>44619</c:v>
                </c:pt>
                <c:pt idx="496">
                  <c:v>44620</c:v>
                </c:pt>
                <c:pt idx="497">
                  <c:v>44621</c:v>
                </c:pt>
                <c:pt idx="498">
                  <c:v>44622</c:v>
                </c:pt>
                <c:pt idx="499">
                  <c:v>44623</c:v>
                </c:pt>
                <c:pt idx="500">
                  <c:v>44624</c:v>
                </c:pt>
                <c:pt idx="501">
                  <c:v>44625</c:v>
                </c:pt>
                <c:pt idx="502">
                  <c:v>44626</c:v>
                </c:pt>
                <c:pt idx="503">
                  <c:v>44627</c:v>
                </c:pt>
                <c:pt idx="504">
                  <c:v>44628</c:v>
                </c:pt>
                <c:pt idx="505">
                  <c:v>44629</c:v>
                </c:pt>
                <c:pt idx="506">
                  <c:v>44630</c:v>
                </c:pt>
                <c:pt idx="507">
                  <c:v>44631</c:v>
                </c:pt>
                <c:pt idx="508">
                  <c:v>44632</c:v>
                </c:pt>
                <c:pt idx="509">
                  <c:v>44633</c:v>
                </c:pt>
                <c:pt idx="510">
                  <c:v>44634</c:v>
                </c:pt>
                <c:pt idx="511">
                  <c:v>44635</c:v>
                </c:pt>
                <c:pt idx="512">
                  <c:v>44636</c:v>
                </c:pt>
                <c:pt idx="513">
                  <c:v>44637</c:v>
                </c:pt>
                <c:pt idx="514">
                  <c:v>44638</c:v>
                </c:pt>
                <c:pt idx="515">
                  <c:v>44639</c:v>
                </c:pt>
                <c:pt idx="516">
                  <c:v>44640</c:v>
                </c:pt>
                <c:pt idx="517">
                  <c:v>44641</c:v>
                </c:pt>
                <c:pt idx="518">
                  <c:v>44642</c:v>
                </c:pt>
                <c:pt idx="519">
                  <c:v>44643</c:v>
                </c:pt>
                <c:pt idx="520">
                  <c:v>44644</c:v>
                </c:pt>
                <c:pt idx="521">
                  <c:v>44645</c:v>
                </c:pt>
                <c:pt idx="522">
                  <c:v>44646</c:v>
                </c:pt>
                <c:pt idx="523">
                  <c:v>44647</c:v>
                </c:pt>
                <c:pt idx="524">
                  <c:v>44648</c:v>
                </c:pt>
                <c:pt idx="525">
                  <c:v>44649</c:v>
                </c:pt>
                <c:pt idx="526">
                  <c:v>44650</c:v>
                </c:pt>
                <c:pt idx="527">
                  <c:v>44651</c:v>
                </c:pt>
                <c:pt idx="528">
                  <c:v>44652</c:v>
                </c:pt>
                <c:pt idx="529">
                  <c:v>44653</c:v>
                </c:pt>
                <c:pt idx="530">
                  <c:v>44654</c:v>
                </c:pt>
                <c:pt idx="531">
                  <c:v>44655</c:v>
                </c:pt>
                <c:pt idx="532">
                  <c:v>44656</c:v>
                </c:pt>
                <c:pt idx="533">
                  <c:v>44657</c:v>
                </c:pt>
                <c:pt idx="534">
                  <c:v>44658</c:v>
                </c:pt>
                <c:pt idx="535">
                  <c:v>44659</c:v>
                </c:pt>
                <c:pt idx="536">
                  <c:v>44660</c:v>
                </c:pt>
                <c:pt idx="537">
                  <c:v>44661</c:v>
                </c:pt>
                <c:pt idx="538">
                  <c:v>44662</c:v>
                </c:pt>
                <c:pt idx="539">
                  <c:v>44663</c:v>
                </c:pt>
                <c:pt idx="540">
                  <c:v>44664</c:v>
                </c:pt>
                <c:pt idx="541">
                  <c:v>44665</c:v>
                </c:pt>
                <c:pt idx="542">
                  <c:v>44666</c:v>
                </c:pt>
                <c:pt idx="543">
                  <c:v>44667</c:v>
                </c:pt>
                <c:pt idx="544">
                  <c:v>44668</c:v>
                </c:pt>
                <c:pt idx="545">
                  <c:v>44669</c:v>
                </c:pt>
                <c:pt idx="546">
                  <c:v>44670</c:v>
                </c:pt>
                <c:pt idx="547">
                  <c:v>44671</c:v>
                </c:pt>
                <c:pt idx="548">
                  <c:v>44672</c:v>
                </c:pt>
                <c:pt idx="549">
                  <c:v>44673</c:v>
                </c:pt>
                <c:pt idx="550">
                  <c:v>44674</c:v>
                </c:pt>
                <c:pt idx="551">
                  <c:v>44675</c:v>
                </c:pt>
                <c:pt idx="552">
                  <c:v>44676</c:v>
                </c:pt>
                <c:pt idx="553">
                  <c:v>44677</c:v>
                </c:pt>
                <c:pt idx="554">
                  <c:v>44678</c:v>
                </c:pt>
                <c:pt idx="555">
                  <c:v>44679</c:v>
                </c:pt>
                <c:pt idx="556">
                  <c:v>44680</c:v>
                </c:pt>
                <c:pt idx="557">
                  <c:v>44681</c:v>
                </c:pt>
                <c:pt idx="558">
                  <c:v>44682</c:v>
                </c:pt>
                <c:pt idx="559">
                  <c:v>44683</c:v>
                </c:pt>
                <c:pt idx="560">
                  <c:v>44684</c:v>
                </c:pt>
                <c:pt idx="561">
                  <c:v>44685</c:v>
                </c:pt>
                <c:pt idx="562">
                  <c:v>44686</c:v>
                </c:pt>
                <c:pt idx="563">
                  <c:v>44687</c:v>
                </c:pt>
                <c:pt idx="564">
                  <c:v>44688</c:v>
                </c:pt>
                <c:pt idx="565">
                  <c:v>44689</c:v>
                </c:pt>
                <c:pt idx="566">
                  <c:v>44690</c:v>
                </c:pt>
                <c:pt idx="567">
                  <c:v>44691</c:v>
                </c:pt>
                <c:pt idx="568">
                  <c:v>44692</c:v>
                </c:pt>
                <c:pt idx="569">
                  <c:v>44693</c:v>
                </c:pt>
                <c:pt idx="570">
                  <c:v>44694</c:v>
                </c:pt>
                <c:pt idx="571">
                  <c:v>44695</c:v>
                </c:pt>
                <c:pt idx="572">
                  <c:v>44696</c:v>
                </c:pt>
                <c:pt idx="573">
                  <c:v>44697</c:v>
                </c:pt>
                <c:pt idx="574">
                  <c:v>44698</c:v>
                </c:pt>
                <c:pt idx="575">
                  <c:v>44699</c:v>
                </c:pt>
                <c:pt idx="576">
                  <c:v>44700</c:v>
                </c:pt>
                <c:pt idx="577">
                  <c:v>44701</c:v>
                </c:pt>
                <c:pt idx="578">
                  <c:v>44702</c:v>
                </c:pt>
                <c:pt idx="579">
                  <c:v>44703</c:v>
                </c:pt>
                <c:pt idx="580">
                  <c:v>44704</c:v>
                </c:pt>
                <c:pt idx="581">
                  <c:v>44705</c:v>
                </c:pt>
                <c:pt idx="582">
                  <c:v>44706</c:v>
                </c:pt>
                <c:pt idx="583">
                  <c:v>44707</c:v>
                </c:pt>
                <c:pt idx="584">
                  <c:v>44708</c:v>
                </c:pt>
                <c:pt idx="585">
                  <c:v>44709</c:v>
                </c:pt>
                <c:pt idx="586">
                  <c:v>44710</c:v>
                </c:pt>
                <c:pt idx="587">
                  <c:v>44711</c:v>
                </c:pt>
                <c:pt idx="588">
                  <c:v>44712</c:v>
                </c:pt>
                <c:pt idx="589">
                  <c:v>44713</c:v>
                </c:pt>
                <c:pt idx="590">
                  <c:v>44714</c:v>
                </c:pt>
                <c:pt idx="591">
                  <c:v>44715</c:v>
                </c:pt>
                <c:pt idx="592">
                  <c:v>44716</c:v>
                </c:pt>
                <c:pt idx="593">
                  <c:v>44717</c:v>
                </c:pt>
                <c:pt idx="594">
                  <c:v>44718</c:v>
                </c:pt>
                <c:pt idx="595">
                  <c:v>44719</c:v>
                </c:pt>
                <c:pt idx="596">
                  <c:v>44720</c:v>
                </c:pt>
                <c:pt idx="597">
                  <c:v>44721</c:v>
                </c:pt>
                <c:pt idx="598">
                  <c:v>44722</c:v>
                </c:pt>
                <c:pt idx="599">
                  <c:v>44723</c:v>
                </c:pt>
                <c:pt idx="600">
                  <c:v>44724</c:v>
                </c:pt>
                <c:pt idx="601">
                  <c:v>44725</c:v>
                </c:pt>
                <c:pt idx="602">
                  <c:v>44726</c:v>
                </c:pt>
                <c:pt idx="603">
                  <c:v>44727</c:v>
                </c:pt>
                <c:pt idx="604">
                  <c:v>44728</c:v>
                </c:pt>
                <c:pt idx="605">
                  <c:v>44729</c:v>
                </c:pt>
                <c:pt idx="606">
                  <c:v>44730</c:v>
                </c:pt>
                <c:pt idx="607">
                  <c:v>44731</c:v>
                </c:pt>
                <c:pt idx="608">
                  <c:v>44732</c:v>
                </c:pt>
                <c:pt idx="609">
                  <c:v>44733</c:v>
                </c:pt>
                <c:pt idx="610">
                  <c:v>44734</c:v>
                </c:pt>
                <c:pt idx="611">
                  <c:v>44735</c:v>
                </c:pt>
                <c:pt idx="612">
                  <c:v>44736</c:v>
                </c:pt>
                <c:pt idx="613">
                  <c:v>44737</c:v>
                </c:pt>
                <c:pt idx="614">
                  <c:v>44738</c:v>
                </c:pt>
                <c:pt idx="615">
                  <c:v>44739</c:v>
                </c:pt>
                <c:pt idx="616">
                  <c:v>44740</c:v>
                </c:pt>
                <c:pt idx="617">
                  <c:v>44741</c:v>
                </c:pt>
                <c:pt idx="618">
                  <c:v>44742</c:v>
                </c:pt>
                <c:pt idx="619">
                  <c:v>44743</c:v>
                </c:pt>
                <c:pt idx="620">
                  <c:v>44744</c:v>
                </c:pt>
                <c:pt idx="621">
                  <c:v>44745</c:v>
                </c:pt>
                <c:pt idx="622">
                  <c:v>44746</c:v>
                </c:pt>
                <c:pt idx="623">
                  <c:v>44747</c:v>
                </c:pt>
                <c:pt idx="624">
                  <c:v>44748</c:v>
                </c:pt>
                <c:pt idx="625">
                  <c:v>44749</c:v>
                </c:pt>
                <c:pt idx="626">
                  <c:v>44750</c:v>
                </c:pt>
              </c:numCache>
            </c:numRef>
          </c:cat>
          <c:val>
            <c:numRef>
              <c:f>WWTP!$E$2:$E$628</c:f>
              <c:numCache>
                <c:formatCode>0.0</c:formatCode>
                <c:ptCount val="627"/>
                <c:pt idx="0">
                  <c:v>18.967057192982441</c:v>
                </c:pt>
                <c:pt idx="1">
                  <c:v>18.731348750000006</c:v>
                </c:pt>
                <c:pt idx="2">
                  <c:v>18.325552604166674</c:v>
                </c:pt>
                <c:pt idx="3">
                  <c:v>18.643587083333347</c:v>
                </c:pt>
                <c:pt idx="4">
                  <c:v>18.890542708333331</c:v>
                </c:pt>
                <c:pt idx="5">
                  <c:v>18.7111029</c:v>
                </c:pt>
                <c:pt idx="6">
                  <c:v>18.439933541666676</c:v>
                </c:pt>
                <c:pt idx="7">
                  <c:v>18.267635104166679</c:v>
                </c:pt>
                <c:pt idx="8">
                  <c:v>18.094874375</c:v>
                </c:pt>
                <c:pt idx="9">
                  <c:v>17.972237291666652</c:v>
                </c:pt>
                <c:pt idx="10">
                  <c:v>17.592646145833335</c:v>
                </c:pt>
                <c:pt idx="11">
                  <c:v>17.902250000000006</c:v>
                </c:pt>
                <c:pt idx="12">
                  <c:v>18.149120000000035</c:v>
                </c:pt>
                <c:pt idx="13">
                  <c:v>18.378978750000005</c:v>
                </c:pt>
                <c:pt idx="14">
                  <c:v>18.449081770833342</c:v>
                </c:pt>
                <c:pt idx="15">
                  <c:v>18.365956250000011</c:v>
                </c:pt>
                <c:pt idx="16">
                  <c:v>18.457101979166655</c:v>
                </c:pt>
                <c:pt idx="17">
                  <c:v>18.560179791666663</c:v>
                </c:pt>
                <c:pt idx="18">
                  <c:v>18.550036562500008</c:v>
                </c:pt>
                <c:pt idx="19">
                  <c:v>18.556776249999999</c:v>
                </c:pt>
                <c:pt idx="20">
                  <c:v>18.609979583333356</c:v>
                </c:pt>
                <c:pt idx="21">
                  <c:v>18.641934687500015</c:v>
                </c:pt>
                <c:pt idx="22">
                  <c:v>18.577810208333343</c:v>
                </c:pt>
                <c:pt idx="23">
                  <c:v>18.324201354166672</c:v>
                </c:pt>
                <c:pt idx="24">
                  <c:v>18.087121562500013</c:v>
                </c:pt>
                <c:pt idx="25">
                  <c:v>18.082329687500021</c:v>
                </c:pt>
                <c:pt idx="26">
                  <c:v>17.985874791666667</c:v>
                </c:pt>
                <c:pt idx="27">
                  <c:v>17.194495416666651</c:v>
                </c:pt>
                <c:pt idx="28">
                  <c:v>17.168573437499976</c:v>
                </c:pt>
                <c:pt idx="29">
                  <c:v>17.482840833333331</c:v>
                </c:pt>
                <c:pt idx="30">
                  <c:v>17.668415937500008</c:v>
                </c:pt>
                <c:pt idx="31">
                  <c:v>17.615457395833342</c:v>
                </c:pt>
                <c:pt idx="32">
                  <c:v>17.554776666666655</c:v>
                </c:pt>
                <c:pt idx="33">
                  <c:v>17.414634270833329</c:v>
                </c:pt>
                <c:pt idx="34">
                  <c:v>17.286228437499997</c:v>
                </c:pt>
                <c:pt idx="35">
                  <c:v>17.33562854166669</c:v>
                </c:pt>
                <c:pt idx="36">
                  <c:v>17.249311666666674</c:v>
                </c:pt>
                <c:pt idx="37">
                  <c:v>17.248231979166651</c:v>
                </c:pt>
                <c:pt idx="38">
                  <c:v>16.990636041666669</c:v>
                </c:pt>
                <c:pt idx="39">
                  <c:v>16.826793437500005</c:v>
                </c:pt>
                <c:pt idx="40">
                  <c:v>16.906648020833323</c:v>
                </c:pt>
                <c:pt idx="41">
                  <c:v>16.78458072916666</c:v>
                </c:pt>
                <c:pt idx="42">
                  <c:v>14.808383854166678</c:v>
                </c:pt>
                <c:pt idx="43">
                  <c:v>14.952356145833329</c:v>
                </c:pt>
                <c:pt idx="44">
                  <c:v>15.540869687499987</c:v>
                </c:pt>
                <c:pt idx="45">
                  <c:v>15.512525833333342</c:v>
                </c:pt>
                <c:pt idx="46">
                  <c:v>15.510902187499999</c:v>
                </c:pt>
                <c:pt idx="47">
                  <c:v>15.711442499999995</c:v>
                </c:pt>
                <c:pt idx="48">
                  <c:v>15.590165312499989</c:v>
                </c:pt>
                <c:pt idx="49">
                  <c:v>15.094322291666685</c:v>
                </c:pt>
                <c:pt idx="50">
                  <c:v>15.223776562499991</c:v>
                </c:pt>
                <c:pt idx="51">
                  <c:v>15.296793125000006</c:v>
                </c:pt>
                <c:pt idx="52">
                  <c:v>15.236660104166676</c:v>
                </c:pt>
                <c:pt idx="53">
                  <c:v>15.230631666666655</c:v>
                </c:pt>
                <c:pt idx="54">
                  <c:v>15.270361979166667</c:v>
                </c:pt>
                <c:pt idx="55">
                  <c:v>15.169177083333318</c:v>
                </c:pt>
                <c:pt idx="56">
                  <c:v>15.108529479166657</c:v>
                </c:pt>
                <c:pt idx="57">
                  <c:v>15.240700421052646</c:v>
                </c:pt>
                <c:pt idx="58">
                  <c:v>15.147701145833325</c:v>
                </c:pt>
                <c:pt idx="59">
                  <c:v>14.961206979166656</c:v>
                </c:pt>
                <c:pt idx="60">
                  <c:v>15.086501666666665</c:v>
                </c:pt>
                <c:pt idx="61">
                  <c:v>15.304535729166647</c:v>
                </c:pt>
                <c:pt idx="62">
                  <c:v>15.375580729166662</c:v>
                </c:pt>
                <c:pt idx="63">
                  <c:v>13.561777291666667</c:v>
                </c:pt>
                <c:pt idx="64">
                  <c:v>13.861146354166673</c:v>
                </c:pt>
                <c:pt idx="65">
                  <c:v>12.897832187499995</c:v>
                </c:pt>
                <c:pt idx="66">
                  <c:v>12.893434583333336</c:v>
                </c:pt>
                <c:pt idx="67">
                  <c:v>13.755765624999993</c:v>
                </c:pt>
                <c:pt idx="68">
                  <c:v>13.501361458333333</c:v>
                </c:pt>
                <c:pt idx="69">
                  <c:v>12.300882604166667</c:v>
                </c:pt>
                <c:pt idx="70">
                  <c:v>13.043456875000004</c:v>
                </c:pt>
                <c:pt idx="71">
                  <c:v>13.090777916666672</c:v>
                </c:pt>
                <c:pt idx="72">
                  <c:v>13.209356354166674</c:v>
                </c:pt>
                <c:pt idx="73">
                  <c:v>13.800496666666659</c:v>
                </c:pt>
                <c:pt idx="74">
                  <c:v>14.052623958333323</c:v>
                </c:pt>
                <c:pt idx="75">
                  <c:v>14.180987708333333</c:v>
                </c:pt>
                <c:pt idx="76">
                  <c:v>14.197081666666675</c:v>
                </c:pt>
                <c:pt idx="77">
                  <c:v>14.156876250000002</c:v>
                </c:pt>
                <c:pt idx="78">
                  <c:v>14.21728173913044</c:v>
                </c:pt>
                <c:pt idx="80">
                  <c:v>13.339139259259266</c:v>
                </c:pt>
                <c:pt idx="81">
                  <c:v>13.491836875000009</c:v>
                </c:pt>
                <c:pt idx="82">
                  <c:v>13.807030416666665</c:v>
                </c:pt>
                <c:pt idx="83">
                  <c:v>14.014156875000003</c:v>
                </c:pt>
                <c:pt idx="84">
                  <c:v>12.974557083333337</c:v>
                </c:pt>
                <c:pt idx="85">
                  <c:v>12.659476354166671</c:v>
                </c:pt>
                <c:pt idx="86">
                  <c:v>13.181264270833319</c:v>
                </c:pt>
                <c:pt idx="87">
                  <c:v>13.458745625000008</c:v>
                </c:pt>
                <c:pt idx="88">
                  <c:v>13.663950937500005</c:v>
                </c:pt>
                <c:pt idx="89">
                  <c:v>13.65670052083334</c:v>
                </c:pt>
                <c:pt idx="90">
                  <c:v>13.650722916666659</c:v>
                </c:pt>
                <c:pt idx="91">
                  <c:v>12.448578958333334</c:v>
                </c:pt>
                <c:pt idx="92">
                  <c:v>11.747741250000002</c:v>
                </c:pt>
                <c:pt idx="93">
                  <c:v>12.620848958333328</c:v>
                </c:pt>
                <c:pt idx="94">
                  <c:v>12.901260729166667</c:v>
                </c:pt>
                <c:pt idx="95">
                  <c:v>13.050937187499988</c:v>
                </c:pt>
                <c:pt idx="96">
                  <c:v>13.483244166666678</c:v>
                </c:pt>
                <c:pt idx="97">
                  <c:v>13.724330729166669</c:v>
                </c:pt>
                <c:pt idx="98">
                  <c:v>13.702684791666675</c:v>
                </c:pt>
                <c:pt idx="99">
                  <c:v>13.603411458333342</c:v>
                </c:pt>
                <c:pt idx="100">
                  <c:v>13.242858645833342</c:v>
                </c:pt>
                <c:pt idx="101">
                  <c:v>12.18076895833333</c:v>
                </c:pt>
                <c:pt idx="102">
                  <c:v>12.229792499999997</c:v>
                </c:pt>
                <c:pt idx="103">
                  <c:v>12.813325833333328</c:v>
                </c:pt>
                <c:pt idx="104">
                  <c:v>13.188998333333329</c:v>
                </c:pt>
                <c:pt idx="105">
                  <c:v>13.250194583333318</c:v>
                </c:pt>
                <c:pt idx="106">
                  <c:v>12.501935520833335</c:v>
                </c:pt>
                <c:pt idx="107">
                  <c:v>11.839763645833331</c:v>
                </c:pt>
                <c:pt idx="108">
                  <c:v>12.637429479166677</c:v>
                </c:pt>
                <c:pt idx="109">
                  <c:v>12.939696145833317</c:v>
                </c:pt>
                <c:pt idx="110">
                  <c:v>12.971917395833316</c:v>
                </c:pt>
                <c:pt idx="111">
                  <c:v>12.819979166666656</c:v>
                </c:pt>
                <c:pt idx="112">
                  <c:v>12.795238124999999</c:v>
                </c:pt>
                <c:pt idx="113">
                  <c:v>12.819606354166675</c:v>
                </c:pt>
                <c:pt idx="114">
                  <c:v>12.77551645833333</c:v>
                </c:pt>
                <c:pt idx="115">
                  <c:v>12.734194687499995</c:v>
                </c:pt>
                <c:pt idx="116">
                  <c:v>12.580060624999993</c:v>
                </c:pt>
                <c:pt idx="117">
                  <c:v>12.515048020833325</c:v>
                </c:pt>
                <c:pt idx="118">
                  <c:v>12.221443541666671</c:v>
                </c:pt>
                <c:pt idx="119">
                  <c:v>11.090682395833326</c:v>
                </c:pt>
                <c:pt idx="120">
                  <c:v>11.501494687500008</c:v>
                </c:pt>
                <c:pt idx="121">
                  <c:v>11.953001875000004</c:v>
                </c:pt>
                <c:pt idx="122">
                  <c:v>12.037389270833346</c:v>
                </c:pt>
                <c:pt idx="123">
                  <c:v>12.515783229166674</c:v>
                </c:pt>
                <c:pt idx="124">
                  <c:v>13.111338125000005</c:v>
                </c:pt>
                <c:pt idx="125">
                  <c:v>13.558722812500006</c:v>
                </c:pt>
                <c:pt idx="126">
                  <c:v>13.889342604166663</c:v>
                </c:pt>
                <c:pt idx="127">
                  <c:v>14.100061875000002</c:v>
                </c:pt>
                <c:pt idx="128">
                  <c:v>14.358041145833338</c:v>
                </c:pt>
                <c:pt idx="129">
                  <c:v>14.523855729166682</c:v>
                </c:pt>
                <c:pt idx="130">
                  <c:v>14.590871458333332</c:v>
                </c:pt>
                <c:pt idx="131">
                  <c:v>14.737547812500004</c:v>
                </c:pt>
                <c:pt idx="132">
                  <c:v>14.867585833333322</c:v>
                </c:pt>
                <c:pt idx="133">
                  <c:v>14.848473229166657</c:v>
                </c:pt>
                <c:pt idx="134">
                  <c:v>14.857410520833326</c:v>
                </c:pt>
                <c:pt idx="135">
                  <c:v>14.784919705882356</c:v>
                </c:pt>
                <c:pt idx="136">
                  <c:v>14.693439895833341</c:v>
                </c:pt>
                <c:pt idx="137">
                  <c:v>14.702429062499986</c:v>
                </c:pt>
                <c:pt idx="138">
                  <c:v>14.744478541666679</c:v>
                </c:pt>
                <c:pt idx="139">
                  <c:v>14.80006145833333</c:v>
                </c:pt>
                <c:pt idx="140">
                  <c:v>14.28265572916667</c:v>
                </c:pt>
                <c:pt idx="141">
                  <c:v>14.027466458333338</c:v>
                </c:pt>
                <c:pt idx="142">
                  <c:v>13.92954822916667</c:v>
                </c:pt>
                <c:pt idx="143">
                  <c:v>13.867886666666658</c:v>
                </c:pt>
                <c:pt idx="144">
                  <c:v>13.316951770833336</c:v>
                </c:pt>
                <c:pt idx="145">
                  <c:v>13.223469479166667</c:v>
                </c:pt>
                <c:pt idx="146">
                  <c:v>13.807946979166674</c:v>
                </c:pt>
                <c:pt idx="147">
                  <c:v>13.926284479166673</c:v>
                </c:pt>
                <c:pt idx="148">
                  <c:v>13.96591656249999</c:v>
                </c:pt>
                <c:pt idx="149">
                  <c:v>13.989307499999988</c:v>
                </c:pt>
                <c:pt idx="150">
                  <c:v>14.189456249999997</c:v>
                </c:pt>
                <c:pt idx="151">
                  <c:v>14.373769895833339</c:v>
                </c:pt>
                <c:pt idx="152">
                  <c:v>14.552767916666667</c:v>
                </c:pt>
                <c:pt idx="153">
                  <c:v>14.681395833333346</c:v>
                </c:pt>
                <c:pt idx="154">
                  <c:v>14.771159791666683</c:v>
                </c:pt>
                <c:pt idx="155">
                  <c:v>14.812929791666654</c:v>
                </c:pt>
                <c:pt idx="156">
                  <c:v>14.951097395833335</c:v>
                </c:pt>
                <c:pt idx="157">
                  <c:v>15.050968645833342</c:v>
                </c:pt>
                <c:pt idx="158">
                  <c:v>15.110968645833319</c:v>
                </c:pt>
                <c:pt idx="159">
                  <c:v>15.156678152173914</c:v>
                </c:pt>
                <c:pt idx="160">
                  <c:v>15.297850729166663</c:v>
                </c:pt>
                <c:pt idx="161">
                  <c:v>15.506568749999991</c:v>
                </c:pt>
                <c:pt idx="162">
                  <c:v>15.724596354166673</c:v>
                </c:pt>
                <c:pt idx="163">
                  <c:v>15.982293229166665</c:v>
                </c:pt>
                <c:pt idx="164">
                  <c:v>15.990777916666657</c:v>
                </c:pt>
                <c:pt idx="165">
                  <c:v>15.931392812499986</c:v>
                </c:pt>
                <c:pt idx="166">
                  <c:v>15.977265416666667</c:v>
                </c:pt>
                <c:pt idx="167">
                  <c:v>15.911396250000001</c:v>
                </c:pt>
                <c:pt idx="168">
                  <c:v>15.599048749999993</c:v>
                </c:pt>
                <c:pt idx="169">
                  <c:v>15.040412812500001</c:v>
                </c:pt>
                <c:pt idx="170">
                  <c:v>13.784552604166661</c:v>
                </c:pt>
                <c:pt idx="171">
                  <c:v>14.301218233598078</c:v>
                </c:pt>
                <c:pt idx="172">
                  <c:v>14.838896433512369</c:v>
                </c:pt>
                <c:pt idx="173">
                  <c:v>13.917682955662409</c:v>
                </c:pt>
                <c:pt idx="174">
                  <c:v>14.210576067368189</c:v>
                </c:pt>
                <c:pt idx="175">
                  <c:v>14.840139677127203</c:v>
                </c:pt>
                <c:pt idx="176">
                  <c:v>15.1713807284832</c:v>
                </c:pt>
                <c:pt idx="177">
                  <c:v>15.344024986028671</c:v>
                </c:pt>
                <c:pt idx="178">
                  <c:v>15.52508607506752</c:v>
                </c:pt>
                <c:pt idx="179">
                  <c:v>15.651828746000925</c:v>
                </c:pt>
                <c:pt idx="180">
                  <c:v>15.855995615323385</c:v>
                </c:pt>
                <c:pt idx="181">
                  <c:v>16.113978336254757</c:v>
                </c:pt>
                <c:pt idx="182">
                  <c:v>16.303088506062824</c:v>
                </c:pt>
                <c:pt idx="183">
                  <c:v>16.423274519685112</c:v>
                </c:pt>
                <c:pt idx="184">
                  <c:v>16.446895833333333</c:v>
                </c:pt>
                <c:pt idx="185">
                  <c:v>16.527968958333325</c:v>
                </c:pt>
                <c:pt idx="186">
                  <c:v>16.705005416666665</c:v>
                </c:pt>
                <c:pt idx="187">
                  <c:v>16.828728125000008</c:v>
                </c:pt>
                <c:pt idx="188">
                  <c:v>16.887521458333332</c:v>
                </c:pt>
                <c:pt idx="189">
                  <c:v>16.959181770833322</c:v>
                </c:pt>
                <c:pt idx="190">
                  <c:v>17.072385729166673</c:v>
                </c:pt>
                <c:pt idx="191">
                  <c:v>16.453942291666674</c:v>
                </c:pt>
                <c:pt idx="192">
                  <c:v>15.529182499999999</c:v>
                </c:pt>
                <c:pt idx="193">
                  <c:v>15.942860416666655</c:v>
                </c:pt>
                <c:pt idx="194">
                  <c:v>16.496765624999998</c:v>
                </c:pt>
                <c:pt idx="195">
                  <c:v>16.849138125</c:v>
                </c:pt>
                <c:pt idx="196">
                  <c:v>16.69113343750001</c:v>
                </c:pt>
                <c:pt idx="197">
                  <c:v>15.857226354166675</c:v>
                </c:pt>
                <c:pt idx="198">
                  <c:v>16.037627291666659</c:v>
                </c:pt>
                <c:pt idx="199">
                  <c:v>16.403071979166665</c:v>
                </c:pt>
                <c:pt idx="200">
                  <c:v>16.637817083333328</c:v>
                </c:pt>
                <c:pt idx="201">
                  <c:v>16.69631333333334</c:v>
                </c:pt>
                <c:pt idx="202">
                  <c:v>16.987853749999982</c:v>
                </c:pt>
                <c:pt idx="203">
                  <c:v>17.201793645833337</c:v>
                </c:pt>
                <c:pt idx="204">
                  <c:v>17.404486875000011</c:v>
                </c:pt>
                <c:pt idx="205">
                  <c:v>17.690840000000005</c:v>
                </c:pt>
                <c:pt idx="206">
                  <c:v>17.989458437500002</c:v>
                </c:pt>
                <c:pt idx="207">
                  <c:v>18.111248125000007</c:v>
                </c:pt>
                <c:pt idx="208">
                  <c:v>18.080003020833345</c:v>
                </c:pt>
                <c:pt idx="209">
                  <c:v>17.36517794791666</c:v>
                </c:pt>
                <c:pt idx="210">
                  <c:v>17.218763031249999</c:v>
                </c:pt>
                <c:pt idx="211">
                  <c:v>17.371844750000029</c:v>
                </c:pt>
                <c:pt idx="212">
                  <c:v>17.125688822916654</c:v>
                </c:pt>
                <c:pt idx="213">
                  <c:v>17.520520750000006</c:v>
                </c:pt>
                <c:pt idx="214">
                  <c:v>16.689475104166672</c:v>
                </c:pt>
                <c:pt idx="215">
                  <c:v>16.490767781250003</c:v>
                </c:pt>
                <c:pt idx="216">
                  <c:v>17.244411520833328</c:v>
                </c:pt>
                <c:pt idx="217">
                  <c:v>17.474741583333344</c:v>
                </c:pt>
                <c:pt idx="218">
                  <c:v>17.60524472916666</c:v>
                </c:pt>
                <c:pt idx="219">
                  <c:v>17.37653543750001</c:v>
                </c:pt>
                <c:pt idx="220">
                  <c:v>17.304386843750006</c:v>
                </c:pt>
                <c:pt idx="221">
                  <c:v>17.81389016666667</c:v>
                </c:pt>
                <c:pt idx="222">
                  <c:v>18.057219770833335</c:v>
                </c:pt>
                <c:pt idx="223">
                  <c:v>18.479323697916662</c:v>
                </c:pt>
                <c:pt idx="224">
                  <c:v>18.868467989583333</c:v>
                </c:pt>
                <c:pt idx="225">
                  <c:v>19.188720822916657</c:v>
                </c:pt>
                <c:pt idx="226">
                  <c:v>19.560510291666674</c:v>
                </c:pt>
                <c:pt idx="227">
                  <c:v>19.898590395833338</c:v>
                </c:pt>
                <c:pt idx="228">
                  <c:v>20.136653135416672</c:v>
                </c:pt>
                <c:pt idx="229">
                  <c:v>20.200273937500011</c:v>
                </c:pt>
                <c:pt idx="230">
                  <c:v>20.471593927083333</c:v>
                </c:pt>
                <c:pt idx="231">
                  <c:v>20.674255729166664</c:v>
                </c:pt>
                <c:pt idx="232">
                  <c:v>20.881555552083327</c:v>
                </c:pt>
                <c:pt idx="233">
                  <c:v>21.086391249999995</c:v>
                </c:pt>
                <c:pt idx="234">
                  <c:v>21.32642872916669</c:v>
                </c:pt>
                <c:pt idx="235">
                  <c:v>21.557076916666649</c:v>
                </c:pt>
                <c:pt idx="236">
                  <c:v>21.682546604166664</c:v>
                </c:pt>
                <c:pt idx="237">
                  <c:v>21.847984322916655</c:v>
                </c:pt>
                <c:pt idx="238">
                  <c:v>21.973355968749988</c:v>
                </c:pt>
                <c:pt idx="239">
                  <c:v>22.107528239583342</c:v>
                </c:pt>
                <c:pt idx="240">
                  <c:v>22.347860864583321</c:v>
                </c:pt>
                <c:pt idx="241">
                  <c:v>22.273004072916677</c:v>
                </c:pt>
                <c:pt idx="242">
                  <c:v>22.313444770833332</c:v>
                </c:pt>
                <c:pt idx="243">
                  <c:v>21.078664802083342</c:v>
                </c:pt>
                <c:pt idx="244">
                  <c:v>20.721212593750035</c:v>
                </c:pt>
                <c:pt idx="245">
                  <c:v>20.744846604166657</c:v>
                </c:pt>
                <c:pt idx="246">
                  <c:v>21.101905802083319</c:v>
                </c:pt>
                <c:pt idx="247">
                  <c:v>21.324240968750008</c:v>
                </c:pt>
                <c:pt idx="248">
                  <c:v>21.542589447916654</c:v>
                </c:pt>
                <c:pt idx="249">
                  <c:v>21.716679302083335</c:v>
                </c:pt>
                <c:pt idx="250">
                  <c:v>21.937190062499994</c:v>
                </c:pt>
                <c:pt idx="251">
                  <c:v>21.598616260416659</c:v>
                </c:pt>
                <c:pt idx="252">
                  <c:v>21.860968979166675</c:v>
                </c:pt>
                <c:pt idx="253">
                  <c:v>21.966118197916668</c:v>
                </c:pt>
                <c:pt idx="254">
                  <c:v>21.87365780208334</c:v>
                </c:pt>
                <c:pt idx="255">
                  <c:v>21.92307665625</c:v>
                </c:pt>
                <c:pt idx="256">
                  <c:v>22.086078770833328</c:v>
                </c:pt>
                <c:pt idx="257">
                  <c:v>22.196031260416689</c:v>
                </c:pt>
                <c:pt idx="258">
                  <c:v>22.260070802083334</c:v>
                </c:pt>
                <c:pt idx="259">
                  <c:v>22.269549739583336</c:v>
                </c:pt>
                <c:pt idx="260">
                  <c:v>22.300756937500008</c:v>
                </c:pt>
                <c:pt idx="261">
                  <c:v>22.466306697916668</c:v>
                </c:pt>
                <c:pt idx="262">
                  <c:v>22.450183229166669</c:v>
                </c:pt>
                <c:pt idx="263">
                  <c:v>22.520525593750012</c:v>
                </c:pt>
                <c:pt idx="264">
                  <c:v>22.552701281250005</c:v>
                </c:pt>
                <c:pt idx="265">
                  <c:v>22.631796749999996</c:v>
                </c:pt>
                <c:pt idx="266">
                  <c:v>22.442624979166666</c:v>
                </c:pt>
                <c:pt idx="267">
                  <c:v>22.430243677083325</c:v>
                </c:pt>
                <c:pt idx="268">
                  <c:v>22.504013166666649</c:v>
                </c:pt>
                <c:pt idx="269">
                  <c:v>22.552703718750006</c:v>
                </c:pt>
                <c:pt idx="270">
                  <c:v>22.641731458333339</c:v>
                </c:pt>
                <c:pt idx="271">
                  <c:v>22.786774291666664</c:v>
                </c:pt>
                <c:pt idx="272">
                  <c:v>22.893057093750002</c:v>
                </c:pt>
                <c:pt idx="273">
                  <c:v>22.960319552083362</c:v>
                </c:pt>
                <c:pt idx="274">
                  <c:v>23.058020552083345</c:v>
                </c:pt>
                <c:pt idx="275">
                  <c:v>23.184495093749991</c:v>
                </c:pt>
                <c:pt idx="276">
                  <c:v>23.199358302083311</c:v>
                </c:pt>
                <c:pt idx="277">
                  <c:v>23.218213822916653</c:v>
                </c:pt>
                <c:pt idx="278">
                  <c:v>23.289658770833338</c:v>
                </c:pt>
                <c:pt idx="279">
                  <c:v>23.235909979166678</c:v>
                </c:pt>
                <c:pt idx="280">
                  <c:v>22.871978114583325</c:v>
                </c:pt>
                <c:pt idx="281">
                  <c:v>22.75110281249999</c:v>
                </c:pt>
                <c:pt idx="282">
                  <c:v>22.142018093750007</c:v>
                </c:pt>
                <c:pt idx="283">
                  <c:v>22.086222604166675</c:v>
                </c:pt>
                <c:pt idx="284">
                  <c:v>21.502741979166668</c:v>
                </c:pt>
                <c:pt idx="285">
                  <c:v>21.419767260416659</c:v>
                </c:pt>
                <c:pt idx="286">
                  <c:v>21.914330406249992</c:v>
                </c:pt>
                <c:pt idx="287">
                  <c:v>22.259861739583325</c:v>
                </c:pt>
                <c:pt idx="288">
                  <c:v>22.465542635416668</c:v>
                </c:pt>
                <c:pt idx="289">
                  <c:v>22.628368000000009</c:v>
                </c:pt>
                <c:pt idx="290">
                  <c:v>22.708043937499983</c:v>
                </c:pt>
                <c:pt idx="291">
                  <c:v>22.655586895833324</c:v>
                </c:pt>
                <c:pt idx="292">
                  <c:v>21.923330500000009</c:v>
                </c:pt>
                <c:pt idx="293">
                  <c:v>21.509480614583342</c:v>
                </c:pt>
                <c:pt idx="294">
                  <c:v>21.447049333333329</c:v>
                </c:pt>
                <c:pt idx="295">
                  <c:v>21.81330182291666</c:v>
                </c:pt>
                <c:pt idx="296">
                  <c:v>22.27738763541667</c:v>
                </c:pt>
                <c:pt idx="297">
                  <c:v>22.575542770833337</c:v>
                </c:pt>
                <c:pt idx="298">
                  <c:v>22.767760093749995</c:v>
                </c:pt>
                <c:pt idx="299">
                  <c:v>22.948955072916686</c:v>
                </c:pt>
                <c:pt idx="300">
                  <c:v>23.030758145833349</c:v>
                </c:pt>
                <c:pt idx="301">
                  <c:v>22.859259666666663</c:v>
                </c:pt>
                <c:pt idx="302">
                  <c:v>22.707394562500003</c:v>
                </c:pt>
                <c:pt idx="303">
                  <c:v>22.774719177083288</c:v>
                </c:pt>
                <c:pt idx="304">
                  <c:v>22.806559145833333</c:v>
                </c:pt>
                <c:pt idx="305">
                  <c:v>22.893843093750021</c:v>
                </c:pt>
                <c:pt idx="306">
                  <c:v>21.84429992708333</c:v>
                </c:pt>
                <c:pt idx="307">
                  <c:v>21.534324864583326</c:v>
                </c:pt>
                <c:pt idx="308">
                  <c:v>22.03049036458334</c:v>
                </c:pt>
                <c:pt idx="309">
                  <c:v>22.470174499999999</c:v>
                </c:pt>
                <c:pt idx="310">
                  <c:v>22.636348031249984</c:v>
                </c:pt>
                <c:pt idx="311">
                  <c:v>22.700797885416652</c:v>
                </c:pt>
                <c:pt idx="312">
                  <c:v>22.730781510416659</c:v>
                </c:pt>
                <c:pt idx="313">
                  <c:v>22.711285312499999</c:v>
                </c:pt>
                <c:pt idx="314">
                  <c:v>22.708848583333317</c:v>
                </c:pt>
                <c:pt idx="315">
                  <c:v>22.657976302083345</c:v>
                </c:pt>
                <c:pt idx="316">
                  <c:v>22.538630781250006</c:v>
                </c:pt>
                <c:pt idx="317">
                  <c:v>22.487620458333325</c:v>
                </c:pt>
                <c:pt idx="318">
                  <c:v>22.542046562500008</c:v>
                </c:pt>
                <c:pt idx="319">
                  <c:v>22.72185708333333</c:v>
                </c:pt>
                <c:pt idx="320">
                  <c:v>22.828310624999997</c:v>
                </c:pt>
                <c:pt idx="321">
                  <c:v>22.963440468750019</c:v>
                </c:pt>
                <c:pt idx="322">
                  <c:v>23.060059593749994</c:v>
                </c:pt>
                <c:pt idx="323">
                  <c:v>23.115493979166668</c:v>
                </c:pt>
                <c:pt idx="324">
                  <c:v>23.211267677083327</c:v>
                </c:pt>
                <c:pt idx="325">
                  <c:v>23.290548010416671</c:v>
                </c:pt>
                <c:pt idx="326">
                  <c:v>23.321161833333335</c:v>
                </c:pt>
                <c:pt idx="327">
                  <c:v>23.339088656250016</c:v>
                </c:pt>
                <c:pt idx="328">
                  <c:v>23.346536406250021</c:v>
                </c:pt>
                <c:pt idx="329">
                  <c:v>23.380493677083361</c:v>
                </c:pt>
                <c:pt idx="330">
                  <c:v>23.391616145833357</c:v>
                </c:pt>
                <c:pt idx="331">
                  <c:v>23.349001541666684</c:v>
                </c:pt>
                <c:pt idx="332">
                  <c:v>23.302752604166674</c:v>
                </c:pt>
                <c:pt idx="333">
                  <c:v>23.256665624999982</c:v>
                </c:pt>
                <c:pt idx="334">
                  <c:v>23.252550010416655</c:v>
                </c:pt>
                <c:pt idx="335">
                  <c:v>23.212785916666657</c:v>
                </c:pt>
                <c:pt idx="336">
                  <c:v>23.103563125000004</c:v>
                </c:pt>
                <c:pt idx="337">
                  <c:v>23.006666229166672</c:v>
                </c:pt>
                <c:pt idx="338">
                  <c:v>22.923894812500006</c:v>
                </c:pt>
                <c:pt idx="339">
                  <c:v>22.682771437500005</c:v>
                </c:pt>
                <c:pt idx="340">
                  <c:v>22.74357734374999</c:v>
                </c:pt>
                <c:pt idx="341">
                  <c:v>22.70545023958336</c:v>
                </c:pt>
                <c:pt idx="342">
                  <c:v>22.67592490625</c:v>
                </c:pt>
                <c:pt idx="343">
                  <c:v>22.611147593750019</c:v>
                </c:pt>
                <c:pt idx="344">
                  <c:v>22.094870750000002</c:v>
                </c:pt>
                <c:pt idx="345">
                  <c:v>20.878364385416685</c:v>
                </c:pt>
                <c:pt idx="346">
                  <c:v>20.845233718750002</c:v>
                </c:pt>
                <c:pt idx="347">
                  <c:v>20.264388843750016</c:v>
                </c:pt>
                <c:pt idx="348">
                  <c:v>19.374010218750005</c:v>
                </c:pt>
                <c:pt idx="349">
                  <c:v>19.490120656250003</c:v>
                </c:pt>
                <c:pt idx="350">
                  <c:v>20.171337135416664</c:v>
                </c:pt>
                <c:pt idx="351">
                  <c:v>17.823741968750014</c:v>
                </c:pt>
                <c:pt idx="352">
                  <c:v>17.556706854166666</c:v>
                </c:pt>
                <c:pt idx="353">
                  <c:v>19.16028273958333</c:v>
                </c:pt>
                <c:pt idx="354">
                  <c:v>20.017460135416673</c:v>
                </c:pt>
                <c:pt idx="355">
                  <c:v>20.408099427083318</c:v>
                </c:pt>
                <c:pt idx="356">
                  <c:v>20.656435260416664</c:v>
                </c:pt>
                <c:pt idx="357">
                  <c:v>19.985721531249997</c:v>
                </c:pt>
                <c:pt idx="358">
                  <c:v>19.334544437499993</c:v>
                </c:pt>
                <c:pt idx="359">
                  <c:v>19.9167000833333</c:v>
                </c:pt>
                <c:pt idx="360">
                  <c:v>20.071797510416648</c:v>
                </c:pt>
                <c:pt idx="361">
                  <c:v>20.141430968750008</c:v>
                </c:pt>
                <c:pt idx="362">
                  <c:v>20.289191093750009</c:v>
                </c:pt>
                <c:pt idx="363">
                  <c:v>20.372328677083335</c:v>
                </c:pt>
                <c:pt idx="364">
                  <c:v>20.342896343749988</c:v>
                </c:pt>
                <c:pt idx="365">
                  <c:v>20.300807437500001</c:v>
                </c:pt>
                <c:pt idx="366">
                  <c:v>17.623737385416671</c:v>
                </c:pt>
                <c:pt idx="367">
                  <c:v>17.441273104166694</c:v>
                </c:pt>
                <c:pt idx="368">
                  <c:v>18.168772656249995</c:v>
                </c:pt>
                <c:pt idx="369">
                  <c:v>18.882033270833332</c:v>
                </c:pt>
                <c:pt idx="370">
                  <c:v>19.286681729166634</c:v>
                </c:pt>
                <c:pt idx="371">
                  <c:v>19.083746104166675</c:v>
                </c:pt>
                <c:pt idx="372">
                  <c:v>19.127294468750001</c:v>
                </c:pt>
                <c:pt idx="373">
                  <c:v>19.303729802083303</c:v>
                </c:pt>
                <c:pt idx="374">
                  <c:v>19.313395635416644</c:v>
                </c:pt>
                <c:pt idx="375">
                  <c:v>19.166202791666674</c:v>
                </c:pt>
                <c:pt idx="376">
                  <c:v>18.74286101000002</c:v>
                </c:pt>
                <c:pt idx="377">
                  <c:v>17.858592104166664</c:v>
                </c:pt>
                <c:pt idx="378">
                  <c:v>18.368184218750002</c:v>
                </c:pt>
                <c:pt idx="379">
                  <c:v>18.460111052083324</c:v>
                </c:pt>
                <c:pt idx="380">
                  <c:v>18.660856656250012</c:v>
                </c:pt>
                <c:pt idx="381">
                  <c:v>18.746617833333328</c:v>
                </c:pt>
                <c:pt idx="382">
                  <c:v>18.835615052083323</c:v>
                </c:pt>
                <c:pt idx="383">
                  <c:v>18.77986771875003</c:v>
                </c:pt>
                <c:pt idx="384">
                  <c:v>18.738325322916673</c:v>
                </c:pt>
                <c:pt idx="385">
                  <c:v>18.71760078125001</c:v>
                </c:pt>
                <c:pt idx="386">
                  <c:v>18.682111958333362</c:v>
                </c:pt>
                <c:pt idx="387">
                  <c:v>18.732785760416686</c:v>
                </c:pt>
                <c:pt idx="388">
                  <c:v>18.751655635416697</c:v>
                </c:pt>
                <c:pt idx="389">
                  <c:v>18.132451708333324</c:v>
                </c:pt>
                <c:pt idx="390">
                  <c:v>17.986155916666668</c:v>
                </c:pt>
                <c:pt idx="391">
                  <c:v>18.35886135416666</c:v>
                </c:pt>
                <c:pt idx="392">
                  <c:v>18.43476452083333</c:v>
                </c:pt>
                <c:pt idx="393">
                  <c:v>18.383939979166669</c:v>
                </c:pt>
                <c:pt idx="394">
                  <c:v>18.412298958333331</c:v>
                </c:pt>
                <c:pt idx="395">
                  <c:v>18.474572093749984</c:v>
                </c:pt>
                <c:pt idx="396">
                  <c:v>18.551631072916646</c:v>
                </c:pt>
                <c:pt idx="397">
                  <c:v>18.460135500000018</c:v>
                </c:pt>
                <c:pt idx="398">
                  <c:v>18.347070973335263</c:v>
                </c:pt>
                <c:pt idx="399">
                  <c:v>18.336430311203003</c:v>
                </c:pt>
                <c:pt idx="400">
                  <c:v>18.294949014981587</c:v>
                </c:pt>
                <c:pt idx="401">
                  <c:v>18.107774118582409</c:v>
                </c:pt>
                <c:pt idx="402">
                  <c:v>17.637728055318195</c:v>
                </c:pt>
                <c:pt idx="403">
                  <c:v>14.926938394705454</c:v>
                </c:pt>
                <c:pt idx="404">
                  <c:v>14.804604381322861</c:v>
                </c:pt>
                <c:pt idx="405">
                  <c:v>15.430289973815283</c:v>
                </c:pt>
                <c:pt idx="406">
                  <c:v>14.392553151349228</c:v>
                </c:pt>
                <c:pt idx="407">
                  <c:v>14.334482779105505</c:v>
                </c:pt>
                <c:pt idx="408">
                  <c:v>14.660719633102417</c:v>
                </c:pt>
                <c:pt idx="409">
                  <c:v>14.729666839043299</c:v>
                </c:pt>
                <c:pt idx="410">
                  <c:v>15.459187636772791</c:v>
                </c:pt>
                <c:pt idx="411">
                  <c:v>15.352564444144567</c:v>
                </c:pt>
                <c:pt idx="412">
                  <c:v>15.485146383444468</c:v>
                </c:pt>
                <c:pt idx="413">
                  <c:v>14.809615184863409</c:v>
                </c:pt>
                <c:pt idx="414">
                  <c:v>14.509035915136337</c:v>
                </c:pt>
                <c:pt idx="415">
                  <c:v>14.726539621750513</c:v>
                </c:pt>
                <c:pt idx="416">
                  <c:v>15.185019115606943</c:v>
                </c:pt>
                <c:pt idx="417">
                  <c:v>15.411414295434952</c:v>
                </c:pt>
                <c:pt idx="418">
                  <c:v>15.11422598361969</c:v>
                </c:pt>
                <c:pt idx="419">
                  <c:v>14.858669509490332</c:v>
                </c:pt>
                <c:pt idx="420">
                  <c:v>15.30151359240214</c:v>
                </c:pt>
                <c:pt idx="421">
                  <c:v>15.625715682903925</c:v>
                </c:pt>
                <c:pt idx="422">
                  <c:v>15.863149752219519</c:v>
                </c:pt>
                <c:pt idx="423">
                  <c:v>16.075040022532146</c:v>
                </c:pt>
                <c:pt idx="424">
                  <c:v>16.199031551678974</c:v>
                </c:pt>
                <c:pt idx="425">
                  <c:v>16.238176961739857</c:v>
                </c:pt>
                <c:pt idx="426">
                  <c:v>16.219489534695942</c:v>
                </c:pt>
                <c:pt idx="427">
                  <c:v>16.224274655183155</c:v>
                </c:pt>
                <c:pt idx="428">
                  <c:v>16.081105659405392</c:v>
                </c:pt>
                <c:pt idx="429">
                  <c:v>15.781732062498728</c:v>
                </c:pt>
                <c:pt idx="430">
                  <c:v>15.31157281001409</c:v>
                </c:pt>
                <c:pt idx="431">
                  <c:v>14.943967988093695</c:v>
                </c:pt>
                <c:pt idx="432">
                  <c:v>14.646440446376801</c:v>
                </c:pt>
                <c:pt idx="433">
                  <c:v>14.640261511007944</c:v>
                </c:pt>
                <c:pt idx="434">
                  <c:v>14.679858922958374</c:v>
                </c:pt>
                <c:pt idx="435">
                  <c:v>14.550027360518774</c:v>
                </c:pt>
                <c:pt idx="436">
                  <c:v>14.420986940463385</c:v>
                </c:pt>
                <c:pt idx="437">
                  <c:v>14.658798257509867</c:v>
                </c:pt>
                <c:pt idx="438">
                  <c:v>15.097196370363235</c:v>
                </c:pt>
                <c:pt idx="439">
                  <c:v>15.280075858036676</c:v>
                </c:pt>
                <c:pt idx="440">
                  <c:v>15.155217528343201</c:v>
                </c:pt>
                <c:pt idx="441">
                  <c:v>15.179820001125336</c:v>
                </c:pt>
                <c:pt idx="442">
                  <c:v>15.188975165287653</c:v>
                </c:pt>
                <c:pt idx="443">
                  <c:v>15.01246303319931</c:v>
                </c:pt>
                <c:pt idx="444">
                  <c:v>14.941443790992102</c:v>
                </c:pt>
                <c:pt idx="445">
                  <c:v>14.620406339565912</c:v>
                </c:pt>
                <c:pt idx="446">
                  <c:v>12.904188305139542</c:v>
                </c:pt>
                <c:pt idx="447">
                  <c:v>13.144297450780869</c:v>
                </c:pt>
                <c:pt idx="448">
                  <c:v>13.777103871107101</c:v>
                </c:pt>
                <c:pt idx="449">
                  <c:v>14.150473316510519</c:v>
                </c:pt>
                <c:pt idx="450">
                  <c:v>14.406519502401352</c:v>
                </c:pt>
                <c:pt idx="451">
                  <c:v>14.567999084790548</c:v>
                </c:pt>
                <c:pt idx="452">
                  <c:v>14.64873880147934</c:v>
                </c:pt>
                <c:pt idx="453">
                  <c:v>14.756755650043488</c:v>
                </c:pt>
                <c:pt idx="454">
                  <c:v>14.902072012424469</c:v>
                </c:pt>
                <c:pt idx="455">
                  <c:v>15.005492925643921</c:v>
                </c:pt>
                <c:pt idx="456">
                  <c:v>14.965782403945923</c:v>
                </c:pt>
                <c:pt idx="457">
                  <c:v>14.837947616974512</c:v>
                </c:pt>
                <c:pt idx="458">
                  <c:v>14.714973191420237</c:v>
                </c:pt>
                <c:pt idx="459">
                  <c:v>14.768736660480499</c:v>
                </c:pt>
                <c:pt idx="460">
                  <c:v>14.855090032021204</c:v>
                </c:pt>
                <c:pt idx="461">
                  <c:v>15.034352878729502</c:v>
                </c:pt>
                <c:pt idx="462">
                  <c:v>15.090376903613409</c:v>
                </c:pt>
                <c:pt idx="463">
                  <c:v>15.006547957658768</c:v>
                </c:pt>
                <c:pt idx="464">
                  <c:v>14.964576810598373</c:v>
                </c:pt>
                <c:pt idx="465">
                  <c:v>14.854977001746496</c:v>
                </c:pt>
                <c:pt idx="466">
                  <c:v>14.921249171098074</c:v>
                </c:pt>
                <c:pt idx="467">
                  <c:v>14.970152854919434</c:v>
                </c:pt>
                <c:pt idx="468">
                  <c:v>14.715613702932993</c:v>
                </c:pt>
                <c:pt idx="469">
                  <c:v>14.239991515874863</c:v>
                </c:pt>
                <c:pt idx="470">
                  <c:v>14.359047581752142</c:v>
                </c:pt>
                <c:pt idx="471">
                  <c:v>14.716103355089823</c:v>
                </c:pt>
                <c:pt idx="472">
                  <c:v>14.72216914097468</c:v>
                </c:pt>
                <c:pt idx="473">
                  <c:v>14.167992601792017</c:v>
                </c:pt>
                <c:pt idx="474">
                  <c:v>13.752840578556061</c:v>
                </c:pt>
                <c:pt idx="475">
                  <c:v>13.229859908421835</c:v>
                </c:pt>
                <c:pt idx="476">
                  <c:v>13.827702720959982</c:v>
                </c:pt>
                <c:pt idx="477">
                  <c:v>14.409842501746283</c:v>
                </c:pt>
                <c:pt idx="478">
                  <c:v>14.597762991984686</c:v>
                </c:pt>
                <c:pt idx="479">
                  <c:v>14.46303348739942</c:v>
                </c:pt>
                <c:pt idx="480">
                  <c:v>14.648361961046854</c:v>
                </c:pt>
                <c:pt idx="481">
                  <c:v>14.826155175765356</c:v>
                </c:pt>
                <c:pt idx="482">
                  <c:v>15.025687426328659</c:v>
                </c:pt>
                <c:pt idx="483">
                  <c:v>14.977989236513773</c:v>
                </c:pt>
                <c:pt idx="484">
                  <c:v>13.664431250330617</c:v>
                </c:pt>
                <c:pt idx="485">
                  <c:v>13.935487114583333</c:v>
                </c:pt>
                <c:pt idx="486">
                  <c:v>14.36204934895833</c:v>
                </c:pt>
                <c:pt idx="487">
                  <c:v>14.431181057291672</c:v>
                </c:pt>
                <c:pt idx="488">
                  <c:v>12.356079598958326</c:v>
                </c:pt>
                <c:pt idx="489">
                  <c:v>12.215570942708341</c:v>
                </c:pt>
                <c:pt idx="490">
                  <c:v>12.630874015625002</c:v>
                </c:pt>
                <c:pt idx="491">
                  <c:v>13.425479838541669</c:v>
                </c:pt>
                <c:pt idx="492">
                  <c:v>13.946027265625007</c:v>
                </c:pt>
                <c:pt idx="493">
                  <c:v>13.832543708333317</c:v>
                </c:pt>
                <c:pt idx="494">
                  <c:v>14.024646447916671</c:v>
                </c:pt>
                <c:pt idx="495">
                  <c:v>14.391592140624999</c:v>
                </c:pt>
                <c:pt idx="496">
                  <c:v>14.624323260416668</c:v>
                </c:pt>
                <c:pt idx="497">
                  <c:v>14.709336161458326</c:v>
                </c:pt>
                <c:pt idx="498">
                  <c:v>14.685816265624993</c:v>
                </c:pt>
                <c:pt idx="499">
                  <c:v>14.774264609374997</c:v>
                </c:pt>
                <c:pt idx="500">
                  <c:v>14.7055684375</c:v>
                </c:pt>
                <c:pt idx="501">
                  <c:v>14.856840895833335</c:v>
                </c:pt>
                <c:pt idx="502">
                  <c:v>14.912256364583316</c:v>
                </c:pt>
                <c:pt idx="503">
                  <c:v>14.943613828125001</c:v>
                </c:pt>
                <c:pt idx="504">
                  <c:v>14.886977229166661</c:v>
                </c:pt>
                <c:pt idx="505">
                  <c:v>14.756856343750002</c:v>
                </c:pt>
                <c:pt idx="506">
                  <c:v>14.842200994791662</c:v>
                </c:pt>
                <c:pt idx="507">
                  <c:v>14.911700812499992</c:v>
                </c:pt>
                <c:pt idx="508">
                  <c:v>14.980662078124995</c:v>
                </c:pt>
                <c:pt idx="509">
                  <c:v>15.260360052083334</c:v>
                </c:pt>
                <c:pt idx="510">
                  <c:v>15.533456494791677</c:v>
                </c:pt>
                <c:pt idx="511">
                  <c:v>15.591926786458338</c:v>
                </c:pt>
                <c:pt idx="512">
                  <c:v>15.69839031249999</c:v>
                </c:pt>
                <c:pt idx="513">
                  <c:v>15.840001036458323</c:v>
                </c:pt>
                <c:pt idx="514">
                  <c:v>15.920559229166669</c:v>
                </c:pt>
                <c:pt idx="515">
                  <c:v>16.041024124999993</c:v>
                </c:pt>
                <c:pt idx="516">
                  <c:v>16.094121791666666</c:v>
                </c:pt>
                <c:pt idx="517">
                  <c:v>16.073719843749988</c:v>
                </c:pt>
                <c:pt idx="518">
                  <c:v>16.126145552083312</c:v>
                </c:pt>
                <c:pt idx="519">
                  <c:v>16.269637854166671</c:v>
                </c:pt>
                <c:pt idx="520">
                  <c:v>16.375727927083339</c:v>
                </c:pt>
                <c:pt idx="521">
                  <c:v>16.531030083333338</c:v>
                </c:pt>
                <c:pt idx="522">
                  <c:v>16.732663843750007</c:v>
                </c:pt>
                <c:pt idx="523">
                  <c:v>16.924821413043464</c:v>
                </c:pt>
                <c:pt idx="524">
                  <c:v>17.044467614583347</c:v>
                </c:pt>
                <c:pt idx="525">
                  <c:v>17.057351270833351</c:v>
                </c:pt>
                <c:pt idx="526">
                  <c:v>17.066934520833328</c:v>
                </c:pt>
                <c:pt idx="527">
                  <c:v>16.035651489583341</c:v>
                </c:pt>
                <c:pt idx="528">
                  <c:v>14.201432968750003</c:v>
                </c:pt>
                <c:pt idx="529">
                  <c:v>14.069028838541664</c:v>
                </c:pt>
                <c:pt idx="530">
                  <c:v>14.936676463541664</c:v>
                </c:pt>
                <c:pt idx="531">
                  <c:v>15.323624260416663</c:v>
                </c:pt>
                <c:pt idx="532">
                  <c:v>14.530840677083326</c:v>
                </c:pt>
                <c:pt idx="533">
                  <c:v>14.887763274725273</c:v>
                </c:pt>
                <c:pt idx="534">
                  <c:v>14.316944822916675</c:v>
                </c:pt>
                <c:pt idx="535">
                  <c:v>13.76346001041666</c:v>
                </c:pt>
                <c:pt idx="536">
                  <c:v>14.371335140625014</c:v>
                </c:pt>
                <c:pt idx="537">
                  <c:v>14.839950739583335</c:v>
                </c:pt>
                <c:pt idx="538">
                  <c:v>15.337492786458336</c:v>
                </c:pt>
                <c:pt idx="539">
                  <c:v>15.644849338541659</c:v>
                </c:pt>
                <c:pt idx="540">
                  <c:v>15.915199505208337</c:v>
                </c:pt>
                <c:pt idx="541">
                  <c:v>16.292083156250005</c:v>
                </c:pt>
                <c:pt idx="542">
                  <c:v>16.663454239583348</c:v>
                </c:pt>
                <c:pt idx="543">
                  <c:v>16.971426552083329</c:v>
                </c:pt>
                <c:pt idx="544">
                  <c:v>17.223925437499989</c:v>
                </c:pt>
                <c:pt idx="545">
                  <c:v>17.381906656249999</c:v>
                </c:pt>
                <c:pt idx="546">
                  <c:v>17.521213656250001</c:v>
                </c:pt>
                <c:pt idx="547">
                  <c:v>17.64711751041666</c:v>
                </c:pt>
                <c:pt idx="548">
                  <c:v>17.783806239583338</c:v>
                </c:pt>
                <c:pt idx="549">
                  <c:v>18.010174468750002</c:v>
                </c:pt>
                <c:pt idx="550">
                  <c:v>18.090242541666665</c:v>
                </c:pt>
                <c:pt idx="551">
                  <c:v>18.273475708333343</c:v>
                </c:pt>
                <c:pt idx="552">
                  <c:v>18.314242072916681</c:v>
                </c:pt>
                <c:pt idx="553">
                  <c:v>18.260153843750007</c:v>
                </c:pt>
                <c:pt idx="554">
                  <c:v>18.287629781250011</c:v>
                </c:pt>
                <c:pt idx="555">
                  <c:v>18.324880770833342</c:v>
                </c:pt>
                <c:pt idx="556">
                  <c:v>18.324451739583342</c:v>
                </c:pt>
                <c:pt idx="557">
                  <c:v>18.313334114583348</c:v>
                </c:pt>
                <c:pt idx="558">
                  <c:v>18.351258958333343</c:v>
                </c:pt>
                <c:pt idx="559">
                  <c:v>18.444848114583326</c:v>
                </c:pt>
                <c:pt idx="560">
                  <c:v>18.485949135416654</c:v>
                </c:pt>
                <c:pt idx="561">
                  <c:v>18.375841520833337</c:v>
                </c:pt>
                <c:pt idx="562">
                  <c:v>18.44991385416667</c:v>
                </c:pt>
                <c:pt idx="563">
                  <c:v>18.586447958333334</c:v>
                </c:pt>
                <c:pt idx="564">
                  <c:v>18.78576978125</c:v>
                </c:pt>
                <c:pt idx="565">
                  <c:v>18.922453145833341</c:v>
                </c:pt>
                <c:pt idx="566">
                  <c:v>19.050254911764714</c:v>
                </c:pt>
                <c:pt idx="573">
                  <c:v>20.044673636363633</c:v>
                </c:pt>
                <c:pt idx="574">
                  <c:v>20.265167500000011</c:v>
                </c:pt>
                <c:pt idx="575">
                  <c:v>20.510110770833347</c:v>
                </c:pt>
                <c:pt idx="576">
                  <c:v>20.46017779166667</c:v>
                </c:pt>
                <c:pt idx="577">
                  <c:v>20.288011916666665</c:v>
                </c:pt>
                <c:pt idx="578">
                  <c:v>19.822337750000028</c:v>
                </c:pt>
                <c:pt idx="579">
                  <c:v>20.21618740624999</c:v>
                </c:pt>
                <c:pt idx="580">
                  <c:v>20.535237218750005</c:v>
                </c:pt>
                <c:pt idx="581">
                  <c:v>20.134439208333315</c:v>
                </c:pt>
                <c:pt idx="582">
                  <c:v>20.242428416666684</c:v>
                </c:pt>
                <c:pt idx="583">
                  <c:v>20.491266354166672</c:v>
                </c:pt>
                <c:pt idx="584">
                  <c:v>20.664430406250005</c:v>
                </c:pt>
                <c:pt idx="585">
                  <c:v>20.726262072916679</c:v>
                </c:pt>
                <c:pt idx="586">
                  <c:v>20.739284229166678</c:v>
                </c:pt>
                <c:pt idx="587">
                  <c:v>20.697696875000009</c:v>
                </c:pt>
                <c:pt idx="588">
                  <c:v>20.684898156250025</c:v>
                </c:pt>
                <c:pt idx="589">
                  <c:v>20.516361499999991</c:v>
                </c:pt>
                <c:pt idx="590">
                  <c:v>20.446077729166671</c:v>
                </c:pt>
                <c:pt idx="591">
                  <c:v>20.571025541666675</c:v>
                </c:pt>
                <c:pt idx="592">
                  <c:v>20.776340802083322</c:v>
                </c:pt>
                <c:pt idx="593">
                  <c:v>20.86979784375001</c:v>
                </c:pt>
                <c:pt idx="594">
                  <c:v>19.502976156249989</c:v>
                </c:pt>
                <c:pt idx="595">
                  <c:v>19.801879229166669</c:v>
                </c:pt>
                <c:pt idx="596">
                  <c:v>20.281607677083333</c:v>
                </c:pt>
                <c:pt idx="597">
                  <c:v>20.553282885416682</c:v>
                </c:pt>
                <c:pt idx="598">
                  <c:v>20.839189666666652</c:v>
                </c:pt>
                <c:pt idx="599">
                  <c:v>21.108178020833332</c:v>
                </c:pt>
                <c:pt idx="600">
                  <c:v>21.32138832291669</c:v>
                </c:pt>
                <c:pt idx="601">
                  <c:v>21.490650864583344</c:v>
                </c:pt>
                <c:pt idx="602">
                  <c:v>21.566507874999996</c:v>
                </c:pt>
                <c:pt idx="603">
                  <c:v>21.667368677083331</c:v>
                </c:pt>
                <c:pt idx="604">
                  <c:v>21.807749979166683</c:v>
                </c:pt>
                <c:pt idx="605">
                  <c:v>21.999231624999993</c:v>
                </c:pt>
                <c:pt idx="606">
                  <c:v>22.257331572916669</c:v>
                </c:pt>
                <c:pt idx="607">
                  <c:v>22.227259510416662</c:v>
                </c:pt>
                <c:pt idx="608">
                  <c:v>22.176073718750018</c:v>
                </c:pt>
                <c:pt idx="609">
                  <c:v>22.319977239583334</c:v>
                </c:pt>
                <c:pt idx="610">
                  <c:v>22.439443531249989</c:v>
                </c:pt>
                <c:pt idx="611">
                  <c:v>22.590750187500003</c:v>
                </c:pt>
                <c:pt idx="612">
                  <c:v>21.90209236458335</c:v>
                </c:pt>
                <c:pt idx="613">
                  <c:v>21.963192468750005</c:v>
                </c:pt>
                <c:pt idx="614">
                  <c:v>22.206001312500025</c:v>
                </c:pt>
                <c:pt idx="615">
                  <c:v>22.410028656249981</c:v>
                </c:pt>
                <c:pt idx="616">
                  <c:v>22.567343802083339</c:v>
                </c:pt>
                <c:pt idx="617">
                  <c:v>22.765982104166671</c:v>
                </c:pt>
                <c:pt idx="618">
                  <c:v>23.091014322916664</c:v>
                </c:pt>
                <c:pt idx="619">
                  <c:v>22.698615187500007</c:v>
                </c:pt>
                <c:pt idx="620">
                  <c:v>22.778182864583343</c:v>
                </c:pt>
                <c:pt idx="621">
                  <c:v>23.163459124999985</c:v>
                </c:pt>
                <c:pt idx="622">
                  <c:v>23.382323656250012</c:v>
                </c:pt>
                <c:pt idx="623">
                  <c:v>23.497637812499988</c:v>
                </c:pt>
                <c:pt idx="624">
                  <c:v>23.489680583333314</c:v>
                </c:pt>
                <c:pt idx="625">
                  <c:v>23.5157193125</c:v>
                </c:pt>
                <c:pt idx="626">
                  <c:v>23.407689538461547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1E0A-4E58-924F-A66B41DF1A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89933280"/>
        <c:axId val="389932800"/>
      </c:lineChart>
      <c:dateAx>
        <c:axId val="1344698160"/>
        <c:scaling>
          <c:orientation val="minMax"/>
          <c:max val="44773"/>
          <c:min val="44105"/>
        </c:scaling>
        <c:delete val="0"/>
        <c:axPos val="b"/>
        <c:numFmt formatCode="[$-409]mmm;@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NL"/>
          </a:p>
        </c:txPr>
        <c:crossAx val="1344699600"/>
        <c:crosses val="autoZero"/>
        <c:auto val="1"/>
        <c:lblOffset val="100"/>
        <c:baseTimeUnit val="days"/>
        <c:majorUnit val="1"/>
        <c:majorTimeUnit val="months"/>
      </c:dateAx>
      <c:valAx>
        <c:axId val="1344699600"/>
        <c:scaling>
          <c:orientation val="minMax"/>
          <c:max val="14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nl-NL" dirty="0">
                    <a:solidFill>
                      <a:srgbClr val="0066FF"/>
                    </a:solidFill>
                  </a:rPr>
                  <a:t>N</a:t>
                </a:r>
                <a:r>
                  <a:rPr lang="nl-NL" baseline="-25000" dirty="0">
                    <a:solidFill>
                      <a:srgbClr val="0066FF"/>
                    </a:solidFill>
                  </a:rPr>
                  <a:t>2</a:t>
                </a:r>
                <a:r>
                  <a:rPr lang="nl-NL" dirty="0">
                    <a:solidFill>
                      <a:srgbClr val="0066FF"/>
                    </a:solidFill>
                  </a:rPr>
                  <a:t>O (</a:t>
                </a:r>
                <a:r>
                  <a:rPr lang="en-GB" dirty="0" err="1">
                    <a:solidFill>
                      <a:srgbClr val="0066FF"/>
                    </a:solidFill>
                  </a:rPr>
                  <a:t>kgN</a:t>
                </a:r>
                <a:r>
                  <a:rPr lang="nl-NL" dirty="0">
                    <a:solidFill>
                      <a:srgbClr val="0066FF"/>
                    </a:solidFill>
                  </a:rPr>
                  <a:t>/d)</a:t>
                </a:r>
              </a:p>
              <a:p>
                <a:pPr>
                  <a:defRPr/>
                </a:pPr>
                <a:r>
                  <a:rPr lang="nl-NL" dirty="0">
                    <a:solidFill>
                      <a:schemeClr val="tx2"/>
                    </a:solidFill>
                  </a:rPr>
                  <a:t>NO</a:t>
                </a:r>
                <a:r>
                  <a:rPr lang="nl-NL" baseline="-25000" dirty="0">
                    <a:solidFill>
                      <a:schemeClr val="tx2"/>
                    </a:solidFill>
                  </a:rPr>
                  <a:t>2</a:t>
                </a:r>
                <a:r>
                  <a:rPr lang="nl-NL" dirty="0">
                    <a:solidFill>
                      <a:schemeClr val="tx2"/>
                    </a:solidFill>
                  </a:rPr>
                  <a:t>- (x100 mgN/L)</a:t>
                </a:r>
              </a:p>
            </c:rich>
          </c:tx>
          <c:layout>
            <c:manualLayout>
              <c:xMode val="edge"/>
              <c:yMode val="edge"/>
              <c:x val="1.2657447431536314E-2"/>
              <c:y val="0.2022454472432987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NL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NL"/>
          </a:p>
        </c:txPr>
        <c:crossAx val="1344698160"/>
        <c:crosses val="autoZero"/>
        <c:crossBetween val="between"/>
      </c:valAx>
      <c:valAx>
        <c:axId val="389932800"/>
        <c:scaling>
          <c:orientation val="minMax"/>
          <c:max val="3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nl-NL" dirty="0">
                    <a:solidFill>
                      <a:schemeClr val="accent3"/>
                    </a:solidFill>
                  </a:rPr>
                  <a:t>Water T (˚C)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NL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NL"/>
          </a:p>
        </c:txPr>
        <c:crossAx val="389933280"/>
        <c:crosses val="max"/>
        <c:crossBetween val="between"/>
      </c:valAx>
      <c:dateAx>
        <c:axId val="389933280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389932800"/>
        <c:crosses val="autoZero"/>
        <c:auto val="1"/>
        <c:lblOffset val="100"/>
        <c:baseTimeUnit val="days"/>
      </c:dateAx>
      <c:spPr>
        <a:noFill/>
        <a:ln>
          <a:noFill/>
        </a:ln>
        <a:effectLst/>
      </c:spPr>
    </c:plotArea>
    <c:plotVisOnly val="1"/>
    <c:dispBlanksAs val="span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NL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359809600777235"/>
          <c:y val="6.2708151064450282E-2"/>
          <c:w val="0.62664195863309624"/>
          <c:h val="0.67899240710350173"/>
        </c:manualLayout>
      </c:layout>
      <c:areaChart>
        <c:grouping val="standard"/>
        <c:varyColors val="0"/>
        <c:ser>
          <c:idx val="2"/>
          <c:order val="0"/>
          <c:tx>
            <c:strRef>
              <c:f>'Overall rates'!$G$28</c:f>
              <c:strCache>
                <c:ptCount val="1"/>
                <c:pt idx="0">
                  <c:v>n2o_anx</c:v>
                </c:pt>
              </c:strCache>
            </c:strRef>
          </c:tx>
          <c:spPr>
            <a:solidFill>
              <a:schemeClr val="bg1">
                <a:lumMod val="50000"/>
                <a:alpha val="20000"/>
              </a:schemeClr>
            </a:solidFill>
            <a:ln w="19050">
              <a:solidFill>
                <a:schemeClr val="bg1">
                  <a:lumMod val="50000"/>
                </a:schemeClr>
              </a:solidFill>
            </a:ln>
            <a:effectLst/>
          </c:spPr>
          <c:cat>
            <c:numRef>
              <c:f>'Overall rates'!$B$31:$B$129</c:f>
              <c:numCache>
                <c:formatCode>General</c:formatCode>
                <c:ptCount val="99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100</c:v>
                </c:pt>
              </c:numCache>
            </c:numRef>
          </c:cat>
          <c:val>
            <c:numRef>
              <c:f>'Overall rates'!$S$31:$S$129</c:f>
              <c:numCache>
                <c:formatCode>0.00</c:formatCode>
                <c:ptCount val="99"/>
                <c:pt idx="0">
                  <c:v>8.1354490452691872E-2</c:v>
                </c:pt>
                <c:pt idx="1">
                  <c:v>3.4306087592881333E-2</c:v>
                </c:pt>
                <c:pt idx="2">
                  <c:v>1.3296252263087499E-2</c:v>
                </c:pt>
                <c:pt idx="3">
                  <c:v>8.8357414345021784E-3</c:v>
                </c:pt>
                <c:pt idx="4">
                  <c:v>2.9472151871402019E-2</c:v>
                </c:pt>
                <c:pt idx="5">
                  <c:v>9.7825201399049461E-2</c:v>
                </c:pt>
                <c:pt idx="6">
                  <c:v>0.1263075257320716</c:v>
                </c:pt>
                <c:pt idx="7">
                  <c:v>0.15040980879922949</c:v>
                </c:pt>
                <c:pt idx="8">
                  <c:v>0.15551055894454399</c:v>
                </c:pt>
                <c:pt idx="9">
                  <c:v>0.10926638190202929</c:v>
                </c:pt>
                <c:pt idx="10">
                  <c:v>0.1135616805703932</c:v>
                </c:pt>
                <c:pt idx="11">
                  <c:v>0.1039660101853772</c:v>
                </c:pt>
                <c:pt idx="12">
                  <c:v>9.4769055640367444E-2</c:v>
                </c:pt>
                <c:pt idx="13">
                  <c:v>0.1145352764203975</c:v>
                </c:pt>
                <c:pt idx="14">
                  <c:v>0.1632768152925882</c:v>
                </c:pt>
                <c:pt idx="15">
                  <c:v>0.12593333286190439</c:v>
                </c:pt>
                <c:pt idx="16">
                  <c:v>0.1198993361031517</c:v>
                </c:pt>
                <c:pt idx="17">
                  <c:v>7.1703164733612296E-2</c:v>
                </c:pt>
                <c:pt idx="18">
                  <c:v>4.016112902705387E-2</c:v>
                </c:pt>
                <c:pt idx="19">
                  <c:v>2.453540407560979E-2</c:v>
                </c:pt>
                <c:pt idx="20">
                  <c:v>2.157256523142307E-2</c:v>
                </c:pt>
                <c:pt idx="21">
                  <c:v>2.540246737922694E-2</c:v>
                </c:pt>
                <c:pt idx="22">
                  <c:v>6.0609703594189157E-2</c:v>
                </c:pt>
                <c:pt idx="23">
                  <c:v>5.5493860950207342E-2</c:v>
                </c:pt>
                <c:pt idx="24">
                  <c:v>6.1733599803573229E-2</c:v>
                </c:pt>
                <c:pt idx="25">
                  <c:v>9.0949877663505416E-2</c:v>
                </c:pt>
                <c:pt idx="26">
                  <c:v>0.1554150635778733</c:v>
                </c:pt>
                <c:pt idx="27">
                  <c:v>0.24009454606040659</c:v>
                </c:pt>
                <c:pt idx="28">
                  <c:v>0.52003343974167415</c:v>
                </c:pt>
                <c:pt idx="29">
                  <c:v>0.3596660942907885</c:v>
                </c:pt>
                <c:pt idx="30">
                  <c:v>0.39204731036010471</c:v>
                </c:pt>
                <c:pt idx="31">
                  <c:v>0.47810762883734031</c:v>
                </c:pt>
                <c:pt idx="32">
                  <c:v>0.2502496532335412</c:v>
                </c:pt>
                <c:pt idx="33">
                  <c:v>0.13189896205819071</c:v>
                </c:pt>
                <c:pt idx="34">
                  <c:v>7.6943470068587164E-2</c:v>
                </c:pt>
                <c:pt idx="35">
                  <c:v>5.4124792686043387E-2</c:v>
                </c:pt>
                <c:pt idx="36">
                  <c:v>5.1200374692393212E-2</c:v>
                </c:pt>
                <c:pt idx="37">
                  <c:v>3.0631952315629409E-2</c:v>
                </c:pt>
                <c:pt idx="38">
                  <c:v>5.4806369944226482E-2</c:v>
                </c:pt>
                <c:pt idx="39">
                  <c:v>5.5876257924736682E-2</c:v>
                </c:pt>
                <c:pt idx="40">
                  <c:v>4.0926701832528903E-2</c:v>
                </c:pt>
                <c:pt idx="41">
                  <c:v>3.0411061102610389E-2</c:v>
                </c:pt>
                <c:pt idx="42">
                  <c:v>2.4522827534250721E-2</c:v>
                </c:pt>
                <c:pt idx="43">
                  <c:v>2.310922327682767E-2</c:v>
                </c:pt>
                <c:pt idx="44">
                  <c:v>2.258764284072837E-2</c:v>
                </c:pt>
                <c:pt idx="45">
                  <c:v>2.2194054309332831E-2</c:v>
                </c:pt>
                <c:pt idx="46">
                  <c:v>2.2152230736230891E-2</c:v>
                </c:pt>
                <c:pt idx="47">
                  <c:v>2.4029576985372419E-2</c:v>
                </c:pt>
                <c:pt idx="48">
                  <c:v>2.1322406157632132E-2</c:v>
                </c:pt>
                <c:pt idx="49">
                  <c:v>1.7819213856462401E-2</c:v>
                </c:pt>
                <c:pt idx="50">
                  <c:v>1.90536317182129E-2</c:v>
                </c:pt>
                <c:pt idx="51">
                  <c:v>1.78542223997709E-2</c:v>
                </c:pt>
                <c:pt idx="52">
                  <c:v>1.8355684030669651E-2</c:v>
                </c:pt>
                <c:pt idx="53">
                  <c:v>1.904055315905032E-2</c:v>
                </c:pt>
                <c:pt idx="54">
                  <c:v>2.4829974866886709E-2</c:v>
                </c:pt>
                <c:pt idx="55">
                  <c:v>2.756050010495972E-2</c:v>
                </c:pt>
                <c:pt idx="56">
                  <c:v>3.6775976607228547E-2</c:v>
                </c:pt>
                <c:pt idx="57">
                  <c:v>5.3267956646435959E-2</c:v>
                </c:pt>
                <c:pt idx="58">
                  <c:v>4.1591012027297911E-2</c:v>
                </c:pt>
                <c:pt idx="59">
                  <c:v>4.0432526972334903E-2</c:v>
                </c:pt>
                <c:pt idx="60">
                  <c:v>3.8530433536550508E-2</c:v>
                </c:pt>
                <c:pt idx="61">
                  <c:v>3.5725735115840908E-2</c:v>
                </c:pt>
                <c:pt idx="62">
                  <c:v>3.5943056225054427E-2</c:v>
                </c:pt>
                <c:pt idx="63">
                  <c:v>3.9109298090327267E-2</c:v>
                </c:pt>
                <c:pt idx="64">
                  <c:v>4.4225121276063199E-2</c:v>
                </c:pt>
                <c:pt idx="65">
                  <c:v>5.0532758309960853E-2</c:v>
                </c:pt>
                <c:pt idx="66">
                  <c:v>5.2115714076925647E-2</c:v>
                </c:pt>
                <c:pt idx="67">
                  <c:v>4.9307941227914952E-2</c:v>
                </c:pt>
                <c:pt idx="68">
                  <c:v>4.7176081589219751E-2</c:v>
                </c:pt>
                <c:pt idx="69">
                  <c:v>6.2162060914657133E-2</c:v>
                </c:pt>
                <c:pt idx="70">
                  <c:v>2.4456729376352071E-2</c:v>
                </c:pt>
                <c:pt idx="71">
                  <c:v>2.8187754866500991E-2</c:v>
                </c:pt>
                <c:pt idx="72">
                  <c:v>4.9757997436733398E-2</c:v>
                </c:pt>
                <c:pt idx="73">
                  <c:v>9.1647624258583762E-2</c:v>
                </c:pt>
                <c:pt idx="74">
                  <c:v>7.1066928967983597E-2</c:v>
                </c:pt>
                <c:pt idx="75">
                  <c:v>3.15856275541977E-2</c:v>
                </c:pt>
                <c:pt idx="76">
                  <c:v>4.1658733732427997E-2</c:v>
                </c:pt>
                <c:pt idx="77">
                  <c:v>7.5481463567388316E-2</c:v>
                </c:pt>
                <c:pt idx="78">
                  <c:v>0.1021739290878209</c:v>
                </c:pt>
                <c:pt idx="79">
                  <c:v>9.4391762420789782E-2</c:v>
                </c:pt>
                <c:pt idx="80">
                  <c:v>3.2205232049423133E-2</c:v>
                </c:pt>
                <c:pt idx="81">
                  <c:v>1.459359908550566E-2</c:v>
                </c:pt>
                <c:pt idx="82">
                  <c:v>1.480332294174847E-2</c:v>
                </c:pt>
                <c:pt idx="83">
                  <c:v>1.79988237440953E-2</c:v>
                </c:pt>
                <c:pt idx="84">
                  <c:v>3.2420531090669932E-2</c:v>
                </c:pt>
                <c:pt idx="85">
                  <c:v>4.2965713915756473E-2</c:v>
                </c:pt>
                <c:pt idx="86">
                  <c:v>3.2269588836306658E-2</c:v>
                </c:pt>
                <c:pt idx="87">
                  <c:v>1.810376964678528E-2</c:v>
                </c:pt>
                <c:pt idx="88">
                  <c:v>2.223540140793363E-2</c:v>
                </c:pt>
                <c:pt idx="89">
                  <c:v>2.9676188361022759E-2</c:v>
                </c:pt>
                <c:pt idx="90">
                  <c:v>3.4432174682630337E-2</c:v>
                </c:pt>
                <c:pt idx="91">
                  <c:v>3.7850585289740522E-2</c:v>
                </c:pt>
                <c:pt idx="92">
                  <c:v>3.4037736366257981E-2</c:v>
                </c:pt>
                <c:pt idx="93">
                  <c:v>3.1189285539382432E-2</c:v>
                </c:pt>
                <c:pt idx="94">
                  <c:v>3.8123656322003353E-2</c:v>
                </c:pt>
                <c:pt idx="95">
                  <c:v>4.0073894456887263E-2</c:v>
                </c:pt>
                <c:pt idx="96">
                  <c:v>3.6675624480362788E-2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F05-4441-BED8-7FEF811B672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44003824"/>
        <c:axId val="444014976"/>
      </c:areaChart>
      <c:dateAx>
        <c:axId val="44400382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r>
                  <a:rPr lang="en-GB" b="1" dirty="0"/>
                  <a:t>Time (d)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/>
                  </a:solidFill>
                  <a:latin typeface="+mj-lt"/>
                  <a:ea typeface="+mn-ea"/>
                  <a:cs typeface="+mn-cs"/>
                </a:defRPr>
              </a:pPr>
              <a:endParaRPr lang="en-NL"/>
            </a:p>
          </c:txPr>
        </c:title>
        <c:numFmt formatCode="General" sourceLinked="1"/>
        <c:majorTickMark val="out"/>
        <c:minorTickMark val="none"/>
        <c:tickLblPos val="low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pPr>
            <a:endParaRPr lang="en-NL"/>
          </a:p>
        </c:txPr>
        <c:crossAx val="444014976"/>
        <c:crosses val="autoZero"/>
        <c:auto val="0"/>
        <c:lblOffset val="100"/>
        <c:baseTimeUnit val="days"/>
        <c:majorUnit val="20"/>
        <c:majorTimeUnit val="days"/>
      </c:dateAx>
      <c:valAx>
        <c:axId val="444014976"/>
        <c:scaling>
          <c:orientation val="minMax"/>
          <c:max val="0.30000000000000004"/>
          <c:min val="0"/>
        </c:scaling>
        <c:delete val="0"/>
        <c:axPos val="l"/>
        <c:numFmt formatCode="0.0" sourceLinked="0"/>
        <c:majorTickMark val="out"/>
        <c:minorTickMark val="none"/>
        <c:tickLblPos val="none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pPr>
            <a:endParaRPr lang="en-NL"/>
          </a:p>
        </c:txPr>
        <c:crossAx val="444003824"/>
        <c:crosses val="autoZero"/>
        <c:crossBetween val="between"/>
        <c:minorUnit val="0.1"/>
      </c:valAx>
      <c:spPr>
        <a:noFill/>
        <a:ln>
          <a:solidFill>
            <a:schemeClr val="tx1"/>
          </a:solidFill>
        </a:ln>
        <a:effectLst/>
      </c:spPr>
    </c:plotArea>
    <c:plotVisOnly val="0"/>
    <c:dispBlanksAs val="span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800">
          <a:solidFill>
            <a:schemeClr val="tx1"/>
          </a:solidFill>
          <a:latin typeface="+mj-lt"/>
        </a:defRPr>
      </a:pPr>
      <a:endParaRPr lang="en-NL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734666317498177"/>
          <c:y val="6.6525613488509883E-2"/>
          <c:w val="0.55998132191905192"/>
          <c:h val="0.63384247575012009"/>
        </c:manualLayout>
      </c:layout>
      <c:scatterChart>
        <c:scatterStyle val="lineMarker"/>
        <c:varyColors val="0"/>
        <c:ser>
          <c:idx val="5"/>
          <c:order val="0"/>
          <c:tx>
            <c:strRef>
              <c:f>'Overall rates'!$S$28</c:f>
              <c:strCache>
                <c:ptCount val="1"/>
                <c:pt idx="0">
                  <c:v>co2_tot</c:v>
                </c:pt>
              </c:strCache>
            </c:strRef>
          </c:tx>
          <c:spPr>
            <a:ln w="9525" cap="rnd">
              <a:solidFill>
                <a:schemeClr val="bg1">
                  <a:lumMod val="65000"/>
                </a:schemeClr>
              </a:solidFill>
              <a:round/>
            </a:ln>
            <a:effectLst/>
          </c:spPr>
          <c:marker>
            <c:symbol val="circle"/>
            <c:size val="7"/>
            <c:spPr>
              <a:solidFill>
                <a:schemeClr val="bg1"/>
              </a:solidFill>
              <a:ln w="12700">
                <a:solidFill>
                  <a:schemeClr val="bg1">
                    <a:lumMod val="65000"/>
                  </a:schemeClr>
                </a:solidFill>
              </a:ln>
              <a:effectLst/>
            </c:spPr>
          </c:marker>
          <c:xVal>
            <c:numRef>
              <c:f>'Overall rates'!$B$31:$B$129</c:f>
              <c:numCache>
                <c:formatCode>General</c:formatCode>
                <c:ptCount val="99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100</c:v>
                </c:pt>
              </c:numCache>
            </c:numRef>
          </c:xVal>
          <c:yVal>
            <c:numRef>
              <c:f>'Overall rates'!$S$31:$S$129</c:f>
              <c:numCache>
                <c:formatCode>General</c:formatCode>
                <c:ptCount val="99"/>
                <c:pt idx="42" formatCode="0.00">
                  <c:v>1.48049808797788</c:v>
                </c:pt>
                <c:pt idx="43" formatCode="0.00">
                  <c:v>1.4408492161520881</c:v>
                </c:pt>
                <c:pt idx="44" formatCode="0.00">
                  <c:v>1.363145093103084</c:v>
                </c:pt>
                <c:pt idx="45" formatCode="0.00">
                  <c:v>1.372873407983243</c:v>
                </c:pt>
                <c:pt idx="46" formatCode="0.00">
                  <c:v>1.4085088254899869</c:v>
                </c:pt>
                <c:pt idx="47" formatCode="0.00">
                  <c:v>1.4494205576956669</c:v>
                </c:pt>
                <c:pt idx="48" formatCode="0.00">
                  <c:v>1.4296628527199939</c:v>
                </c:pt>
                <c:pt idx="49" formatCode="0.00">
                  <c:v>1.221025134497109</c:v>
                </c:pt>
                <c:pt idx="51" formatCode="0.00">
                  <c:v>1.5009752354919219</c:v>
                </c:pt>
                <c:pt idx="52" formatCode="0.00">
                  <c:v>1.5776122956880181</c:v>
                </c:pt>
                <c:pt idx="53" formatCode="0.00">
                  <c:v>1.6822651379751841</c:v>
                </c:pt>
                <c:pt idx="54" formatCode="0.00">
                  <c:v>1.7078574360157099</c:v>
                </c:pt>
                <c:pt idx="55" formatCode="0.00">
                  <c:v>1.605513618700559</c:v>
                </c:pt>
                <c:pt idx="56" formatCode="0.00">
                  <c:v>1.6324828779595291</c:v>
                </c:pt>
                <c:pt idx="57" formatCode="0.00">
                  <c:v>1.5792579760295431</c:v>
                </c:pt>
                <c:pt idx="58" formatCode="0.00">
                  <c:v>1.57222111474508</c:v>
                </c:pt>
                <c:pt idx="59" formatCode="0.00">
                  <c:v>1.585588990813771</c:v>
                </c:pt>
                <c:pt idx="60" formatCode="0.00">
                  <c:v>1.5851169749033081</c:v>
                </c:pt>
                <c:pt idx="61" formatCode="0.00">
                  <c:v>1.594996040928446</c:v>
                </c:pt>
                <c:pt idx="62" formatCode="0.00">
                  <c:v>1.6199628436653219</c:v>
                </c:pt>
                <c:pt idx="63" formatCode="0.00">
                  <c:v>1.547658734789813</c:v>
                </c:pt>
                <c:pt idx="64" formatCode="0.00">
                  <c:v>1.546572747858421</c:v>
                </c:pt>
                <c:pt idx="65" formatCode="0.00">
                  <c:v>1.6235843506497609</c:v>
                </c:pt>
                <c:pt idx="66" formatCode="0.00">
                  <c:v>1.6181513879804481</c:v>
                </c:pt>
                <c:pt idx="67" formatCode="0.00">
                  <c:v>1.605533378804137</c:v>
                </c:pt>
                <c:pt idx="68" formatCode="0.00">
                  <c:v>1.570268554014741</c:v>
                </c:pt>
                <c:pt idx="69" formatCode="0.00">
                  <c:v>1.562024784875536</c:v>
                </c:pt>
                <c:pt idx="70" formatCode="0.00">
                  <c:v>1.457009699744735</c:v>
                </c:pt>
                <c:pt idx="71" formatCode="0.00">
                  <c:v>1.459680791319683</c:v>
                </c:pt>
                <c:pt idx="72" formatCode="0.00">
                  <c:v>1.4252064998938609</c:v>
                </c:pt>
                <c:pt idx="73" formatCode="0.00">
                  <c:v>1.433752211084907</c:v>
                </c:pt>
                <c:pt idx="74" formatCode="0.00">
                  <c:v>1.449608503645528</c:v>
                </c:pt>
                <c:pt idx="75" formatCode="0.00">
                  <c:v>1.49287774679619</c:v>
                </c:pt>
                <c:pt idx="76" formatCode="0.00">
                  <c:v>1.484152442656608</c:v>
                </c:pt>
                <c:pt idx="77" formatCode="0.00">
                  <c:v>1.5533630279917849</c:v>
                </c:pt>
                <c:pt idx="78" formatCode="0.00">
                  <c:v>1.475688847222512</c:v>
                </c:pt>
                <c:pt idx="79" formatCode="0.00">
                  <c:v>1.5086326005930251</c:v>
                </c:pt>
                <c:pt idx="83" formatCode="0.00">
                  <c:v>1.510235603172537</c:v>
                </c:pt>
                <c:pt idx="84" formatCode="0.00">
                  <c:v>1.5014591514682281</c:v>
                </c:pt>
                <c:pt idx="85" formatCode="0.00">
                  <c:v>1.4857089460123589</c:v>
                </c:pt>
                <c:pt idx="86" formatCode="0.00">
                  <c:v>1.572190367448338</c:v>
                </c:pt>
                <c:pt idx="87" formatCode="0.00">
                  <c:v>1.3348587102906491</c:v>
                </c:pt>
                <c:pt idx="88" formatCode="0.00">
                  <c:v>1.273626532510709</c:v>
                </c:pt>
                <c:pt idx="89" formatCode="0.00">
                  <c:v>1.244010513352714</c:v>
                </c:pt>
                <c:pt idx="90" formatCode="0.00">
                  <c:v>1.3633674974599801</c:v>
                </c:pt>
                <c:pt idx="91" formatCode="0.00">
                  <c:v>1.4033403741740751</c:v>
                </c:pt>
                <c:pt idx="92" formatCode="0.00">
                  <c:v>1.3610347700307259</c:v>
                </c:pt>
                <c:pt idx="93" formatCode="0.00">
                  <c:v>1.3423769443386331</c:v>
                </c:pt>
                <c:pt idx="94" formatCode="0.00">
                  <c:v>1.406308028885779</c:v>
                </c:pt>
                <c:pt idx="95" formatCode="0.00">
                  <c:v>1.4041716795894159</c:v>
                </c:pt>
                <c:pt idx="96" formatCode="0.00">
                  <c:v>1.387650192874597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4B43-401D-984E-1B0E6038BBFE}"/>
            </c:ext>
          </c:extLst>
        </c:ser>
        <c:ser>
          <c:idx val="1"/>
          <c:order val="1"/>
          <c:tx>
            <c:strRef>
              <c:f>'Overall rates'!$I$28</c:f>
              <c:strCache>
                <c:ptCount val="1"/>
                <c:pt idx="0">
                  <c:v>no3-</c:v>
                </c:pt>
              </c:strCache>
            </c:strRef>
          </c:tx>
          <c:spPr>
            <a:ln w="12700" cap="rnd">
              <a:solidFill>
                <a:schemeClr val="tx1"/>
              </a:solidFill>
              <a:prstDash val="sysDash"/>
              <a:round/>
            </a:ln>
            <a:effectLst/>
          </c:spPr>
          <c:marker>
            <c:symbol val="circle"/>
            <c:size val="7"/>
            <c:spPr>
              <a:solidFill>
                <a:schemeClr val="tx1">
                  <a:lumMod val="65000"/>
                  <a:lumOff val="35000"/>
                </a:schemeClr>
              </a:solidFill>
              <a:ln w="9525">
                <a:solidFill>
                  <a:schemeClr val="tx1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'Overall rates_STDEV'!$T$6:$T$103</c:f>
                <c:numCache>
                  <c:formatCode>General</c:formatCode>
                  <c:ptCount val="98"/>
                  <c:pt idx="0">
                    <c:v>0</c:v>
                  </c:pt>
                  <c:pt idx="1">
                    <c:v>0</c:v>
                  </c:pt>
                  <c:pt idx="2">
                    <c:v>2.8196153273602028E-2</c:v>
                  </c:pt>
                  <c:pt idx="3">
                    <c:v>0</c:v>
                  </c:pt>
                  <c:pt idx="4">
                    <c:v>0</c:v>
                  </c:pt>
                  <c:pt idx="5">
                    <c:v>2.6087464710531558E-2</c:v>
                  </c:pt>
                  <c:pt idx="6">
                    <c:v>0</c:v>
                  </c:pt>
                  <c:pt idx="7">
                    <c:v>2.6488668652592706E-2</c:v>
                  </c:pt>
                  <c:pt idx="8">
                    <c:v>0</c:v>
                  </c:pt>
                  <c:pt idx="9">
                    <c:v>2.6003564507426784E-2</c:v>
                  </c:pt>
                  <c:pt idx="10">
                    <c:v>0</c:v>
                  </c:pt>
                  <c:pt idx="11">
                    <c:v>0</c:v>
                  </c:pt>
                  <c:pt idx="12">
                    <c:v>2.7130732351882136E-2</c:v>
                  </c:pt>
                  <c:pt idx="13">
                    <c:v>0</c:v>
                  </c:pt>
                  <c:pt idx="14">
                    <c:v>3.1624888385892155E-2</c:v>
                  </c:pt>
                  <c:pt idx="15">
                    <c:v>0</c:v>
                  </c:pt>
                  <c:pt idx="16">
                    <c:v>0</c:v>
                  </c:pt>
                  <c:pt idx="17">
                    <c:v>0</c:v>
                  </c:pt>
                  <c:pt idx="18">
                    <c:v>0</c:v>
                  </c:pt>
                  <c:pt idx="19">
                    <c:v>2.6432455389374374E-2</c:v>
                  </c:pt>
                  <c:pt idx="20">
                    <c:v>0</c:v>
                  </c:pt>
                  <c:pt idx="21">
                    <c:v>2.5325324994377299E-2</c:v>
                  </c:pt>
                  <c:pt idx="22">
                    <c:v>0</c:v>
                  </c:pt>
                  <c:pt idx="23">
                    <c:v>0</c:v>
                  </c:pt>
                  <c:pt idx="24">
                    <c:v>0</c:v>
                  </c:pt>
                  <c:pt idx="25">
                    <c:v>0</c:v>
                  </c:pt>
                  <c:pt idx="26">
                    <c:v>2.8525517539756393E-2</c:v>
                  </c:pt>
                  <c:pt idx="27">
                    <c:v>0</c:v>
                  </c:pt>
                  <c:pt idx="28">
                    <c:v>0</c:v>
                  </c:pt>
                  <c:pt idx="29">
                    <c:v>2.5325324994377299E-2</c:v>
                  </c:pt>
                  <c:pt idx="30">
                    <c:v>0</c:v>
                  </c:pt>
                  <c:pt idx="31">
                    <c:v>0</c:v>
                  </c:pt>
                  <c:pt idx="32">
                    <c:v>0</c:v>
                  </c:pt>
                  <c:pt idx="33">
                    <c:v>1.6717857054063406E-2</c:v>
                  </c:pt>
                  <c:pt idx="34">
                    <c:v>0</c:v>
                  </c:pt>
                  <c:pt idx="35">
                    <c:v>0</c:v>
                  </c:pt>
                  <c:pt idx="36">
                    <c:v>0</c:v>
                  </c:pt>
                  <c:pt idx="37">
                    <c:v>1.6598049086384965E-2</c:v>
                  </c:pt>
                  <c:pt idx="38">
                    <c:v>0</c:v>
                  </c:pt>
                  <c:pt idx="39">
                    <c:v>0</c:v>
                  </c:pt>
                  <c:pt idx="40">
                    <c:v>0</c:v>
                  </c:pt>
                  <c:pt idx="41">
                    <c:v>1.611458667847393E-2</c:v>
                  </c:pt>
                  <c:pt idx="42">
                    <c:v>0</c:v>
                  </c:pt>
                  <c:pt idx="43">
                    <c:v>1.5841840616317868E-2</c:v>
                  </c:pt>
                  <c:pt idx="44">
                    <c:v>1.626380180252595E-2</c:v>
                  </c:pt>
                  <c:pt idx="45">
                    <c:v>0</c:v>
                  </c:pt>
                  <c:pt idx="46">
                    <c:v>0</c:v>
                  </c:pt>
                  <c:pt idx="47">
                    <c:v>0</c:v>
                  </c:pt>
                  <c:pt idx="48">
                    <c:v>0</c:v>
                  </c:pt>
                  <c:pt idx="49">
                    <c:v>1.6620155151896181E-2</c:v>
                  </c:pt>
                  <c:pt idx="50">
                    <c:v>0</c:v>
                  </c:pt>
                  <c:pt idx="51">
                    <c:v>0</c:v>
                  </c:pt>
                  <c:pt idx="52">
                    <c:v>0</c:v>
                  </c:pt>
                  <c:pt idx="53">
                    <c:v>0</c:v>
                  </c:pt>
                  <c:pt idx="54">
                    <c:v>0</c:v>
                  </c:pt>
                  <c:pt idx="55">
                    <c:v>1.5707342683586385E-2</c:v>
                  </c:pt>
                  <c:pt idx="56">
                    <c:v>0</c:v>
                  </c:pt>
                  <c:pt idx="57">
                    <c:v>0</c:v>
                  </c:pt>
                  <c:pt idx="58">
                    <c:v>0</c:v>
                  </c:pt>
                  <c:pt idx="59">
                    <c:v>0</c:v>
                  </c:pt>
                  <c:pt idx="60">
                    <c:v>0</c:v>
                  </c:pt>
                  <c:pt idx="61">
                    <c:v>0</c:v>
                  </c:pt>
                  <c:pt idx="62">
                    <c:v>0</c:v>
                  </c:pt>
                  <c:pt idx="63">
                    <c:v>0</c:v>
                  </c:pt>
                  <c:pt idx="64">
                    <c:v>0</c:v>
                  </c:pt>
                  <c:pt idx="65">
                    <c:v>0</c:v>
                  </c:pt>
                  <c:pt idx="66">
                    <c:v>0</c:v>
                  </c:pt>
                  <c:pt idx="67">
                    <c:v>0</c:v>
                  </c:pt>
                  <c:pt idx="68">
                    <c:v>1.5777798108698185E-2</c:v>
                  </c:pt>
                  <c:pt idx="69">
                    <c:v>0</c:v>
                  </c:pt>
                  <c:pt idx="70">
                    <c:v>0</c:v>
                  </c:pt>
                  <c:pt idx="71">
                    <c:v>0</c:v>
                  </c:pt>
                  <c:pt idx="72">
                    <c:v>0</c:v>
                  </c:pt>
                  <c:pt idx="73">
                    <c:v>0</c:v>
                  </c:pt>
                  <c:pt idx="74">
                    <c:v>0</c:v>
                  </c:pt>
                  <c:pt idx="75">
                    <c:v>0</c:v>
                  </c:pt>
                  <c:pt idx="76">
                    <c:v>0</c:v>
                  </c:pt>
                  <c:pt idx="77">
                    <c:v>0</c:v>
                  </c:pt>
                  <c:pt idx="78">
                    <c:v>0</c:v>
                  </c:pt>
                  <c:pt idx="79">
                    <c:v>0</c:v>
                  </c:pt>
                  <c:pt idx="80">
                    <c:v>0</c:v>
                  </c:pt>
                  <c:pt idx="81">
                    <c:v>0</c:v>
                  </c:pt>
                  <c:pt idx="82">
                    <c:v>0</c:v>
                  </c:pt>
                  <c:pt idx="83">
                    <c:v>0</c:v>
                  </c:pt>
                  <c:pt idx="84">
                    <c:v>0</c:v>
                  </c:pt>
                  <c:pt idx="85">
                    <c:v>0</c:v>
                  </c:pt>
                  <c:pt idx="86">
                    <c:v>0</c:v>
                  </c:pt>
                  <c:pt idx="87">
                    <c:v>0</c:v>
                  </c:pt>
                  <c:pt idx="88">
                    <c:v>0</c:v>
                  </c:pt>
                  <c:pt idx="89">
                    <c:v>0</c:v>
                  </c:pt>
                  <c:pt idx="90">
                    <c:v>0</c:v>
                  </c:pt>
                  <c:pt idx="91">
                    <c:v>0</c:v>
                  </c:pt>
                  <c:pt idx="92">
                    <c:v>0</c:v>
                  </c:pt>
                  <c:pt idx="93">
                    <c:v>0</c:v>
                  </c:pt>
                  <c:pt idx="94">
                    <c:v>0</c:v>
                  </c:pt>
                  <c:pt idx="95">
                    <c:v>0</c:v>
                  </c:pt>
                  <c:pt idx="96">
                    <c:v>0</c:v>
                  </c:pt>
                  <c:pt idx="97">
                    <c:v>0</c:v>
                  </c:pt>
                </c:numCache>
              </c:numRef>
            </c:plus>
            <c:minus>
              <c:numRef>
                <c:f>'Overall rates_STDEV'!$T$6:$T$103</c:f>
                <c:numCache>
                  <c:formatCode>General</c:formatCode>
                  <c:ptCount val="98"/>
                  <c:pt idx="0">
                    <c:v>0</c:v>
                  </c:pt>
                  <c:pt idx="1">
                    <c:v>0</c:v>
                  </c:pt>
                  <c:pt idx="2">
                    <c:v>2.8196153273602028E-2</c:v>
                  </c:pt>
                  <c:pt idx="3">
                    <c:v>0</c:v>
                  </c:pt>
                  <c:pt idx="4">
                    <c:v>0</c:v>
                  </c:pt>
                  <c:pt idx="5">
                    <c:v>2.6087464710531558E-2</c:v>
                  </c:pt>
                  <c:pt idx="6">
                    <c:v>0</c:v>
                  </c:pt>
                  <c:pt idx="7">
                    <c:v>2.6488668652592706E-2</c:v>
                  </c:pt>
                  <c:pt idx="8">
                    <c:v>0</c:v>
                  </c:pt>
                  <c:pt idx="9">
                    <c:v>2.6003564507426784E-2</c:v>
                  </c:pt>
                  <c:pt idx="10">
                    <c:v>0</c:v>
                  </c:pt>
                  <c:pt idx="11">
                    <c:v>0</c:v>
                  </c:pt>
                  <c:pt idx="12">
                    <c:v>2.7130732351882136E-2</c:v>
                  </c:pt>
                  <c:pt idx="13">
                    <c:v>0</c:v>
                  </c:pt>
                  <c:pt idx="14">
                    <c:v>3.1624888385892155E-2</c:v>
                  </c:pt>
                  <c:pt idx="15">
                    <c:v>0</c:v>
                  </c:pt>
                  <c:pt idx="16">
                    <c:v>0</c:v>
                  </c:pt>
                  <c:pt idx="17">
                    <c:v>0</c:v>
                  </c:pt>
                  <c:pt idx="18">
                    <c:v>0</c:v>
                  </c:pt>
                  <c:pt idx="19">
                    <c:v>2.6432455389374374E-2</c:v>
                  </c:pt>
                  <c:pt idx="20">
                    <c:v>0</c:v>
                  </c:pt>
                  <c:pt idx="21">
                    <c:v>2.5325324994377299E-2</c:v>
                  </c:pt>
                  <c:pt idx="22">
                    <c:v>0</c:v>
                  </c:pt>
                  <c:pt idx="23">
                    <c:v>0</c:v>
                  </c:pt>
                  <c:pt idx="24">
                    <c:v>0</c:v>
                  </c:pt>
                  <c:pt idx="25">
                    <c:v>0</c:v>
                  </c:pt>
                  <c:pt idx="26">
                    <c:v>2.8525517539756393E-2</c:v>
                  </c:pt>
                  <c:pt idx="27">
                    <c:v>0</c:v>
                  </c:pt>
                  <c:pt idx="28">
                    <c:v>0</c:v>
                  </c:pt>
                  <c:pt idx="29">
                    <c:v>2.5325324994377299E-2</c:v>
                  </c:pt>
                  <c:pt idx="30">
                    <c:v>0</c:v>
                  </c:pt>
                  <c:pt idx="31">
                    <c:v>0</c:v>
                  </c:pt>
                  <c:pt idx="32">
                    <c:v>0</c:v>
                  </c:pt>
                  <c:pt idx="33">
                    <c:v>1.6717857054063406E-2</c:v>
                  </c:pt>
                  <c:pt idx="34">
                    <c:v>0</c:v>
                  </c:pt>
                  <c:pt idx="35">
                    <c:v>0</c:v>
                  </c:pt>
                  <c:pt idx="36">
                    <c:v>0</c:v>
                  </c:pt>
                  <c:pt idx="37">
                    <c:v>1.6598049086384965E-2</c:v>
                  </c:pt>
                  <c:pt idx="38">
                    <c:v>0</c:v>
                  </c:pt>
                  <c:pt idx="39">
                    <c:v>0</c:v>
                  </c:pt>
                  <c:pt idx="40">
                    <c:v>0</c:v>
                  </c:pt>
                  <c:pt idx="41">
                    <c:v>1.611458667847393E-2</c:v>
                  </c:pt>
                  <c:pt idx="42">
                    <c:v>0</c:v>
                  </c:pt>
                  <c:pt idx="43">
                    <c:v>1.5841840616317868E-2</c:v>
                  </c:pt>
                  <c:pt idx="44">
                    <c:v>1.626380180252595E-2</c:v>
                  </c:pt>
                  <c:pt idx="45">
                    <c:v>0</c:v>
                  </c:pt>
                  <c:pt idx="46">
                    <c:v>0</c:v>
                  </c:pt>
                  <c:pt idx="47">
                    <c:v>0</c:v>
                  </c:pt>
                  <c:pt idx="48">
                    <c:v>0</c:v>
                  </c:pt>
                  <c:pt idx="49">
                    <c:v>1.6620155151896181E-2</c:v>
                  </c:pt>
                  <c:pt idx="50">
                    <c:v>0</c:v>
                  </c:pt>
                  <c:pt idx="51">
                    <c:v>0</c:v>
                  </c:pt>
                  <c:pt idx="52">
                    <c:v>0</c:v>
                  </c:pt>
                  <c:pt idx="53">
                    <c:v>0</c:v>
                  </c:pt>
                  <c:pt idx="54">
                    <c:v>0</c:v>
                  </c:pt>
                  <c:pt idx="55">
                    <c:v>1.5707342683586385E-2</c:v>
                  </c:pt>
                  <c:pt idx="56">
                    <c:v>0</c:v>
                  </c:pt>
                  <c:pt idx="57">
                    <c:v>0</c:v>
                  </c:pt>
                  <c:pt idx="58">
                    <c:v>0</c:v>
                  </c:pt>
                  <c:pt idx="59">
                    <c:v>0</c:v>
                  </c:pt>
                  <c:pt idx="60">
                    <c:v>0</c:v>
                  </c:pt>
                  <c:pt idx="61">
                    <c:v>0</c:v>
                  </c:pt>
                  <c:pt idx="62">
                    <c:v>0</c:v>
                  </c:pt>
                  <c:pt idx="63">
                    <c:v>0</c:v>
                  </c:pt>
                  <c:pt idx="64">
                    <c:v>0</c:v>
                  </c:pt>
                  <c:pt idx="65">
                    <c:v>0</c:v>
                  </c:pt>
                  <c:pt idx="66">
                    <c:v>0</c:v>
                  </c:pt>
                  <c:pt idx="67">
                    <c:v>0</c:v>
                  </c:pt>
                  <c:pt idx="68">
                    <c:v>1.5777798108698185E-2</c:v>
                  </c:pt>
                  <c:pt idx="69">
                    <c:v>0</c:v>
                  </c:pt>
                  <c:pt idx="70">
                    <c:v>0</c:v>
                  </c:pt>
                  <c:pt idx="71">
                    <c:v>0</c:v>
                  </c:pt>
                  <c:pt idx="72">
                    <c:v>0</c:v>
                  </c:pt>
                  <c:pt idx="73">
                    <c:v>0</c:v>
                  </c:pt>
                  <c:pt idx="74">
                    <c:v>0</c:v>
                  </c:pt>
                  <c:pt idx="75">
                    <c:v>0</c:v>
                  </c:pt>
                  <c:pt idx="76">
                    <c:v>0</c:v>
                  </c:pt>
                  <c:pt idx="77">
                    <c:v>0</c:v>
                  </c:pt>
                  <c:pt idx="78">
                    <c:v>0</c:v>
                  </c:pt>
                  <c:pt idx="79">
                    <c:v>0</c:v>
                  </c:pt>
                  <c:pt idx="80">
                    <c:v>0</c:v>
                  </c:pt>
                  <c:pt idx="81">
                    <c:v>0</c:v>
                  </c:pt>
                  <c:pt idx="82">
                    <c:v>0</c:v>
                  </c:pt>
                  <c:pt idx="83">
                    <c:v>0</c:v>
                  </c:pt>
                  <c:pt idx="84">
                    <c:v>0</c:v>
                  </c:pt>
                  <c:pt idx="85">
                    <c:v>0</c:v>
                  </c:pt>
                  <c:pt idx="86">
                    <c:v>0</c:v>
                  </c:pt>
                  <c:pt idx="87">
                    <c:v>0</c:v>
                  </c:pt>
                  <c:pt idx="88">
                    <c:v>0</c:v>
                  </c:pt>
                  <c:pt idx="89">
                    <c:v>0</c:v>
                  </c:pt>
                  <c:pt idx="90">
                    <c:v>0</c:v>
                  </c:pt>
                  <c:pt idx="91">
                    <c:v>0</c:v>
                  </c:pt>
                  <c:pt idx="92">
                    <c:v>0</c:v>
                  </c:pt>
                  <c:pt idx="93">
                    <c:v>0</c:v>
                  </c:pt>
                  <c:pt idx="94">
                    <c:v>0</c:v>
                  </c:pt>
                  <c:pt idx="95">
                    <c:v>0</c:v>
                  </c:pt>
                  <c:pt idx="96">
                    <c:v>0</c:v>
                  </c:pt>
                  <c:pt idx="97">
                    <c:v>0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/>
                </a:solidFill>
                <a:round/>
              </a:ln>
              <a:effectLst/>
            </c:spPr>
          </c:errBars>
          <c:xVal>
            <c:numRef>
              <c:f>'Overall rates'!$B$31:$B$128</c:f>
              <c:numCache>
                <c:formatCode>General</c:formatCode>
                <c:ptCount val="98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</c:numCache>
            </c:numRef>
          </c:xVal>
          <c:yVal>
            <c:numRef>
              <c:f>'Overall rates'!$W$31:$W$128</c:f>
              <c:numCache>
                <c:formatCode>General</c:formatCode>
                <c:ptCount val="98"/>
                <c:pt idx="2" formatCode="0.00">
                  <c:v>-0.57873444840880583</c:v>
                </c:pt>
                <c:pt idx="5" formatCode="0.00">
                  <c:v>-0.63174857048092259</c:v>
                </c:pt>
                <c:pt idx="7" formatCode="0.00">
                  <c:v>-1.4248730693092464</c:v>
                </c:pt>
                <c:pt idx="9" formatCode="0.00">
                  <c:v>-1.4690773088934235</c:v>
                </c:pt>
                <c:pt idx="12" formatCode="0.00">
                  <c:v>-1.4577067227998515</c:v>
                </c:pt>
                <c:pt idx="14" formatCode="0.00">
                  <c:v>-1.4569347114343016</c:v>
                </c:pt>
                <c:pt idx="19" formatCode="0.00">
                  <c:v>-1.436437839946213</c:v>
                </c:pt>
                <c:pt idx="26" formatCode="0.00">
                  <c:v>-0.92557563448093594</c:v>
                </c:pt>
                <c:pt idx="33" formatCode="0.00">
                  <c:v>-0.63746241518953961</c:v>
                </c:pt>
                <c:pt idx="37" formatCode="0.00">
                  <c:v>-0.62462059093609512</c:v>
                </c:pt>
                <c:pt idx="41" formatCode="0.00">
                  <c:v>-0.60785089483995725</c:v>
                </c:pt>
                <c:pt idx="44" formatCode="0.00">
                  <c:v>-0.55496103212574321</c:v>
                </c:pt>
                <c:pt idx="49" formatCode="0.00">
                  <c:v>-0.56113829283869787</c:v>
                </c:pt>
                <c:pt idx="55" formatCode="0.00">
                  <c:v>-0.5951470668542902</c:v>
                </c:pt>
                <c:pt idx="68" formatCode="0.00">
                  <c:v>-0.66038993763159526</c:v>
                </c:pt>
                <c:pt idx="97" formatCode="0.00">
                  <c:v>-0.59717938551232375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4B43-401D-984E-1B0E6038BBFE}"/>
            </c:ext>
          </c:extLst>
        </c:ser>
        <c:ser>
          <c:idx val="0"/>
          <c:order val="2"/>
          <c:tx>
            <c:strRef>
              <c:f>'Overall rates'!$AB$28</c:f>
              <c:strCache>
                <c:ptCount val="1"/>
                <c:pt idx="0">
                  <c:v>x (estim)</c:v>
                </c:pt>
              </c:strCache>
            </c:strRef>
          </c:tx>
          <c:spPr>
            <a:ln w="12700" cap="rnd">
              <a:solidFill>
                <a:schemeClr val="tx1"/>
              </a:solidFill>
              <a:prstDash val="sysDash"/>
              <a:round/>
            </a:ln>
            <a:effectLst/>
          </c:spPr>
          <c:marker>
            <c:symbol val="circle"/>
            <c:size val="7"/>
            <c:spPr>
              <a:solidFill>
                <a:schemeClr val="tx1">
                  <a:lumMod val="65000"/>
                  <a:lumOff val="35000"/>
                </a:schemeClr>
              </a:solidFill>
              <a:ln w="9525">
                <a:solidFill>
                  <a:schemeClr val="tx1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'Overall rates_STDEV'!$X$6:$X$103</c:f>
                <c:numCache>
                  <c:formatCode>General</c:formatCode>
                  <c:ptCount val="98"/>
                  <c:pt idx="2">
                    <c:v>4.1228509669506704E-2</c:v>
                  </c:pt>
                  <c:pt idx="5">
                    <c:v>4.5450296882032122E-2</c:v>
                  </c:pt>
                  <c:pt idx="7">
                    <c:v>3.8326242026891673E-2</c:v>
                  </c:pt>
                  <c:pt idx="9">
                    <c:v>3.9225996598651593E-2</c:v>
                  </c:pt>
                  <c:pt idx="12">
                    <c:v>3.9453419106621722E-2</c:v>
                  </c:pt>
                  <c:pt idx="14">
                    <c:v>3.9243859949530287E-2</c:v>
                  </c:pt>
                  <c:pt idx="19">
                    <c:v>3.9268278586277579E-2</c:v>
                  </c:pt>
                  <c:pt idx="26">
                    <c:v>3.9997541921259386E-2</c:v>
                  </c:pt>
                  <c:pt idx="41">
                    <c:v>4.5955510900050497E-2</c:v>
                  </c:pt>
                  <c:pt idx="44">
                    <c:v>4.2530043400500803E-2</c:v>
                  </c:pt>
                  <c:pt idx="49">
                    <c:v>4.296974525080454E-2</c:v>
                  </c:pt>
                  <c:pt idx="55">
                    <c:v>4.2332035466629614E-2</c:v>
                  </c:pt>
                  <c:pt idx="68">
                    <c:v>4.3747419988644946E-2</c:v>
                  </c:pt>
                </c:numCache>
              </c:numRef>
            </c:plus>
            <c:minus>
              <c:numRef>
                <c:f>'Overall rates_STDEV'!$X$6:$X$103</c:f>
                <c:numCache>
                  <c:formatCode>General</c:formatCode>
                  <c:ptCount val="98"/>
                  <c:pt idx="2">
                    <c:v>4.1228509669506704E-2</c:v>
                  </c:pt>
                  <c:pt idx="5">
                    <c:v>4.5450296882032122E-2</c:v>
                  </c:pt>
                  <c:pt idx="7">
                    <c:v>3.8326242026891673E-2</c:v>
                  </c:pt>
                  <c:pt idx="9">
                    <c:v>3.9225996598651593E-2</c:v>
                  </c:pt>
                  <c:pt idx="12">
                    <c:v>3.9453419106621722E-2</c:v>
                  </c:pt>
                  <c:pt idx="14">
                    <c:v>3.9243859949530287E-2</c:v>
                  </c:pt>
                  <c:pt idx="19">
                    <c:v>3.9268278586277579E-2</c:v>
                  </c:pt>
                  <c:pt idx="26">
                    <c:v>3.9997541921259386E-2</c:v>
                  </c:pt>
                  <c:pt idx="41">
                    <c:v>4.5955510900050497E-2</c:v>
                  </c:pt>
                  <c:pt idx="44">
                    <c:v>4.2530043400500803E-2</c:v>
                  </c:pt>
                  <c:pt idx="49">
                    <c:v>4.296974525080454E-2</c:v>
                  </c:pt>
                  <c:pt idx="55">
                    <c:v>4.2332035466629614E-2</c:v>
                  </c:pt>
                  <c:pt idx="68">
                    <c:v>4.3747419988644946E-2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bg1">
                    <a:lumMod val="65000"/>
                  </a:schemeClr>
                </a:solidFill>
                <a:round/>
              </a:ln>
              <a:effectLst/>
            </c:spPr>
          </c:errBars>
          <c:xVal>
            <c:numRef>
              <c:f>'Overall rates'!$B$31:$B$128</c:f>
              <c:numCache>
                <c:formatCode>General</c:formatCode>
                <c:ptCount val="98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</c:numCache>
            </c:numRef>
          </c:xVal>
          <c:yVal>
            <c:numRef>
              <c:f>'Overall rates'!$AB$31:$AB$128</c:f>
              <c:numCache>
                <c:formatCode>General</c:formatCode>
                <c:ptCount val="98"/>
                <c:pt idx="2" formatCode="0.00">
                  <c:v>0.85329583601970072</c:v>
                </c:pt>
                <c:pt idx="5" formatCode="0.00">
                  <c:v>1.9293581524715215</c:v>
                </c:pt>
                <c:pt idx="7" formatCode="0.00">
                  <c:v>2.1604629704403111</c:v>
                </c:pt>
                <c:pt idx="9" formatCode="0.00">
                  <c:v>2.2818675474046661</c:v>
                </c:pt>
                <c:pt idx="12" formatCode="0.00">
                  <c:v>2.2768813850332128</c:v>
                </c:pt>
                <c:pt idx="14" formatCode="0.00">
                  <c:v>2.2807482519936446</c:v>
                </c:pt>
                <c:pt idx="19" formatCode="0.00">
                  <c:v>2.2806034395325998</c:v>
                </c:pt>
                <c:pt idx="26" formatCode="0.00">
                  <c:v>1.4048162863362417</c:v>
                </c:pt>
                <c:pt idx="41" formatCode="0.00">
                  <c:v>1.3645676539426244</c:v>
                </c:pt>
                <c:pt idx="44" formatCode="0.00">
                  <c:v>1.5428581546330278</c:v>
                </c:pt>
                <c:pt idx="49" formatCode="0.00">
                  <c:v>1.7008409623679865</c:v>
                </c:pt>
                <c:pt idx="55" formatCode="0.00">
                  <c:v>1.2440942141867162</c:v>
                </c:pt>
                <c:pt idx="68" formatCode="0.00">
                  <c:v>1.1907379494125405</c:v>
                </c:pt>
                <c:pt idx="97" formatCode="0.00">
                  <c:v>1.0963388494957991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4B43-401D-984E-1B0E6038BBFE}"/>
            </c:ext>
          </c:extLst>
        </c:ser>
        <c:ser>
          <c:idx val="3"/>
          <c:order val="3"/>
          <c:tx>
            <c:strRef>
              <c:f>'Overall rates'!$X$28</c:f>
              <c:strCache>
                <c:ptCount val="1"/>
                <c:pt idx="0">
                  <c:v>no2-</c:v>
                </c:pt>
              </c:strCache>
            </c:strRef>
          </c:tx>
          <c:spPr>
            <a:ln w="12700" cap="rnd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</a:ln>
            <a:effectLst/>
          </c:spPr>
          <c:marker>
            <c:symbol val="square"/>
            <c:size val="7"/>
            <c:spPr>
              <a:solidFill>
                <a:schemeClr val="bg1">
                  <a:lumMod val="65000"/>
                </a:schemeClr>
              </a:solidFill>
              <a:ln w="9525"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c:spPr>
          </c:marker>
          <c:xVal>
            <c:numRef>
              <c:f>'Overall rates'!$B$31:$B$129</c:f>
              <c:numCache>
                <c:formatCode>General</c:formatCode>
                <c:ptCount val="99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100</c:v>
                </c:pt>
              </c:numCache>
            </c:numRef>
          </c:xVal>
          <c:yVal>
            <c:numRef>
              <c:f>'Overall rates'!$X$31:$X$129</c:f>
              <c:numCache>
                <c:formatCode>General</c:formatCode>
                <c:ptCount val="99"/>
                <c:pt idx="2" formatCode="0.00">
                  <c:v>3.908157224356063E-3</c:v>
                </c:pt>
                <c:pt idx="5" formatCode="0.00">
                  <c:v>1.9994794967309906E-2</c:v>
                </c:pt>
                <c:pt idx="7" formatCode="0.00">
                  <c:v>0.64340415717146038</c:v>
                </c:pt>
                <c:pt idx="9" formatCode="0.00">
                  <c:v>0.12729332313997677</c:v>
                </c:pt>
                <c:pt idx="12" formatCode="0.00">
                  <c:v>0.27636868183413382</c:v>
                </c:pt>
                <c:pt idx="14" formatCode="0.00">
                  <c:v>0.2563869754101184</c:v>
                </c:pt>
                <c:pt idx="19" formatCode="0.00">
                  <c:v>7.5156869699155054E-2</c:v>
                </c:pt>
                <c:pt idx="26" formatCode="0.00">
                  <c:v>0.23945898974351199</c:v>
                </c:pt>
                <c:pt idx="33" formatCode="0.00">
                  <c:v>7.4032073009779953E-3</c:v>
                </c:pt>
                <c:pt idx="37" formatCode="0.00">
                  <c:v>7.6895191855462044E-6</c:v>
                </c:pt>
                <c:pt idx="41" formatCode="0.00">
                  <c:v>2.7404137522957223E-4</c:v>
                </c:pt>
                <c:pt idx="44" formatCode="0.00">
                  <c:v>6.7487801362506577E-4</c:v>
                </c:pt>
                <c:pt idx="49" formatCode="0.00">
                  <c:v>8.4666514436599163E-4</c:v>
                </c:pt>
                <c:pt idx="55" formatCode="0.00">
                  <c:v>1.4213339983921842E-2</c:v>
                </c:pt>
                <c:pt idx="68" formatCode="0.00">
                  <c:v>4.8926610902927499E-2</c:v>
                </c:pt>
                <c:pt idx="97" formatCode="0.00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4B43-401D-984E-1B0E6038BB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44003824"/>
        <c:axId val="444014976"/>
      </c:scatterChart>
      <c:valAx>
        <c:axId val="444003824"/>
        <c:scaling>
          <c:orientation val="minMax"/>
          <c:max val="100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NL"/>
          </a:p>
        </c:txPr>
        <c:crossAx val="444014976"/>
        <c:crossesAt val="-3"/>
        <c:crossBetween val="midCat"/>
        <c:majorUnit val="20"/>
        <c:minorUnit val="12.5"/>
      </c:valAx>
      <c:valAx>
        <c:axId val="444014976"/>
        <c:scaling>
          <c:orientation val="minMax"/>
          <c:min val="-3"/>
        </c:scaling>
        <c:delete val="0"/>
        <c:axPos val="l"/>
        <c:numFmt formatCode="0" sourceLinked="0"/>
        <c:majorTickMark val="out"/>
        <c:minorTickMark val="none"/>
        <c:tickLblPos val="none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NL"/>
          </a:p>
        </c:txPr>
        <c:crossAx val="444003824"/>
        <c:crosses val="autoZero"/>
        <c:crossBetween val="midCat"/>
        <c:majorUnit val="1"/>
        <c:minorUnit val="0.5"/>
      </c:valAx>
      <c:spPr>
        <a:noFill/>
        <a:ln>
          <a:solidFill>
            <a:schemeClr val="tx1"/>
          </a:solidFill>
        </a:ln>
        <a:effectLst/>
      </c:spPr>
    </c:plotArea>
    <c:plotVisOnly val="0"/>
    <c:dispBlanksAs val="span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800">
          <a:latin typeface="+mj-lt"/>
        </a:defRPr>
      </a:pPr>
      <a:endParaRPr lang="en-NL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5626395253426154"/>
          <c:y val="6.6525613488509883E-2"/>
          <c:w val="0.67257793941236921"/>
          <c:h val="0.63061715678020658"/>
        </c:manualLayout>
      </c:layout>
      <c:scatterChart>
        <c:scatterStyle val="lineMarker"/>
        <c:varyColors val="0"/>
        <c:ser>
          <c:idx val="5"/>
          <c:order val="0"/>
          <c:tx>
            <c:strRef>
              <c:f>'Overall rates'!$E$28</c:f>
              <c:strCache>
                <c:ptCount val="1"/>
                <c:pt idx="0">
                  <c:v>co2_tot</c:v>
                </c:pt>
              </c:strCache>
            </c:strRef>
          </c:tx>
          <c:spPr>
            <a:ln w="9525" cap="rnd">
              <a:solidFill>
                <a:schemeClr val="bg1">
                  <a:lumMod val="65000"/>
                </a:schemeClr>
              </a:solidFill>
              <a:round/>
            </a:ln>
            <a:effectLst/>
          </c:spPr>
          <c:marker>
            <c:symbol val="circle"/>
            <c:size val="7"/>
            <c:spPr>
              <a:solidFill>
                <a:schemeClr val="bg1"/>
              </a:solidFill>
              <a:ln w="12700">
                <a:solidFill>
                  <a:schemeClr val="bg1">
                    <a:lumMod val="65000"/>
                  </a:schemeClr>
                </a:solidFill>
              </a:ln>
              <a:effectLst/>
            </c:spPr>
          </c:marker>
          <c:xVal>
            <c:numRef>
              <c:f>'Overall rates'!$B$31:$B$129</c:f>
              <c:numCache>
                <c:formatCode>General</c:formatCode>
                <c:ptCount val="99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100</c:v>
                </c:pt>
              </c:numCache>
            </c:numRef>
          </c:xVal>
          <c:yVal>
            <c:numRef>
              <c:f>'Overall rates'!$E$31:$E$129</c:f>
              <c:numCache>
                <c:formatCode>General</c:formatCode>
                <c:ptCount val="99"/>
                <c:pt idx="42" formatCode="0.00">
                  <c:v>1.3506748023448949</c:v>
                </c:pt>
                <c:pt idx="43" formatCode="0.00">
                  <c:v>1.3724257243242739</c:v>
                </c:pt>
                <c:pt idx="44" formatCode="0.00">
                  <c:v>1.3878317712847359</c:v>
                </c:pt>
                <c:pt idx="45" formatCode="0.00">
                  <c:v>1.354580931761906</c:v>
                </c:pt>
                <c:pt idx="46" formatCode="0.00">
                  <c:v>1.3506105374307009</c:v>
                </c:pt>
                <c:pt idx="47" formatCode="0.00">
                  <c:v>1.3817637385749351</c:v>
                </c:pt>
                <c:pt idx="48" formatCode="0.00">
                  <c:v>1.384410175438388</c:v>
                </c:pt>
                <c:pt idx="49" formatCode="0.00">
                  <c:v>1.340426480482388</c:v>
                </c:pt>
                <c:pt idx="50" formatCode="0.00">
                  <c:v>1.317869798253023</c:v>
                </c:pt>
                <c:pt idx="51" formatCode="0.00">
                  <c:v>1.2433342766851201</c:v>
                </c:pt>
                <c:pt idx="52" formatCode="0.00">
                  <c:v>1.2265949912729539</c:v>
                </c:pt>
                <c:pt idx="53" formatCode="0.00">
                  <c:v>1.23916576911975</c:v>
                </c:pt>
                <c:pt idx="54" formatCode="0.00">
                  <c:v>1.194783726902193</c:v>
                </c:pt>
                <c:pt idx="55" formatCode="0.00">
                  <c:v>1.247899585868788</c:v>
                </c:pt>
                <c:pt idx="56" formatCode="0.00">
                  <c:v>1.2694968520513841</c:v>
                </c:pt>
                <c:pt idx="57" formatCode="0.00">
                  <c:v>1.2132961968100391</c:v>
                </c:pt>
                <c:pt idx="58" formatCode="0.00">
                  <c:v>1.227246744878318</c:v>
                </c:pt>
                <c:pt idx="59" formatCode="0.00">
                  <c:v>1.219940694908394</c:v>
                </c:pt>
                <c:pt idx="60" formatCode="0.00">
                  <c:v>1.322404056305446</c:v>
                </c:pt>
                <c:pt idx="61" formatCode="0.00">
                  <c:v>1.2378088011163151</c:v>
                </c:pt>
                <c:pt idx="62" formatCode="0.00">
                  <c:v>1.316237803460887</c:v>
                </c:pt>
                <c:pt idx="63" formatCode="0.00">
                  <c:v>1.3270453697729749</c:v>
                </c:pt>
                <c:pt idx="64" formatCode="0.00">
                  <c:v>1.3035638082929779</c:v>
                </c:pt>
                <c:pt idx="65" formatCode="0.00">
                  <c:v>1.317177889713897</c:v>
                </c:pt>
                <c:pt idx="66" formatCode="0.00">
                  <c:v>1.331428990940829</c:v>
                </c:pt>
                <c:pt idx="67" formatCode="0.00">
                  <c:v>1.3367071651030049</c:v>
                </c:pt>
                <c:pt idx="68" formatCode="0.00">
                  <c:v>1.314506549738329</c:v>
                </c:pt>
                <c:pt idx="69" formatCode="0.00">
                  <c:v>1.3357227096030879</c:v>
                </c:pt>
                <c:pt idx="70" formatCode="0.00">
                  <c:v>1.3257217366857841</c:v>
                </c:pt>
                <c:pt idx="71" formatCode="0.00">
                  <c:v>1.3102608119510151</c:v>
                </c:pt>
                <c:pt idx="72" formatCode="0.00">
                  <c:v>1.3212352060216219</c:v>
                </c:pt>
                <c:pt idx="73" formatCode="0.00">
                  <c:v>1.328368431974899</c:v>
                </c:pt>
                <c:pt idx="74" formatCode="0.00">
                  <c:v>1.320559874523799</c:v>
                </c:pt>
                <c:pt idx="75" formatCode="0.00">
                  <c:v>1.275087285636104</c:v>
                </c:pt>
                <c:pt idx="76" formatCode="0.00">
                  <c:v>1.251148734257405</c:v>
                </c:pt>
                <c:pt idx="77" formatCode="0.00">
                  <c:v>1.228343872354583</c:v>
                </c:pt>
                <c:pt idx="78" formatCode="0.00">
                  <c:v>1.244310112248713</c:v>
                </c:pt>
                <c:pt idx="79" formatCode="0.00">
                  <c:v>1.25050040345532</c:v>
                </c:pt>
                <c:pt idx="80" formatCode="0.00">
                  <c:v>1.345833779915323</c:v>
                </c:pt>
                <c:pt idx="81" formatCode="0.00">
                  <c:v>1.3562698976632781</c:v>
                </c:pt>
                <c:pt idx="82" formatCode="0.00">
                  <c:v>1.300490084043143</c:v>
                </c:pt>
                <c:pt idx="83" formatCode="0.00">
                  <c:v>1.2711878749877801</c:v>
                </c:pt>
                <c:pt idx="84" formatCode="0.00">
                  <c:v>1.266239113697077</c:v>
                </c:pt>
                <c:pt idx="85" formatCode="0.00">
                  <c:v>1.406072267324759</c:v>
                </c:pt>
                <c:pt idx="86" formatCode="0.00">
                  <c:v>1.440821439281619</c:v>
                </c:pt>
                <c:pt idx="87" formatCode="0.00">
                  <c:v>1.282389061837677</c:v>
                </c:pt>
                <c:pt idx="88" formatCode="0.00">
                  <c:v>1.2636840841802719</c:v>
                </c:pt>
                <c:pt idx="89" formatCode="0.00">
                  <c:v>1.337173975967628</c:v>
                </c:pt>
                <c:pt idx="90" formatCode="0.00">
                  <c:v>1.4453554300420539</c:v>
                </c:pt>
                <c:pt idx="91" formatCode="0.00">
                  <c:v>1.2473770273887961</c:v>
                </c:pt>
                <c:pt idx="92" formatCode="0.00">
                  <c:v>1.2223783827077139</c:v>
                </c:pt>
                <c:pt idx="93" formatCode="0.00">
                  <c:v>1.304279184512273</c:v>
                </c:pt>
                <c:pt idx="94" formatCode="0.00">
                  <c:v>1.232579582215644</c:v>
                </c:pt>
                <c:pt idx="95" formatCode="0.00">
                  <c:v>1.1952764353062491</c:v>
                </c:pt>
                <c:pt idx="96" formatCode="0.00">
                  <c:v>1.1612111294413561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3A29-41A8-A65E-B16B6C746236}"/>
            </c:ext>
          </c:extLst>
        </c:ser>
        <c:ser>
          <c:idx val="1"/>
          <c:order val="1"/>
          <c:tx>
            <c:strRef>
              <c:f>'Overall rates'!$I$28</c:f>
              <c:strCache>
                <c:ptCount val="1"/>
                <c:pt idx="0">
                  <c:v>no3-</c:v>
                </c:pt>
              </c:strCache>
            </c:strRef>
          </c:tx>
          <c:spPr>
            <a:ln w="12700" cap="rnd">
              <a:solidFill>
                <a:schemeClr val="tx1"/>
              </a:solidFill>
              <a:prstDash val="sysDash"/>
              <a:round/>
            </a:ln>
            <a:effectLst/>
          </c:spPr>
          <c:marker>
            <c:symbol val="circle"/>
            <c:size val="7"/>
            <c:spPr>
              <a:solidFill>
                <a:schemeClr val="tx1">
                  <a:lumMod val="65000"/>
                  <a:lumOff val="35000"/>
                </a:schemeClr>
              </a:solidFill>
              <a:ln w="9525">
                <a:solidFill>
                  <a:schemeClr val="tx1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'Overall rates_STDEV'!$I$6:$I$103</c:f>
                <c:numCache>
                  <c:formatCode>General</c:formatCode>
                  <c:ptCount val="98"/>
                  <c:pt idx="0">
                    <c:v>0</c:v>
                  </c:pt>
                  <c:pt idx="1">
                    <c:v>0</c:v>
                  </c:pt>
                  <c:pt idx="2">
                    <c:v>4.0286790752231301E-2</c:v>
                  </c:pt>
                  <c:pt idx="3">
                    <c:v>0</c:v>
                  </c:pt>
                  <c:pt idx="4">
                    <c:v>0</c:v>
                  </c:pt>
                  <c:pt idx="5">
                    <c:v>3.8678520805287844E-2</c:v>
                  </c:pt>
                  <c:pt idx="6">
                    <c:v>0</c:v>
                  </c:pt>
                  <c:pt idx="7">
                    <c:v>4.2325836936856057E-2</c:v>
                  </c:pt>
                  <c:pt idx="8">
                    <c:v>0</c:v>
                  </c:pt>
                  <c:pt idx="9">
                    <c:v>4.6800572826938079E-2</c:v>
                  </c:pt>
                  <c:pt idx="10">
                    <c:v>0</c:v>
                  </c:pt>
                  <c:pt idx="11">
                    <c:v>0</c:v>
                  </c:pt>
                  <c:pt idx="12">
                    <c:v>4.6664574439842212E-2</c:v>
                  </c:pt>
                  <c:pt idx="13">
                    <c:v>0</c:v>
                  </c:pt>
                  <c:pt idx="14">
                    <c:v>5.1924415405512486E-2</c:v>
                  </c:pt>
                  <c:pt idx="15">
                    <c:v>0</c:v>
                  </c:pt>
                  <c:pt idx="16">
                    <c:v>0</c:v>
                  </c:pt>
                  <c:pt idx="17">
                    <c:v>0</c:v>
                  </c:pt>
                  <c:pt idx="18">
                    <c:v>0</c:v>
                  </c:pt>
                  <c:pt idx="19">
                    <c:v>5.0713740739142671E-2</c:v>
                  </c:pt>
                  <c:pt idx="20">
                    <c:v>0</c:v>
                  </c:pt>
                  <c:pt idx="21">
                    <c:v>0</c:v>
                  </c:pt>
                  <c:pt idx="22">
                    <c:v>0</c:v>
                  </c:pt>
                  <c:pt idx="23">
                    <c:v>0</c:v>
                  </c:pt>
                  <c:pt idx="24">
                    <c:v>0</c:v>
                  </c:pt>
                  <c:pt idx="25">
                    <c:v>0</c:v>
                  </c:pt>
                  <c:pt idx="26">
                    <c:v>4.761907366553382E-2</c:v>
                  </c:pt>
                  <c:pt idx="27">
                    <c:v>0</c:v>
                  </c:pt>
                  <c:pt idx="28">
                    <c:v>0</c:v>
                  </c:pt>
                  <c:pt idx="29">
                    <c:v>3.9725648128648677E-2</c:v>
                  </c:pt>
                  <c:pt idx="30">
                    <c:v>0</c:v>
                  </c:pt>
                  <c:pt idx="31">
                    <c:v>0</c:v>
                  </c:pt>
                  <c:pt idx="32">
                    <c:v>0</c:v>
                  </c:pt>
                  <c:pt idx="33">
                    <c:v>0</c:v>
                  </c:pt>
                  <c:pt idx="34">
                    <c:v>0</c:v>
                  </c:pt>
                  <c:pt idx="35">
                    <c:v>0</c:v>
                  </c:pt>
                  <c:pt idx="36">
                    <c:v>0</c:v>
                  </c:pt>
                  <c:pt idx="37">
                    <c:v>2.6402693408128119E-2</c:v>
                  </c:pt>
                  <c:pt idx="38">
                    <c:v>0</c:v>
                  </c:pt>
                  <c:pt idx="39">
                    <c:v>0</c:v>
                  </c:pt>
                  <c:pt idx="40">
                    <c:v>0</c:v>
                  </c:pt>
                  <c:pt idx="41">
                    <c:v>4.0508311393780978E-2</c:v>
                  </c:pt>
                  <c:pt idx="42">
                    <c:v>0</c:v>
                  </c:pt>
                  <c:pt idx="43">
                    <c:v>3.4033588623508131E-2</c:v>
                  </c:pt>
                  <c:pt idx="44">
                    <c:v>0</c:v>
                  </c:pt>
                  <c:pt idx="45">
                    <c:v>0</c:v>
                  </c:pt>
                  <c:pt idx="46">
                    <c:v>0</c:v>
                  </c:pt>
                  <c:pt idx="47">
                    <c:v>0</c:v>
                  </c:pt>
                  <c:pt idx="48">
                    <c:v>0</c:v>
                  </c:pt>
                  <c:pt idx="49">
                    <c:v>3.3151487309044748E-2</c:v>
                  </c:pt>
                  <c:pt idx="50">
                    <c:v>0</c:v>
                  </c:pt>
                  <c:pt idx="51">
                    <c:v>0</c:v>
                  </c:pt>
                  <c:pt idx="52">
                    <c:v>0</c:v>
                  </c:pt>
                  <c:pt idx="53">
                    <c:v>0</c:v>
                  </c:pt>
                  <c:pt idx="54">
                    <c:v>0</c:v>
                  </c:pt>
                  <c:pt idx="55">
                    <c:v>2.3105824565385843E-2</c:v>
                  </c:pt>
                  <c:pt idx="56">
                    <c:v>0</c:v>
                  </c:pt>
                  <c:pt idx="57">
                    <c:v>0</c:v>
                  </c:pt>
                  <c:pt idx="58">
                    <c:v>0</c:v>
                  </c:pt>
                  <c:pt idx="59">
                    <c:v>0</c:v>
                  </c:pt>
                  <c:pt idx="60">
                    <c:v>0</c:v>
                  </c:pt>
                  <c:pt idx="61">
                    <c:v>0</c:v>
                  </c:pt>
                  <c:pt idx="62">
                    <c:v>0</c:v>
                  </c:pt>
                  <c:pt idx="63">
                    <c:v>0</c:v>
                  </c:pt>
                  <c:pt idx="64">
                    <c:v>0</c:v>
                  </c:pt>
                  <c:pt idx="65">
                    <c:v>0</c:v>
                  </c:pt>
                  <c:pt idx="66">
                    <c:v>0</c:v>
                  </c:pt>
                  <c:pt idx="67">
                    <c:v>0</c:v>
                  </c:pt>
                  <c:pt idx="68">
                    <c:v>2.8491244941118595E-2</c:v>
                  </c:pt>
                  <c:pt idx="69">
                    <c:v>0</c:v>
                  </c:pt>
                  <c:pt idx="70">
                    <c:v>0</c:v>
                  </c:pt>
                  <c:pt idx="71">
                    <c:v>0</c:v>
                  </c:pt>
                  <c:pt idx="72">
                    <c:v>0</c:v>
                  </c:pt>
                  <c:pt idx="73">
                    <c:v>0</c:v>
                  </c:pt>
                  <c:pt idx="74">
                    <c:v>0</c:v>
                  </c:pt>
                  <c:pt idx="75">
                    <c:v>0</c:v>
                  </c:pt>
                  <c:pt idx="76">
                    <c:v>0</c:v>
                  </c:pt>
                  <c:pt idx="77">
                    <c:v>0</c:v>
                  </c:pt>
                  <c:pt idx="78">
                    <c:v>0</c:v>
                  </c:pt>
                  <c:pt idx="79">
                    <c:v>0</c:v>
                  </c:pt>
                  <c:pt idx="80">
                    <c:v>0</c:v>
                  </c:pt>
                  <c:pt idx="81">
                    <c:v>0</c:v>
                  </c:pt>
                  <c:pt idx="82">
                    <c:v>0</c:v>
                  </c:pt>
                  <c:pt idx="83">
                    <c:v>0</c:v>
                  </c:pt>
                  <c:pt idx="84">
                    <c:v>0</c:v>
                  </c:pt>
                  <c:pt idx="85">
                    <c:v>0</c:v>
                  </c:pt>
                  <c:pt idx="86">
                    <c:v>0</c:v>
                  </c:pt>
                  <c:pt idx="87">
                    <c:v>0</c:v>
                  </c:pt>
                  <c:pt idx="88">
                    <c:v>0</c:v>
                  </c:pt>
                  <c:pt idx="89">
                    <c:v>0</c:v>
                  </c:pt>
                  <c:pt idx="90">
                    <c:v>0</c:v>
                  </c:pt>
                  <c:pt idx="91">
                    <c:v>0</c:v>
                  </c:pt>
                  <c:pt idx="92">
                    <c:v>0</c:v>
                  </c:pt>
                  <c:pt idx="93">
                    <c:v>0</c:v>
                  </c:pt>
                  <c:pt idx="94">
                    <c:v>0</c:v>
                  </c:pt>
                  <c:pt idx="95">
                    <c:v>0</c:v>
                  </c:pt>
                  <c:pt idx="96">
                    <c:v>0</c:v>
                  </c:pt>
                  <c:pt idx="97">
                    <c:v>0</c:v>
                  </c:pt>
                </c:numCache>
              </c:numRef>
            </c:plus>
            <c:minus>
              <c:numRef>
                <c:f>'Overall rates_STDEV'!$I$6:$I$103</c:f>
                <c:numCache>
                  <c:formatCode>General</c:formatCode>
                  <c:ptCount val="98"/>
                  <c:pt idx="0">
                    <c:v>0</c:v>
                  </c:pt>
                  <c:pt idx="1">
                    <c:v>0</c:v>
                  </c:pt>
                  <c:pt idx="2">
                    <c:v>4.0286790752231301E-2</c:v>
                  </c:pt>
                  <c:pt idx="3">
                    <c:v>0</c:v>
                  </c:pt>
                  <c:pt idx="4">
                    <c:v>0</c:v>
                  </c:pt>
                  <c:pt idx="5">
                    <c:v>3.8678520805287844E-2</c:v>
                  </c:pt>
                  <c:pt idx="6">
                    <c:v>0</c:v>
                  </c:pt>
                  <c:pt idx="7">
                    <c:v>4.2325836936856057E-2</c:v>
                  </c:pt>
                  <c:pt idx="8">
                    <c:v>0</c:v>
                  </c:pt>
                  <c:pt idx="9">
                    <c:v>4.6800572826938079E-2</c:v>
                  </c:pt>
                  <c:pt idx="10">
                    <c:v>0</c:v>
                  </c:pt>
                  <c:pt idx="11">
                    <c:v>0</c:v>
                  </c:pt>
                  <c:pt idx="12">
                    <c:v>4.6664574439842212E-2</c:v>
                  </c:pt>
                  <c:pt idx="13">
                    <c:v>0</c:v>
                  </c:pt>
                  <c:pt idx="14">
                    <c:v>5.1924415405512486E-2</c:v>
                  </c:pt>
                  <c:pt idx="15">
                    <c:v>0</c:v>
                  </c:pt>
                  <c:pt idx="16">
                    <c:v>0</c:v>
                  </c:pt>
                  <c:pt idx="17">
                    <c:v>0</c:v>
                  </c:pt>
                  <c:pt idx="18">
                    <c:v>0</c:v>
                  </c:pt>
                  <c:pt idx="19">
                    <c:v>5.0713740739142671E-2</c:v>
                  </c:pt>
                  <c:pt idx="20">
                    <c:v>0</c:v>
                  </c:pt>
                  <c:pt idx="21">
                    <c:v>0</c:v>
                  </c:pt>
                  <c:pt idx="22">
                    <c:v>0</c:v>
                  </c:pt>
                  <c:pt idx="23">
                    <c:v>0</c:v>
                  </c:pt>
                  <c:pt idx="24">
                    <c:v>0</c:v>
                  </c:pt>
                  <c:pt idx="25">
                    <c:v>0</c:v>
                  </c:pt>
                  <c:pt idx="26">
                    <c:v>4.761907366553382E-2</c:v>
                  </c:pt>
                  <c:pt idx="27">
                    <c:v>0</c:v>
                  </c:pt>
                  <c:pt idx="28">
                    <c:v>0</c:v>
                  </c:pt>
                  <c:pt idx="29">
                    <c:v>3.9725648128648677E-2</c:v>
                  </c:pt>
                  <c:pt idx="30">
                    <c:v>0</c:v>
                  </c:pt>
                  <c:pt idx="31">
                    <c:v>0</c:v>
                  </c:pt>
                  <c:pt idx="32">
                    <c:v>0</c:v>
                  </c:pt>
                  <c:pt idx="33">
                    <c:v>0</c:v>
                  </c:pt>
                  <c:pt idx="34">
                    <c:v>0</c:v>
                  </c:pt>
                  <c:pt idx="35">
                    <c:v>0</c:v>
                  </c:pt>
                  <c:pt idx="36">
                    <c:v>0</c:v>
                  </c:pt>
                  <c:pt idx="37">
                    <c:v>2.6402693408128119E-2</c:v>
                  </c:pt>
                  <c:pt idx="38">
                    <c:v>0</c:v>
                  </c:pt>
                  <c:pt idx="39">
                    <c:v>0</c:v>
                  </c:pt>
                  <c:pt idx="40">
                    <c:v>0</c:v>
                  </c:pt>
                  <c:pt idx="41">
                    <c:v>4.0508311393780978E-2</c:v>
                  </c:pt>
                  <c:pt idx="42">
                    <c:v>0</c:v>
                  </c:pt>
                  <c:pt idx="43">
                    <c:v>3.4033588623508131E-2</c:v>
                  </c:pt>
                  <c:pt idx="44">
                    <c:v>0</c:v>
                  </c:pt>
                  <c:pt idx="45">
                    <c:v>0</c:v>
                  </c:pt>
                  <c:pt idx="46">
                    <c:v>0</c:v>
                  </c:pt>
                  <c:pt idx="47">
                    <c:v>0</c:v>
                  </c:pt>
                  <c:pt idx="48">
                    <c:v>0</c:v>
                  </c:pt>
                  <c:pt idx="49">
                    <c:v>3.3151487309044748E-2</c:v>
                  </c:pt>
                  <c:pt idx="50">
                    <c:v>0</c:v>
                  </c:pt>
                  <c:pt idx="51">
                    <c:v>0</c:v>
                  </c:pt>
                  <c:pt idx="52">
                    <c:v>0</c:v>
                  </c:pt>
                  <c:pt idx="53">
                    <c:v>0</c:v>
                  </c:pt>
                  <c:pt idx="54">
                    <c:v>0</c:v>
                  </c:pt>
                  <c:pt idx="55">
                    <c:v>2.3105824565385843E-2</c:v>
                  </c:pt>
                  <c:pt idx="56">
                    <c:v>0</c:v>
                  </c:pt>
                  <c:pt idx="57">
                    <c:v>0</c:v>
                  </c:pt>
                  <c:pt idx="58">
                    <c:v>0</c:v>
                  </c:pt>
                  <c:pt idx="59">
                    <c:v>0</c:v>
                  </c:pt>
                  <c:pt idx="60">
                    <c:v>0</c:v>
                  </c:pt>
                  <c:pt idx="61">
                    <c:v>0</c:v>
                  </c:pt>
                  <c:pt idx="62">
                    <c:v>0</c:v>
                  </c:pt>
                  <c:pt idx="63">
                    <c:v>0</c:v>
                  </c:pt>
                  <c:pt idx="64">
                    <c:v>0</c:v>
                  </c:pt>
                  <c:pt idx="65">
                    <c:v>0</c:v>
                  </c:pt>
                  <c:pt idx="66">
                    <c:v>0</c:v>
                  </c:pt>
                  <c:pt idx="67">
                    <c:v>0</c:v>
                  </c:pt>
                  <c:pt idx="68">
                    <c:v>2.8491244941118595E-2</c:v>
                  </c:pt>
                  <c:pt idx="69">
                    <c:v>0</c:v>
                  </c:pt>
                  <c:pt idx="70">
                    <c:v>0</c:v>
                  </c:pt>
                  <c:pt idx="71">
                    <c:v>0</c:v>
                  </c:pt>
                  <c:pt idx="72">
                    <c:v>0</c:v>
                  </c:pt>
                  <c:pt idx="73">
                    <c:v>0</c:v>
                  </c:pt>
                  <c:pt idx="74">
                    <c:v>0</c:v>
                  </c:pt>
                  <c:pt idx="75">
                    <c:v>0</c:v>
                  </c:pt>
                  <c:pt idx="76">
                    <c:v>0</c:v>
                  </c:pt>
                  <c:pt idx="77">
                    <c:v>0</c:v>
                  </c:pt>
                  <c:pt idx="78">
                    <c:v>0</c:v>
                  </c:pt>
                  <c:pt idx="79">
                    <c:v>0</c:v>
                  </c:pt>
                  <c:pt idx="80">
                    <c:v>0</c:v>
                  </c:pt>
                  <c:pt idx="81">
                    <c:v>0</c:v>
                  </c:pt>
                  <c:pt idx="82">
                    <c:v>0</c:v>
                  </c:pt>
                  <c:pt idx="83">
                    <c:v>0</c:v>
                  </c:pt>
                  <c:pt idx="84">
                    <c:v>0</c:v>
                  </c:pt>
                  <c:pt idx="85">
                    <c:v>0</c:v>
                  </c:pt>
                  <c:pt idx="86">
                    <c:v>0</c:v>
                  </c:pt>
                  <c:pt idx="87">
                    <c:v>0</c:v>
                  </c:pt>
                  <c:pt idx="88">
                    <c:v>0</c:v>
                  </c:pt>
                  <c:pt idx="89">
                    <c:v>0</c:v>
                  </c:pt>
                  <c:pt idx="90">
                    <c:v>0</c:v>
                  </c:pt>
                  <c:pt idx="91">
                    <c:v>0</c:v>
                  </c:pt>
                  <c:pt idx="92">
                    <c:v>0</c:v>
                  </c:pt>
                  <c:pt idx="93">
                    <c:v>0</c:v>
                  </c:pt>
                  <c:pt idx="94">
                    <c:v>0</c:v>
                  </c:pt>
                  <c:pt idx="95">
                    <c:v>0</c:v>
                  </c:pt>
                  <c:pt idx="96">
                    <c:v>0</c:v>
                  </c:pt>
                  <c:pt idx="97">
                    <c:v>0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/>
                </a:solidFill>
                <a:round/>
              </a:ln>
              <a:effectLst/>
            </c:spPr>
          </c:errBars>
          <c:xVal>
            <c:numRef>
              <c:f>'Overall rates'!$B$31:$B$128</c:f>
              <c:numCache>
                <c:formatCode>General</c:formatCode>
                <c:ptCount val="98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</c:numCache>
            </c:numRef>
          </c:xVal>
          <c:yVal>
            <c:numRef>
              <c:f>'Overall rates'!$I$31:$I$128</c:f>
              <c:numCache>
                <c:formatCode>General</c:formatCode>
                <c:ptCount val="98"/>
                <c:pt idx="2" formatCode="0.00">
                  <c:v>-0.76196074629570465</c:v>
                </c:pt>
                <c:pt idx="5" formatCode="0.00">
                  <c:v>-1.5227269015398344</c:v>
                </c:pt>
                <c:pt idx="7" formatCode="0.00">
                  <c:v>-1.5607100118295831</c:v>
                </c:pt>
                <c:pt idx="9" formatCode="0.00">
                  <c:v>-1.5820066915689388</c:v>
                </c:pt>
                <c:pt idx="12" formatCode="0.00">
                  <c:v>-1.57339841798195</c:v>
                </c:pt>
                <c:pt idx="14" formatCode="0.00">
                  <c:v>-1.5785113980602412</c:v>
                </c:pt>
                <c:pt idx="19" formatCode="0.00">
                  <c:v>-1.5747887549742126</c:v>
                </c:pt>
                <c:pt idx="26" formatCode="0.00">
                  <c:v>-1.1817600799356367</c:v>
                </c:pt>
                <c:pt idx="29" formatCode="0.00">
                  <c:v>-0.95402829194636884</c:v>
                </c:pt>
                <c:pt idx="37" formatCode="0.00">
                  <c:v>-0.74227402636374107</c:v>
                </c:pt>
                <c:pt idx="41" formatCode="0.00">
                  <c:v>-0.78785367854915522</c:v>
                </c:pt>
                <c:pt idx="43" formatCode="0.00">
                  <c:v>-0.77630408342524937</c:v>
                </c:pt>
                <c:pt idx="49" formatCode="0.00">
                  <c:v>-0.8725201219687353</c:v>
                </c:pt>
                <c:pt idx="55" formatCode="0.00">
                  <c:v>-0.64997944694917298</c:v>
                </c:pt>
                <c:pt idx="68" formatCode="0.00">
                  <c:v>-0.62805724138504604</c:v>
                </c:pt>
                <c:pt idx="97">
                  <c:v>-0.68653301060928063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3A29-41A8-A65E-B16B6C746236}"/>
            </c:ext>
          </c:extLst>
        </c:ser>
        <c:ser>
          <c:idx val="3"/>
          <c:order val="2"/>
          <c:tx>
            <c:strRef>
              <c:f>'Overall rates'!$J$28</c:f>
              <c:strCache>
                <c:ptCount val="1"/>
                <c:pt idx="0">
                  <c:v>no2-</c:v>
                </c:pt>
              </c:strCache>
            </c:strRef>
          </c:tx>
          <c:spPr>
            <a:ln w="12700" cap="rnd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</a:ln>
            <a:effectLst/>
          </c:spPr>
          <c:marker>
            <c:symbol val="square"/>
            <c:size val="6"/>
            <c:spPr>
              <a:solidFill>
                <a:schemeClr val="bg1">
                  <a:lumMod val="65000"/>
                </a:schemeClr>
              </a:solidFill>
              <a:ln w="9525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</a:ln>
              <a:effectLst/>
            </c:spPr>
          </c:marker>
          <c:xVal>
            <c:numRef>
              <c:f>'Overall rates'!$B$31:$B$129</c:f>
              <c:numCache>
                <c:formatCode>General</c:formatCode>
                <c:ptCount val="99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100</c:v>
                </c:pt>
              </c:numCache>
            </c:numRef>
          </c:xVal>
          <c:yVal>
            <c:numRef>
              <c:f>'Overall rates'!$J$31:$J$129</c:f>
              <c:numCache>
                <c:formatCode>General</c:formatCode>
                <c:ptCount val="99"/>
                <c:pt idx="2" formatCode="0.00">
                  <c:v>9.9346753205295461E-3</c:v>
                </c:pt>
                <c:pt idx="5" formatCode="0.00">
                  <c:v>0.23756248582269798</c:v>
                </c:pt>
                <c:pt idx="7" formatCode="0.00">
                  <c:v>1.2841530966606934E-4</c:v>
                </c:pt>
                <c:pt idx="9" formatCode="0.00">
                  <c:v>4.1569203150812689E-4</c:v>
                </c:pt>
                <c:pt idx="14" formatCode="0.00">
                  <c:v>2.0678756229257347E-5</c:v>
                </c:pt>
                <c:pt idx="19" formatCode="0.00">
                  <c:v>1.9067727798901204E-4</c:v>
                </c:pt>
                <c:pt idx="26" formatCode="0.00">
                  <c:v>0.28610152718996212</c:v>
                </c:pt>
                <c:pt idx="29" formatCode="0.00">
                  <c:v>0.29641755706646966</c:v>
                </c:pt>
                <c:pt idx="37" formatCode="0.00">
                  <c:v>3.2566900805919215E-4</c:v>
                </c:pt>
                <c:pt idx="41" formatCode="0.00">
                  <c:v>9.2536850419973598E-3</c:v>
                </c:pt>
                <c:pt idx="43" formatCode="0.00">
                  <c:v>1.288044469680877E-2</c:v>
                </c:pt>
                <c:pt idx="49" formatCode="0.00">
                  <c:v>0.1302364722395154</c:v>
                </c:pt>
                <c:pt idx="55" formatCode="0.00">
                  <c:v>3.2921015750755961E-3</c:v>
                </c:pt>
                <c:pt idx="68" formatCode="0.00">
                  <c:v>3.9263953773655746E-3</c:v>
                </c:pt>
                <c:pt idx="97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3A29-41A8-A65E-B16B6C746236}"/>
            </c:ext>
          </c:extLst>
        </c:ser>
        <c:ser>
          <c:idx val="0"/>
          <c:order val="3"/>
          <c:tx>
            <c:strRef>
              <c:f>'Overall rates'!$N$28</c:f>
              <c:strCache>
                <c:ptCount val="1"/>
                <c:pt idx="0">
                  <c:v>x (estim)</c:v>
                </c:pt>
              </c:strCache>
            </c:strRef>
          </c:tx>
          <c:spPr>
            <a:ln w="12700" cap="rnd">
              <a:solidFill>
                <a:schemeClr val="tx1"/>
              </a:solidFill>
              <a:prstDash val="sysDash"/>
              <a:round/>
            </a:ln>
            <a:effectLst/>
          </c:spPr>
          <c:marker>
            <c:symbol val="circle"/>
            <c:size val="7"/>
            <c:spPr>
              <a:solidFill>
                <a:schemeClr val="tx1">
                  <a:lumMod val="65000"/>
                  <a:lumOff val="35000"/>
                </a:schemeClr>
              </a:solidFill>
              <a:ln w="9525">
                <a:solidFill>
                  <a:schemeClr val="tx1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'Overall rates_STDEV'!$M$6:$M$103</c:f>
                <c:numCache>
                  <c:formatCode>General</c:formatCode>
                  <c:ptCount val="98"/>
                  <c:pt idx="2">
                    <c:v>5.3702148711921062E-2</c:v>
                  </c:pt>
                  <c:pt idx="5">
                    <c:v>5.0737246712386101E-2</c:v>
                  </c:pt>
                  <c:pt idx="7">
                    <c:v>5.5117895735874653E-2</c:v>
                  </c:pt>
                  <c:pt idx="9">
                    <c:v>5.6613291691545629E-2</c:v>
                  </c:pt>
                  <c:pt idx="12">
                    <c:v>5.5107668799548044E-2</c:v>
                  </c:pt>
                  <c:pt idx="14">
                    <c:v>5.5508538220684814E-2</c:v>
                  </c:pt>
                  <c:pt idx="19">
                    <c:v>5.4734779119468988E-2</c:v>
                  </c:pt>
                  <c:pt idx="26">
                    <c:v>6.2751450642185319E-2</c:v>
                  </c:pt>
                  <c:pt idx="41">
                    <c:v>6.1507043292408518E-2</c:v>
                  </c:pt>
                  <c:pt idx="43">
                    <c:v>5.9560948449091586E-2</c:v>
                  </c:pt>
                  <c:pt idx="49">
                    <c:v>5.9059737899961898E-2</c:v>
                  </c:pt>
                  <c:pt idx="55">
                    <c:v>6.5281382691983456E-2</c:v>
                  </c:pt>
                  <c:pt idx="68">
                    <c:v>6.5722658482829405E-2</c:v>
                  </c:pt>
                </c:numCache>
              </c:numRef>
            </c:plus>
            <c:minus>
              <c:numRef>
                <c:f>'Overall rates_STDEV'!$M$6:$M$103</c:f>
                <c:numCache>
                  <c:formatCode>General</c:formatCode>
                  <c:ptCount val="98"/>
                  <c:pt idx="2">
                    <c:v>5.3702148711921062E-2</c:v>
                  </c:pt>
                  <c:pt idx="5">
                    <c:v>5.0737246712386101E-2</c:v>
                  </c:pt>
                  <c:pt idx="7">
                    <c:v>5.5117895735874653E-2</c:v>
                  </c:pt>
                  <c:pt idx="9">
                    <c:v>5.6613291691545629E-2</c:v>
                  </c:pt>
                  <c:pt idx="12">
                    <c:v>5.5107668799548044E-2</c:v>
                  </c:pt>
                  <c:pt idx="14">
                    <c:v>5.5508538220684814E-2</c:v>
                  </c:pt>
                  <c:pt idx="19">
                    <c:v>5.4734779119468988E-2</c:v>
                  </c:pt>
                  <c:pt idx="26">
                    <c:v>6.2751450642185319E-2</c:v>
                  </c:pt>
                  <c:pt idx="41">
                    <c:v>6.1507043292408518E-2</c:v>
                  </c:pt>
                  <c:pt idx="43">
                    <c:v>5.9560948449091586E-2</c:v>
                  </c:pt>
                  <c:pt idx="49">
                    <c:v>5.9059737899961898E-2</c:v>
                  </c:pt>
                  <c:pt idx="55">
                    <c:v>6.5281382691983456E-2</c:v>
                  </c:pt>
                  <c:pt idx="68">
                    <c:v>6.5722658482829405E-2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bg1">
                    <a:lumMod val="65000"/>
                  </a:schemeClr>
                </a:solidFill>
                <a:round/>
              </a:ln>
              <a:effectLst/>
            </c:spPr>
          </c:errBars>
          <c:xVal>
            <c:numRef>
              <c:f>'Overall rates'!$B$31:$B$128</c:f>
              <c:numCache>
                <c:formatCode>General</c:formatCode>
                <c:ptCount val="98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</c:numCache>
            </c:numRef>
          </c:xVal>
          <c:yVal>
            <c:numRef>
              <c:f>'Overall rates'!$N$31:$N$128</c:f>
              <c:numCache>
                <c:formatCode>General</c:formatCode>
                <c:ptCount val="98"/>
                <c:pt idx="2" formatCode="0.00">
                  <c:v>1.5801238478237716</c:v>
                </c:pt>
                <c:pt idx="5" formatCode="0.00">
                  <c:v>2.3386789190807735</c:v>
                </c:pt>
                <c:pt idx="7" formatCode="0.00">
                  <c:v>2.3231912544604416</c:v>
                </c:pt>
                <c:pt idx="9" formatCode="0.00">
                  <c:v>2.5112006042222355</c:v>
                </c:pt>
                <c:pt idx="12" formatCode="0.00">
                  <c:v>2.5168000370590335</c:v>
                </c:pt>
                <c:pt idx="14" formatCode="0.00">
                  <c:v>2.5147891505939888</c:v>
                </c:pt>
                <c:pt idx="19" formatCode="0.00">
                  <c:v>2.5202054943301877</c:v>
                </c:pt>
                <c:pt idx="26" formatCode="0.00">
                  <c:v>1.1409277841910983</c:v>
                </c:pt>
                <c:pt idx="41" formatCode="0.00">
                  <c:v>1.0920976952047696</c:v>
                </c:pt>
                <c:pt idx="43" formatCode="0.00">
                  <c:v>0.99222560664174952</c:v>
                </c:pt>
                <c:pt idx="49" formatCode="0.00">
                  <c:v>0.91042894575748345</c:v>
                </c:pt>
                <c:pt idx="55" formatCode="0.00">
                  <c:v>1.0947197814926253</c:v>
                </c:pt>
                <c:pt idx="68" formatCode="0.00">
                  <c:v>1.1541605043759351</c:v>
                </c:pt>
                <c:pt idx="97" formatCode="0.00">
                  <c:v>1.2312654865250545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3A29-41A8-A65E-B16B6C7462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44003824"/>
        <c:axId val="444014976"/>
      </c:scatterChart>
      <c:valAx>
        <c:axId val="444003824"/>
        <c:scaling>
          <c:orientation val="minMax"/>
          <c:max val="100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pPr>
            <a:endParaRPr lang="en-NL"/>
          </a:p>
        </c:txPr>
        <c:crossAx val="444014976"/>
        <c:crossesAt val="-3"/>
        <c:crossBetween val="midCat"/>
        <c:majorUnit val="20"/>
        <c:minorUnit val="12.5"/>
      </c:valAx>
      <c:valAx>
        <c:axId val="444014976"/>
        <c:scaling>
          <c:orientation val="minMax"/>
          <c:min val="-3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r>
                  <a:rPr lang="en-GB" sz="1800" b="1" dirty="0"/>
                  <a:t>Overall rates</a:t>
                </a:r>
              </a:p>
              <a:p>
                <a:pPr>
                  <a:defRPr sz="1800" b="1"/>
                </a:pPr>
                <a:r>
                  <a:rPr lang="en-GB" sz="1800" b="1" dirty="0"/>
                  <a:t>(mmol·h</a:t>
                </a:r>
                <a:r>
                  <a:rPr lang="en-GB" sz="1800" b="1" baseline="30000" dirty="0"/>
                  <a:t>-1</a:t>
                </a:r>
                <a:r>
                  <a:rPr lang="en-GB" sz="1800" b="1" dirty="0"/>
                  <a:t>)</a:t>
                </a:r>
              </a:p>
            </c:rich>
          </c:tx>
          <c:layout>
            <c:manualLayout>
              <c:xMode val="edge"/>
              <c:yMode val="edge"/>
              <c:x val="2.5724944554648826E-2"/>
              <c:y val="0.224117898483755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/>
                  </a:solidFill>
                  <a:latin typeface="+mj-lt"/>
                  <a:ea typeface="+mn-ea"/>
                  <a:cs typeface="+mn-cs"/>
                </a:defRPr>
              </a:pPr>
              <a:endParaRPr lang="en-NL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pPr>
            <a:endParaRPr lang="en-NL"/>
          </a:p>
        </c:txPr>
        <c:crossAx val="444003824"/>
        <c:crosses val="autoZero"/>
        <c:crossBetween val="midCat"/>
        <c:majorUnit val="1"/>
        <c:minorUnit val="0.5"/>
      </c:valAx>
      <c:spPr>
        <a:noFill/>
        <a:ln>
          <a:solidFill>
            <a:schemeClr val="tx1"/>
          </a:solidFill>
        </a:ln>
        <a:effectLst/>
      </c:spPr>
    </c:plotArea>
    <c:plotVisOnly val="0"/>
    <c:dispBlanksAs val="span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600">
          <a:solidFill>
            <a:schemeClr val="tx1"/>
          </a:solidFill>
          <a:latin typeface="+mj-lt"/>
        </a:defRPr>
      </a:pPr>
      <a:endParaRPr lang="en-NL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925975152903158"/>
          <c:y val="6.2708151064450282E-2"/>
          <c:w val="0.61243010292597888"/>
          <c:h val="0.66854687174433447"/>
        </c:manualLayout>
      </c:layout>
      <c:areaChart>
        <c:grouping val="standard"/>
        <c:varyColors val="0"/>
        <c:ser>
          <c:idx val="2"/>
          <c:order val="0"/>
          <c:tx>
            <c:strRef>
              <c:f>'Overall rates'!$G$28</c:f>
              <c:strCache>
                <c:ptCount val="1"/>
                <c:pt idx="0">
                  <c:v>n2o_anx</c:v>
                </c:pt>
              </c:strCache>
            </c:strRef>
          </c:tx>
          <c:spPr>
            <a:solidFill>
              <a:schemeClr val="bg1">
                <a:lumMod val="50000"/>
                <a:alpha val="20000"/>
              </a:schemeClr>
            </a:solidFill>
            <a:ln w="19050">
              <a:solidFill>
                <a:schemeClr val="bg1">
                  <a:lumMod val="50000"/>
                </a:schemeClr>
              </a:solidFill>
              <a:prstDash val="solid"/>
            </a:ln>
            <a:effectLst/>
          </c:spPr>
          <c:cat>
            <c:numRef>
              <c:f>'Overall rates'!$B$31:$B$129</c:f>
              <c:numCache>
                <c:formatCode>General</c:formatCode>
                <c:ptCount val="99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100</c:v>
                </c:pt>
              </c:numCache>
            </c:numRef>
          </c:cat>
          <c:val>
            <c:numRef>
              <c:f>'Overall rates'!$G$31:$G$129</c:f>
              <c:numCache>
                <c:formatCode>0.00</c:formatCode>
                <c:ptCount val="99"/>
                <c:pt idx="0">
                  <c:v>0.11668491953035461</c:v>
                </c:pt>
                <c:pt idx="1">
                  <c:v>5.821111767163778E-2</c:v>
                </c:pt>
                <c:pt idx="2">
                  <c:v>1.6792811332079691E-2</c:v>
                </c:pt>
                <c:pt idx="3">
                  <c:v>1.282721345976489E-2</c:v>
                </c:pt>
                <c:pt idx="4">
                  <c:v>2.8289360724266702E-2</c:v>
                </c:pt>
                <c:pt idx="5">
                  <c:v>2.7095893440757818E-2</c:v>
                </c:pt>
                <c:pt idx="6">
                  <c:v>1.10906665585486E-2</c:v>
                </c:pt>
                <c:pt idx="7">
                  <c:v>3.749233639540922E-2</c:v>
                </c:pt>
                <c:pt idx="8">
                  <c:v>0.10048865140265691</c:v>
                </c:pt>
                <c:pt idx="9">
                  <c:v>7.1560984211686926E-2</c:v>
                </c:pt>
                <c:pt idx="10">
                  <c:v>4.631620151846106E-2</c:v>
                </c:pt>
                <c:pt idx="11">
                  <c:v>4.6704302087306138E-2</c:v>
                </c:pt>
                <c:pt idx="12">
                  <c:v>5.0370163475326538E-2</c:v>
                </c:pt>
                <c:pt idx="13">
                  <c:v>5.5409132962224841E-2</c:v>
                </c:pt>
                <c:pt idx="14">
                  <c:v>2.189101045547534E-2</c:v>
                </c:pt>
                <c:pt idx="15">
                  <c:v>2.1327117011071879E-2</c:v>
                </c:pt>
                <c:pt idx="16">
                  <c:v>1.8960213430879471E-2</c:v>
                </c:pt>
                <c:pt idx="17">
                  <c:v>1.653815662862795E-2</c:v>
                </c:pt>
                <c:pt idx="18">
                  <c:v>1.5919121189857732E-2</c:v>
                </c:pt>
                <c:pt idx="19">
                  <c:v>3.7285598966053941E-2</c:v>
                </c:pt>
                <c:pt idx="20">
                  <c:v>1.254512084809392E-2</c:v>
                </c:pt>
                <c:pt idx="21">
                  <c:v>1.4155554477812891E-2</c:v>
                </c:pt>
                <c:pt idx="22">
                  <c:v>1.2824616595871269E-2</c:v>
                </c:pt>
                <c:pt idx="23">
                  <c:v>1.106516518610022E-2</c:v>
                </c:pt>
                <c:pt idx="24">
                  <c:v>2.536960531044968E-2</c:v>
                </c:pt>
                <c:pt idx="25">
                  <c:v>3.6581125100127843E-2</c:v>
                </c:pt>
                <c:pt idx="26">
                  <c:v>7.0865126155047531E-2</c:v>
                </c:pt>
                <c:pt idx="27">
                  <c:v>8.0786411934827496E-2</c:v>
                </c:pt>
                <c:pt idx="28">
                  <c:v>8.5996445276306108E-2</c:v>
                </c:pt>
                <c:pt idx="29">
                  <c:v>9.5715221138865964E-2</c:v>
                </c:pt>
                <c:pt idx="30">
                  <c:v>6.4627842712403266E-2</c:v>
                </c:pt>
                <c:pt idx="31">
                  <c:v>5.0756712516603637E-2</c:v>
                </c:pt>
                <c:pt idx="32">
                  <c:v>2.3265581870811038E-2</c:v>
                </c:pt>
                <c:pt idx="33">
                  <c:v>2.0154483092693531E-2</c:v>
                </c:pt>
                <c:pt idx="34">
                  <c:v>2.2470812017965601E-2</c:v>
                </c:pt>
                <c:pt idx="35">
                  <c:v>2.1086914473850301E-2</c:v>
                </c:pt>
                <c:pt idx="36">
                  <c:v>2.1743833897580639E-2</c:v>
                </c:pt>
                <c:pt idx="37">
                  <c:v>2.0742138201592489E-2</c:v>
                </c:pt>
                <c:pt idx="38">
                  <c:v>2.1171802881641551E-2</c:v>
                </c:pt>
                <c:pt idx="39">
                  <c:v>2.1891791973708628E-2</c:v>
                </c:pt>
                <c:pt idx="40">
                  <c:v>2.1398640118988309E-2</c:v>
                </c:pt>
                <c:pt idx="41">
                  <c:v>2.0929565106786421E-2</c:v>
                </c:pt>
                <c:pt idx="42">
                  <c:v>2.1043446954596319E-2</c:v>
                </c:pt>
                <c:pt idx="43">
                  <c:v>2.6124608907868451E-2</c:v>
                </c:pt>
                <c:pt idx="44">
                  <c:v>2.5076870984936359E-2</c:v>
                </c:pt>
                <c:pt idx="45">
                  <c:v>2.583067982180131E-2</c:v>
                </c:pt>
                <c:pt idx="46">
                  <c:v>2.5815272420464951E-2</c:v>
                </c:pt>
                <c:pt idx="47">
                  <c:v>2.8935839711139201E-2</c:v>
                </c:pt>
                <c:pt idx="48">
                  <c:v>3.6333919319030163E-2</c:v>
                </c:pt>
                <c:pt idx="49">
                  <c:v>4.0097034109325892E-2</c:v>
                </c:pt>
                <c:pt idx="50">
                  <c:v>3.9112181265306183E-2</c:v>
                </c:pt>
                <c:pt idx="51">
                  <c:v>3.7654331167070898E-2</c:v>
                </c:pt>
                <c:pt idx="52">
                  <c:v>4.1092611887513217E-2</c:v>
                </c:pt>
                <c:pt idx="53">
                  <c:v>4.1611132329591481E-2</c:v>
                </c:pt>
                <c:pt idx="54">
                  <c:v>2.9014165673915269E-2</c:v>
                </c:pt>
                <c:pt idx="55">
                  <c:v>2.3551599378515479E-2</c:v>
                </c:pt>
                <c:pt idx="56">
                  <c:v>2.3734018444579948E-2</c:v>
                </c:pt>
                <c:pt idx="57">
                  <c:v>2.68058255542921E-2</c:v>
                </c:pt>
                <c:pt idx="58">
                  <c:v>3.5998437210707557E-2</c:v>
                </c:pt>
                <c:pt idx="59">
                  <c:v>2.5375340949645251E-2</c:v>
                </c:pt>
                <c:pt idx="60">
                  <c:v>1.810962573035025E-2</c:v>
                </c:pt>
                <c:pt idx="61">
                  <c:v>1.3570467391887839E-2</c:v>
                </c:pt>
                <c:pt idx="62">
                  <c:v>1.7370840487674379E-2</c:v>
                </c:pt>
                <c:pt idx="63">
                  <c:v>2.7335226225790848E-2</c:v>
                </c:pt>
                <c:pt idx="64">
                  <c:v>3.3233432498906423E-2</c:v>
                </c:pt>
                <c:pt idx="65">
                  <c:v>3.8665615169670778E-2</c:v>
                </c:pt>
                <c:pt idx="66">
                  <c:v>0.1308560695328031</c:v>
                </c:pt>
                <c:pt idx="67">
                  <c:v>0.26460365318014872</c:v>
                </c:pt>
                <c:pt idx="68">
                  <c:v>0.17812014259535761</c:v>
                </c:pt>
                <c:pt idx="69">
                  <c:v>7.7237606582890111E-2</c:v>
                </c:pt>
                <c:pt idx="70">
                  <c:v>3.7126015285065962E-2</c:v>
                </c:pt>
                <c:pt idx="71">
                  <c:v>2.7443590271575329E-2</c:v>
                </c:pt>
                <c:pt idx="72">
                  <c:v>2.6426529837418049E-2</c:v>
                </c:pt>
                <c:pt idx="73">
                  <c:v>2.6180097519882851E-2</c:v>
                </c:pt>
                <c:pt idx="74">
                  <c:v>2.6776007292770038E-2</c:v>
                </c:pt>
                <c:pt idx="75">
                  <c:v>2.3822697743766819E-2</c:v>
                </c:pt>
                <c:pt idx="76">
                  <c:v>2.294547575852391E-2</c:v>
                </c:pt>
                <c:pt idx="77">
                  <c:v>2.224902183550042E-2</c:v>
                </c:pt>
                <c:pt idx="78">
                  <c:v>2.4654746814743882E-2</c:v>
                </c:pt>
                <c:pt idx="79">
                  <c:v>2.544039523915978E-2</c:v>
                </c:pt>
                <c:pt idx="80">
                  <c:v>2.6606824720831691E-2</c:v>
                </c:pt>
                <c:pt idx="81">
                  <c:v>3.2937327575299762E-2</c:v>
                </c:pt>
                <c:pt idx="82">
                  <c:v>3.7615264163001018E-2</c:v>
                </c:pt>
                <c:pt idx="83">
                  <c:v>3.728759981031908E-2</c:v>
                </c:pt>
                <c:pt idx="84">
                  <c:v>3.2702094683573192E-2</c:v>
                </c:pt>
                <c:pt idx="85">
                  <c:v>3.4153616576758791E-2</c:v>
                </c:pt>
                <c:pt idx="86">
                  <c:v>3.6449541094478122E-2</c:v>
                </c:pt>
                <c:pt idx="87">
                  <c:v>4.0859083344769703E-2</c:v>
                </c:pt>
                <c:pt idx="88">
                  <c:v>3.6587513389128211E-2</c:v>
                </c:pt>
                <c:pt idx="89">
                  <c:v>3.2205918202996099E-2</c:v>
                </c:pt>
                <c:pt idx="90">
                  <c:v>3.5931010011878477E-2</c:v>
                </c:pt>
                <c:pt idx="91">
                  <c:v>1.9266735238543661E-2</c:v>
                </c:pt>
                <c:pt idx="92">
                  <c:v>1.6404143731727609E-2</c:v>
                </c:pt>
                <c:pt idx="93">
                  <c:v>2.183839034442547E-2</c:v>
                </c:pt>
                <c:pt idx="94">
                  <c:v>2.1343798280785569E-2</c:v>
                </c:pt>
                <c:pt idx="95">
                  <c:v>2.1640612225488229E-2</c:v>
                </c:pt>
                <c:pt idx="96">
                  <c:v>2.6285539774607791E-2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2AB-40CC-8CF2-EDD55522C3FF}"/>
            </c:ext>
          </c:extLst>
        </c:ser>
        <c:ser>
          <c:idx val="1"/>
          <c:order val="1"/>
          <c:tx>
            <c:strRef>
              <c:f>'Overall rates'!$F$28</c:f>
              <c:strCache>
                <c:ptCount val="1"/>
                <c:pt idx="0">
                  <c:v>n2o_aer</c:v>
                </c:pt>
              </c:strCache>
            </c:strRef>
          </c:tx>
          <c:spPr>
            <a:solidFill>
              <a:srgbClr val="007FAC">
                <a:alpha val="20000"/>
              </a:srgbClr>
            </a:solidFill>
            <a:ln w="19050">
              <a:solidFill>
                <a:srgbClr val="007FAC"/>
              </a:solidFill>
            </a:ln>
            <a:effectLst/>
          </c:spPr>
          <c:cat>
            <c:numRef>
              <c:f>'Overall rates'!$B$31:$B$129</c:f>
              <c:numCache>
                <c:formatCode>General</c:formatCode>
                <c:ptCount val="99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100</c:v>
                </c:pt>
              </c:numCache>
            </c:numRef>
          </c:cat>
          <c:val>
            <c:numRef>
              <c:f>'Overall rates'!$F$31:$F$129</c:f>
              <c:numCache>
                <c:formatCode>0.00</c:formatCode>
                <c:ptCount val="99"/>
                <c:pt idx="0">
                  <c:v>5.0848372560178927E-2</c:v>
                </c:pt>
                <c:pt idx="1">
                  <c:v>1.498694599926117E-2</c:v>
                </c:pt>
                <c:pt idx="2">
                  <c:v>1.014295949757617E-2</c:v>
                </c:pt>
                <c:pt idx="3">
                  <c:v>9.6304204477137608E-3</c:v>
                </c:pt>
                <c:pt idx="4">
                  <c:v>4.7116272049422127E-2</c:v>
                </c:pt>
                <c:pt idx="5">
                  <c:v>8.901757494459657E-2</c:v>
                </c:pt>
                <c:pt idx="6">
                  <c:v>2.339706456545327E-2</c:v>
                </c:pt>
                <c:pt idx="7">
                  <c:v>2.6020624123226581E-2</c:v>
                </c:pt>
                <c:pt idx="8">
                  <c:v>2.558970569412003E-2</c:v>
                </c:pt>
                <c:pt idx="9">
                  <c:v>1.879634318591036E-2</c:v>
                </c:pt>
                <c:pt idx="10">
                  <c:v>7.7745482090468094E-3</c:v>
                </c:pt>
                <c:pt idx="11">
                  <c:v>7.9793110567109565E-3</c:v>
                </c:pt>
                <c:pt idx="12">
                  <c:v>1.0059981875402021E-2</c:v>
                </c:pt>
                <c:pt idx="13">
                  <c:v>1.09977521214781E-2</c:v>
                </c:pt>
                <c:pt idx="14">
                  <c:v>1.008843826978773E-2</c:v>
                </c:pt>
                <c:pt idx="15">
                  <c:v>8.1599541490047309E-3</c:v>
                </c:pt>
                <c:pt idx="16">
                  <c:v>1.0496945118080671E-2</c:v>
                </c:pt>
                <c:pt idx="17">
                  <c:v>1.0563950204609049E-2</c:v>
                </c:pt>
                <c:pt idx="18">
                  <c:v>1.2876925361380581E-2</c:v>
                </c:pt>
                <c:pt idx="19">
                  <c:v>0.1046869028441607</c:v>
                </c:pt>
                <c:pt idx="20">
                  <c:v>2.0257405501336031E-2</c:v>
                </c:pt>
                <c:pt idx="21">
                  <c:v>2.1635404501244741E-2</c:v>
                </c:pt>
                <c:pt idx="22">
                  <c:v>2.9424813142235891E-2</c:v>
                </c:pt>
                <c:pt idx="23">
                  <c:v>5.5104386758183722E-2</c:v>
                </c:pt>
                <c:pt idx="24">
                  <c:v>0.289859521004313</c:v>
                </c:pt>
                <c:pt idx="25">
                  <c:v>0.25048431773334101</c:v>
                </c:pt>
                <c:pt idx="26">
                  <c:v>0.17406608677056201</c:v>
                </c:pt>
                <c:pt idx="27">
                  <c:v>9.3596044513452339E-2</c:v>
                </c:pt>
                <c:pt idx="28">
                  <c:v>4.0231057777313783E-2</c:v>
                </c:pt>
                <c:pt idx="29">
                  <c:v>4.8207064798282073E-2</c:v>
                </c:pt>
                <c:pt idx="30">
                  <c:v>6.9420860991261157E-2</c:v>
                </c:pt>
                <c:pt idx="31">
                  <c:v>6.6215518333130344E-2</c:v>
                </c:pt>
                <c:pt idx="32">
                  <c:v>2.2004332084847051E-2</c:v>
                </c:pt>
                <c:pt idx="33">
                  <c:v>2.978402434238224E-2</c:v>
                </c:pt>
                <c:pt idx="34">
                  <c:v>3.4317359092121982E-2</c:v>
                </c:pt>
                <c:pt idx="35">
                  <c:v>2.67749024958647E-2</c:v>
                </c:pt>
                <c:pt idx="36">
                  <c:v>1.634710426809103E-2</c:v>
                </c:pt>
                <c:pt idx="37">
                  <c:v>2.0575530724860892E-2</c:v>
                </c:pt>
                <c:pt idx="38">
                  <c:v>8.0555477107555076E-2</c:v>
                </c:pt>
                <c:pt idx="39">
                  <c:v>0.10213720909719561</c:v>
                </c:pt>
                <c:pt idx="40">
                  <c:v>0.11195908655962469</c:v>
                </c:pt>
                <c:pt idx="41">
                  <c:v>0.1020431897573703</c:v>
                </c:pt>
                <c:pt idx="42">
                  <c:v>0.104814952599891</c:v>
                </c:pt>
                <c:pt idx="43">
                  <c:v>0.1183741345975248</c:v>
                </c:pt>
                <c:pt idx="44">
                  <c:v>0.1041981254604414</c:v>
                </c:pt>
                <c:pt idx="45">
                  <c:v>0.1112985739727553</c:v>
                </c:pt>
                <c:pt idx="46">
                  <c:v>9.1253637163841314E-2</c:v>
                </c:pt>
                <c:pt idx="47">
                  <c:v>8.972262666207112E-2</c:v>
                </c:pt>
                <c:pt idx="48">
                  <c:v>9.8089556312494747E-2</c:v>
                </c:pt>
                <c:pt idx="49">
                  <c:v>9.3549726159866398E-2</c:v>
                </c:pt>
                <c:pt idx="50">
                  <c:v>7.954536931399378E-2</c:v>
                </c:pt>
                <c:pt idx="51">
                  <c:v>7.174635211712381E-2</c:v>
                </c:pt>
                <c:pt idx="52">
                  <c:v>8.8779377959877462E-2</c:v>
                </c:pt>
                <c:pt idx="53">
                  <c:v>0.1020865534140208</c:v>
                </c:pt>
                <c:pt idx="54">
                  <c:v>5.8177768288131038E-2</c:v>
                </c:pt>
                <c:pt idx="55">
                  <c:v>3.005106320547539E-2</c:v>
                </c:pt>
                <c:pt idx="56">
                  <c:v>2.2980517358906591E-2</c:v>
                </c:pt>
                <c:pt idx="57">
                  <c:v>1.9694650736845561E-2</c:v>
                </c:pt>
                <c:pt idx="58">
                  <c:v>1.8123330236423721E-2</c:v>
                </c:pt>
                <c:pt idx="59">
                  <c:v>3.6598058930574398E-2</c:v>
                </c:pt>
                <c:pt idx="60">
                  <c:v>4.4603248452216457E-2</c:v>
                </c:pt>
                <c:pt idx="61">
                  <c:v>3.1960294375999732E-2</c:v>
                </c:pt>
                <c:pt idx="62">
                  <c:v>4.844476640180443E-2</c:v>
                </c:pt>
                <c:pt idx="63">
                  <c:v>8.5250603023763499E-2</c:v>
                </c:pt>
                <c:pt idx="64">
                  <c:v>0.1076616953170963</c:v>
                </c:pt>
                <c:pt idx="65">
                  <c:v>0.11630836167918469</c:v>
                </c:pt>
                <c:pt idx="66">
                  <c:v>0.15606689578409749</c:v>
                </c:pt>
                <c:pt idx="67">
                  <c:v>0.1293354261588365</c:v>
                </c:pt>
                <c:pt idx="68">
                  <c:v>0.1026177174613559</c:v>
                </c:pt>
                <c:pt idx="69">
                  <c:v>7.7034183604058226E-2</c:v>
                </c:pt>
                <c:pt idx="70">
                  <c:v>5.3711525584219988E-2</c:v>
                </c:pt>
                <c:pt idx="71">
                  <c:v>4.019776159922752E-2</c:v>
                </c:pt>
                <c:pt idx="72">
                  <c:v>3.0743741161178721E-2</c:v>
                </c:pt>
                <c:pt idx="73">
                  <c:v>2.6282429414481581E-2</c:v>
                </c:pt>
                <c:pt idx="74">
                  <c:v>2.3711235837609462E-2</c:v>
                </c:pt>
                <c:pt idx="75">
                  <c:v>1.941604976545129E-2</c:v>
                </c:pt>
                <c:pt idx="76">
                  <c:v>1.9640312514945569E-2</c:v>
                </c:pt>
                <c:pt idx="77">
                  <c:v>2.165553849617019E-2</c:v>
                </c:pt>
                <c:pt idx="78">
                  <c:v>3.1596583287879308E-2</c:v>
                </c:pt>
                <c:pt idx="79">
                  <c:v>4.0232643609729779E-2</c:v>
                </c:pt>
                <c:pt idx="80">
                  <c:v>3.3495661764195099E-2</c:v>
                </c:pt>
                <c:pt idx="81">
                  <c:v>3.0227729912548039E-2</c:v>
                </c:pt>
                <c:pt idx="82">
                  <c:v>3.3256701470753887E-2</c:v>
                </c:pt>
                <c:pt idx="83">
                  <c:v>3.3258194426911608E-2</c:v>
                </c:pt>
                <c:pt idx="84">
                  <c:v>3.2946001602283052E-2</c:v>
                </c:pt>
                <c:pt idx="85">
                  <c:v>3.9455377913246742E-2</c:v>
                </c:pt>
                <c:pt idx="86">
                  <c:v>3.6690729579839931E-2</c:v>
                </c:pt>
                <c:pt idx="87">
                  <c:v>2.4823339220397821E-2</c:v>
                </c:pt>
                <c:pt idx="88">
                  <c:v>1.9656678004913952E-2</c:v>
                </c:pt>
                <c:pt idx="89">
                  <c:v>1.6820278505314121E-2</c:v>
                </c:pt>
                <c:pt idx="90">
                  <c:v>2.8407960738733681E-2</c:v>
                </c:pt>
                <c:pt idx="91">
                  <c:v>1.590455223699714E-2</c:v>
                </c:pt>
                <c:pt idx="92">
                  <c:v>1.627542882957185E-2</c:v>
                </c:pt>
                <c:pt idx="93">
                  <c:v>2.9147647953667661E-2</c:v>
                </c:pt>
                <c:pt idx="94">
                  <c:v>1.8919479146695509E-2</c:v>
                </c:pt>
                <c:pt idx="95">
                  <c:v>2.2971286201743081E-2</c:v>
                </c:pt>
                <c:pt idx="96">
                  <c:v>4.9990174622733627E-2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2AB-40CC-8CF2-EDD55522C3F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44003824"/>
        <c:axId val="444014976"/>
      </c:areaChart>
      <c:dateAx>
        <c:axId val="44400382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r>
                  <a:rPr lang="en-GB" b="1"/>
                  <a:t>Time (d)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/>
                  </a:solidFill>
                  <a:latin typeface="+mj-lt"/>
                  <a:ea typeface="+mn-ea"/>
                  <a:cs typeface="+mn-cs"/>
                </a:defRPr>
              </a:pPr>
              <a:endParaRPr lang="en-NL"/>
            </a:p>
          </c:txPr>
        </c:title>
        <c:numFmt formatCode="General" sourceLinked="1"/>
        <c:majorTickMark val="out"/>
        <c:minorTickMark val="none"/>
        <c:tickLblPos val="low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pPr>
            <a:endParaRPr lang="en-NL"/>
          </a:p>
        </c:txPr>
        <c:crossAx val="444014976"/>
        <c:crosses val="autoZero"/>
        <c:auto val="0"/>
        <c:lblOffset val="100"/>
        <c:baseTimeUnit val="days"/>
        <c:majorUnit val="20"/>
        <c:majorTimeUnit val="days"/>
      </c:dateAx>
      <c:valAx>
        <c:axId val="444014976"/>
        <c:scaling>
          <c:orientation val="minMax"/>
          <c:max val="0.30000000000000004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r>
                  <a:rPr lang="en-GB" b="1" dirty="0">
                    <a:solidFill>
                      <a:schemeClr val="tx1"/>
                    </a:solidFill>
                  </a:rPr>
                  <a:t>Rate (N-mmol·h</a:t>
                </a:r>
                <a:r>
                  <a:rPr lang="en-GB" b="1" baseline="30000" dirty="0">
                    <a:solidFill>
                      <a:schemeClr val="tx1"/>
                    </a:solidFill>
                  </a:rPr>
                  <a:t>-1</a:t>
                </a:r>
                <a:r>
                  <a:rPr lang="en-GB" b="1" dirty="0">
                    <a:solidFill>
                      <a:schemeClr val="tx1"/>
                    </a:solidFill>
                  </a:rPr>
                  <a:t>)</a:t>
                </a:r>
              </a:p>
            </c:rich>
          </c:tx>
          <c:layout>
            <c:manualLayout>
              <c:xMode val="edge"/>
              <c:yMode val="edge"/>
              <c:x val="7.9313441350925246E-2"/>
              <c:y val="0.1085293355505966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/>
                  </a:solidFill>
                  <a:latin typeface="+mj-lt"/>
                  <a:ea typeface="+mn-ea"/>
                  <a:cs typeface="+mn-cs"/>
                </a:defRPr>
              </a:pPr>
              <a:endParaRPr lang="en-NL"/>
            </a:p>
          </c:txPr>
        </c:title>
        <c:numFmt formatCode="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pPr>
            <a:endParaRPr lang="en-NL"/>
          </a:p>
        </c:txPr>
        <c:crossAx val="444003824"/>
        <c:crosses val="autoZero"/>
        <c:crossBetween val="between"/>
        <c:majorUnit val="0.1"/>
        <c:minorUnit val="0.1"/>
      </c:valAx>
      <c:spPr>
        <a:noFill/>
        <a:ln>
          <a:solidFill>
            <a:schemeClr val="tx1"/>
          </a:solidFill>
        </a:ln>
        <a:effectLst/>
      </c:spPr>
    </c:plotArea>
    <c:plotVisOnly val="0"/>
    <c:dispBlanksAs val="span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800">
          <a:solidFill>
            <a:schemeClr val="tx1"/>
          </a:solidFill>
          <a:latin typeface="+mj-lt"/>
        </a:defRPr>
      </a:pPr>
      <a:endParaRPr lang="en-NL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359809600777235"/>
          <c:y val="6.2708151064450282E-2"/>
          <c:w val="0.62664195863309624"/>
          <c:h val="0.67899240710350173"/>
        </c:manualLayout>
      </c:layout>
      <c:areaChart>
        <c:grouping val="standard"/>
        <c:varyColors val="0"/>
        <c:ser>
          <c:idx val="2"/>
          <c:order val="0"/>
          <c:tx>
            <c:strRef>
              <c:f>'Overall rates'!$G$28</c:f>
              <c:strCache>
                <c:ptCount val="1"/>
                <c:pt idx="0">
                  <c:v>n2o_anx</c:v>
                </c:pt>
              </c:strCache>
            </c:strRef>
          </c:tx>
          <c:spPr>
            <a:solidFill>
              <a:schemeClr val="bg1">
                <a:lumMod val="50000"/>
                <a:alpha val="20000"/>
              </a:schemeClr>
            </a:solidFill>
            <a:ln w="19050">
              <a:solidFill>
                <a:schemeClr val="bg1">
                  <a:lumMod val="50000"/>
                </a:schemeClr>
              </a:solidFill>
            </a:ln>
            <a:effectLst/>
          </c:spPr>
          <c:cat>
            <c:numRef>
              <c:f>'Overall rates'!$B$31:$B$129</c:f>
              <c:numCache>
                <c:formatCode>General</c:formatCode>
                <c:ptCount val="99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100</c:v>
                </c:pt>
              </c:numCache>
            </c:numRef>
          </c:cat>
          <c:val>
            <c:numRef>
              <c:f>'Overall rates'!$S$31:$S$129</c:f>
              <c:numCache>
                <c:formatCode>0.00</c:formatCode>
                <c:ptCount val="99"/>
                <c:pt idx="0">
                  <c:v>8.1354490452691872E-2</c:v>
                </c:pt>
                <c:pt idx="1">
                  <c:v>3.4306087592881333E-2</c:v>
                </c:pt>
                <c:pt idx="2">
                  <c:v>1.3296252263087499E-2</c:v>
                </c:pt>
                <c:pt idx="3">
                  <c:v>8.8357414345021784E-3</c:v>
                </c:pt>
                <c:pt idx="4">
                  <c:v>2.9472151871402019E-2</c:v>
                </c:pt>
                <c:pt idx="5">
                  <c:v>9.7825201399049461E-2</c:v>
                </c:pt>
                <c:pt idx="6">
                  <c:v>0.1263075257320716</c:v>
                </c:pt>
                <c:pt idx="7">
                  <c:v>0.15040980879922949</c:v>
                </c:pt>
                <c:pt idx="8">
                  <c:v>0.15551055894454399</c:v>
                </c:pt>
                <c:pt idx="9">
                  <c:v>0.10926638190202929</c:v>
                </c:pt>
                <c:pt idx="10">
                  <c:v>0.1135616805703932</c:v>
                </c:pt>
                <c:pt idx="11">
                  <c:v>0.1039660101853772</c:v>
                </c:pt>
                <c:pt idx="12">
                  <c:v>9.4769055640367444E-2</c:v>
                </c:pt>
                <c:pt idx="13">
                  <c:v>0.1145352764203975</c:v>
                </c:pt>
                <c:pt idx="14">
                  <c:v>0.1632768152925882</c:v>
                </c:pt>
                <c:pt idx="15">
                  <c:v>0.12593333286190439</c:v>
                </c:pt>
                <c:pt idx="16">
                  <c:v>0.1198993361031517</c:v>
                </c:pt>
                <c:pt idx="17">
                  <c:v>7.1703164733612296E-2</c:v>
                </c:pt>
                <c:pt idx="18">
                  <c:v>4.016112902705387E-2</c:v>
                </c:pt>
                <c:pt idx="19">
                  <c:v>2.453540407560979E-2</c:v>
                </c:pt>
                <c:pt idx="20">
                  <c:v>2.157256523142307E-2</c:v>
                </c:pt>
                <c:pt idx="21">
                  <c:v>2.540246737922694E-2</c:v>
                </c:pt>
                <c:pt idx="22">
                  <c:v>6.0609703594189157E-2</c:v>
                </c:pt>
                <c:pt idx="23">
                  <c:v>5.5493860950207342E-2</c:v>
                </c:pt>
                <c:pt idx="24">
                  <c:v>6.1733599803573229E-2</c:v>
                </c:pt>
                <c:pt idx="25">
                  <c:v>9.0949877663505416E-2</c:v>
                </c:pt>
                <c:pt idx="26">
                  <c:v>0.1554150635778733</c:v>
                </c:pt>
                <c:pt idx="27">
                  <c:v>0.24009454606040659</c:v>
                </c:pt>
                <c:pt idx="28">
                  <c:v>0.52003343974167415</c:v>
                </c:pt>
                <c:pt idx="29">
                  <c:v>0.3596660942907885</c:v>
                </c:pt>
                <c:pt idx="30">
                  <c:v>0.39204731036010471</c:v>
                </c:pt>
                <c:pt idx="31">
                  <c:v>0.47810762883734031</c:v>
                </c:pt>
                <c:pt idx="32">
                  <c:v>0.2502496532335412</c:v>
                </c:pt>
                <c:pt idx="33">
                  <c:v>0.13189896205819071</c:v>
                </c:pt>
                <c:pt idx="34">
                  <c:v>7.6943470068587164E-2</c:v>
                </c:pt>
                <c:pt idx="35">
                  <c:v>5.4124792686043387E-2</c:v>
                </c:pt>
                <c:pt idx="36">
                  <c:v>5.1200374692393212E-2</c:v>
                </c:pt>
                <c:pt idx="37">
                  <c:v>3.0631952315629409E-2</c:v>
                </c:pt>
                <c:pt idx="38">
                  <c:v>5.4806369944226482E-2</c:v>
                </c:pt>
                <c:pt idx="39">
                  <c:v>5.5876257924736682E-2</c:v>
                </c:pt>
                <c:pt idx="40">
                  <c:v>4.0926701832528903E-2</c:v>
                </c:pt>
                <c:pt idx="41">
                  <c:v>3.0411061102610389E-2</c:v>
                </c:pt>
                <c:pt idx="42">
                  <c:v>2.4522827534250721E-2</c:v>
                </c:pt>
                <c:pt idx="43">
                  <c:v>2.310922327682767E-2</c:v>
                </c:pt>
                <c:pt idx="44">
                  <c:v>2.258764284072837E-2</c:v>
                </c:pt>
                <c:pt idx="45">
                  <c:v>2.2194054309332831E-2</c:v>
                </c:pt>
                <c:pt idx="46">
                  <c:v>2.2152230736230891E-2</c:v>
                </c:pt>
                <c:pt idx="47">
                  <c:v>2.4029576985372419E-2</c:v>
                </c:pt>
                <c:pt idx="48">
                  <c:v>2.1322406157632132E-2</c:v>
                </c:pt>
                <c:pt idx="49">
                  <c:v>1.7819213856462401E-2</c:v>
                </c:pt>
                <c:pt idx="50">
                  <c:v>1.90536317182129E-2</c:v>
                </c:pt>
                <c:pt idx="51">
                  <c:v>1.78542223997709E-2</c:v>
                </c:pt>
                <c:pt idx="52">
                  <c:v>1.8355684030669651E-2</c:v>
                </c:pt>
                <c:pt idx="53">
                  <c:v>1.904055315905032E-2</c:v>
                </c:pt>
                <c:pt idx="54">
                  <c:v>2.4829974866886709E-2</c:v>
                </c:pt>
                <c:pt idx="55">
                  <c:v>2.756050010495972E-2</c:v>
                </c:pt>
                <c:pt idx="56">
                  <c:v>3.6775976607228547E-2</c:v>
                </c:pt>
                <c:pt idx="57">
                  <c:v>5.3267956646435959E-2</c:v>
                </c:pt>
                <c:pt idx="58">
                  <c:v>4.1591012027297911E-2</c:v>
                </c:pt>
                <c:pt idx="59">
                  <c:v>4.0432526972334903E-2</c:v>
                </c:pt>
                <c:pt idx="60">
                  <c:v>3.8530433536550508E-2</c:v>
                </c:pt>
                <c:pt idx="61">
                  <c:v>3.5725735115840908E-2</c:v>
                </c:pt>
                <c:pt idx="62">
                  <c:v>3.5943056225054427E-2</c:v>
                </c:pt>
                <c:pt idx="63">
                  <c:v>3.9109298090327267E-2</c:v>
                </c:pt>
                <c:pt idx="64">
                  <c:v>4.4225121276063199E-2</c:v>
                </c:pt>
                <c:pt idx="65">
                  <c:v>5.0532758309960853E-2</c:v>
                </c:pt>
                <c:pt idx="66">
                  <c:v>5.2115714076925647E-2</c:v>
                </c:pt>
                <c:pt idx="67">
                  <c:v>4.9307941227914952E-2</c:v>
                </c:pt>
                <c:pt idx="68">
                  <c:v>4.7176081589219751E-2</c:v>
                </c:pt>
                <c:pt idx="69">
                  <c:v>6.2162060914657133E-2</c:v>
                </c:pt>
                <c:pt idx="70">
                  <c:v>2.4456729376352071E-2</c:v>
                </c:pt>
                <c:pt idx="71">
                  <c:v>2.8187754866500991E-2</c:v>
                </c:pt>
                <c:pt idx="72">
                  <c:v>4.9757997436733398E-2</c:v>
                </c:pt>
                <c:pt idx="73">
                  <c:v>9.1647624258583762E-2</c:v>
                </c:pt>
                <c:pt idx="74">
                  <c:v>7.1066928967983597E-2</c:v>
                </c:pt>
                <c:pt idx="75">
                  <c:v>3.15856275541977E-2</c:v>
                </c:pt>
                <c:pt idx="76">
                  <c:v>4.1658733732427997E-2</c:v>
                </c:pt>
                <c:pt idx="77">
                  <c:v>7.5481463567388316E-2</c:v>
                </c:pt>
                <c:pt idx="78">
                  <c:v>0.1021739290878209</c:v>
                </c:pt>
                <c:pt idx="79">
                  <c:v>9.4391762420789782E-2</c:v>
                </c:pt>
                <c:pt idx="80">
                  <c:v>3.2205232049423133E-2</c:v>
                </c:pt>
                <c:pt idx="81">
                  <c:v>1.459359908550566E-2</c:v>
                </c:pt>
                <c:pt idx="82">
                  <c:v>1.480332294174847E-2</c:v>
                </c:pt>
                <c:pt idx="83">
                  <c:v>1.79988237440953E-2</c:v>
                </c:pt>
                <c:pt idx="84">
                  <c:v>3.2420531090669932E-2</c:v>
                </c:pt>
                <c:pt idx="85">
                  <c:v>4.2965713915756473E-2</c:v>
                </c:pt>
                <c:pt idx="86">
                  <c:v>3.2269588836306658E-2</c:v>
                </c:pt>
                <c:pt idx="87">
                  <c:v>1.810376964678528E-2</c:v>
                </c:pt>
                <c:pt idx="88">
                  <c:v>2.223540140793363E-2</c:v>
                </c:pt>
                <c:pt idx="89">
                  <c:v>2.9676188361022759E-2</c:v>
                </c:pt>
                <c:pt idx="90">
                  <c:v>3.4432174682630337E-2</c:v>
                </c:pt>
                <c:pt idx="91">
                  <c:v>3.7850585289740522E-2</c:v>
                </c:pt>
                <c:pt idx="92">
                  <c:v>3.4037736366257981E-2</c:v>
                </c:pt>
                <c:pt idx="93">
                  <c:v>3.1189285539382432E-2</c:v>
                </c:pt>
                <c:pt idx="94">
                  <c:v>3.8123656322003353E-2</c:v>
                </c:pt>
                <c:pt idx="95">
                  <c:v>4.0073894456887263E-2</c:v>
                </c:pt>
                <c:pt idx="96">
                  <c:v>3.6675624480362788E-2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F4B-4AF6-98F6-F113C355C12E}"/>
            </c:ext>
          </c:extLst>
        </c:ser>
        <c:ser>
          <c:idx val="1"/>
          <c:order val="1"/>
          <c:tx>
            <c:strRef>
              <c:f>'Overall rates'!$F$28</c:f>
              <c:strCache>
                <c:ptCount val="1"/>
                <c:pt idx="0">
                  <c:v>n2o_aer</c:v>
                </c:pt>
              </c:strCache>
            </c:strRef>
          </c:tx>
          <c:spPr>
            <a:solidFill>
              <a:srgbClr val="007FAC">
                <a:alpha val="20000"/>
              </a:srgbClr>
            </a:solidFill>
            <a:ln w="19050">
              <a:solidFill>
                <a:srgbClr val="007FAC"/>
              </a:solidFill>
            </a:ln>
            <a:effectLst/>
          </c:spPr>
          <c:cat>
            <c:numRef>
              <c:f>'Overall rates'!$B$31:$B$129</c:f>
              <c:numCache>
                <c:formatCode>General</c:formatCode>
                <c:ptCount val="99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100</c:v>
                </c:pt>
              </c:numCache>
            </c:numRef>
          </c:cat>
          <c:val>
            <c:numRef>
              <c:f>'Overall rates'!$R$31:$R$129</c:f>
              <c:numCache>
                <c:formatCode>0.00</c:formatCode>
                <c:ptCount val="99"/>
                <c:pt idx="0">
                  <c:v>4.6532701590789351E-2</c:v>
                </c:pt>
                <c:pt idx="1">
                  <c:v>1.7672544006694189E-2</c:v>
                </c:pt>
                <c:pt idx="2">
                  <c:v>6.2328877714399496E-3</c:v>
                </c:pt>
                <c:pt idx="3">
                  <c:v>3.360086577454451E-3</c:v>
                </c:pt>
                <c:pt idx="4">
                  <c:v>1.6064433272444788E-2</c:v>
                </c:pt>
                <c:pt idx="5">
                  <c:v>5.1008412932139202E-2</c:v>
                </c:pt>
                <c:pt idx="6">
                  <c:v>6.1815971072551379E-2</c:v>
                </c:pt>
                <c:pt idx="7">
                  <c:v>7.9410036330256756E-2</c:v>
                </c:pt>
                <c:pt idx="8">
                  <c:v>8.2947839552792377E-2</c:v>
                </c:pt>
                <c:pt idx="9">
                  <c:v>5.2825790827709787E-2</c:v>
                </c:pt>
                <c:pt idx="10">
                  <c:v>4.8439404512425462E-2</c:v>
                </c:pt>
                <c:pt idx="11">
                  <c:v>5.0676954695466243E-2</c:v>
                </c:pt>
                <c:pt idx="12">
                  <c:v>4.3088995637294909E-2</c:v>
                </c:pt>
                <c:pt idx="13">
                  <c:v>5.1084169678945121E-2</c:v>
                </c:pt>
                <c:pt idx="14">
                  <c:v>0.1051916563748629</c:v>
                </c:pt>
                <c:pt idx="15">
                  <c:v>5.5132990291454409E-2</c:v>
                </c:pt>
                <c:pt idx="16">
                  <c:v>5.7138679755272807E-2</c:v>
                </c:pt>
                <c:pt idx="17">
                  <c:v>5.26190299246087E-2</c:v>
                </c:pt>
                <c:pt idx="18">
                  <c:v>6.4729267276187399E-2</c:v>
                </c:pt>
                <c:pt idx="19">
                  <c:v>4.3802513582145902E-2</c:v>
                </c:pt>
                <c:pt idx="20">
                  <c:v>1.6126861799986889E-2</c:v>
                </c:pt>
                <c:pt idx="21">
                  <c:v>2.1122753673034161E-2</c:v>
                </c:pt>
                <c:pt idx="22">
                  <c:v>5.3713028477617802E-2</c:v>
                </c:pt>
                <c:pt idx="23">
                  <c:v>7.3676379375454154E-2</c:v>
                </c:pt>
                <c:pt idx="24">
                  <c:v>0.10038057364318639</c:v>
                </c:pt>
                <c:pt idx="25">
                  <c:v>0.14802418575860049</c:v>
                </c:pt>
                <c:pt idx="26">
                  <c:v>0.19865694738728329</c:v>
                </c:pt>
                <c:pt idx="27">
                  <c:v>0.26219469059539058</c:v>
                </c:pt>
                <c:pt idx="28">
                  <c:v>0.41432001308539379</c:v>
                </c:pt>
                <c:pt idx="29">
                  <c:v>0.31952496777456679</c:v>
                </c:pt>
                <c:pt idx="30">
                  <c:v>0.35007014009070458</c:v>
                </c:pt>
                <c:pt idx="31">
                  <c:v>0.35061279098400372</c:v>
                </c:pt>
                <c:pt idx="32">
                  <c:v>0.25396496593905837</c:v>
                </c:pt>
                <c:pt idx="33">
                  <c:v>0.1315103075975734</c:v>
                </c:pt>
                <c:pt idx="34">
                  <c:v>0.1010961580584815</c:v>
                </c:pt>
                <c:pt idx="35">
                  <c:v>6.3749402373746059E-2</c:v>
                </c:pt>
                <c:pt idx="36">
                  <c:v>6.7626502862961638E-2</c:v>
                </c:pt>
                <c:pt idx="37">
                  <c:v>4.2164575527629457E-2</c:v>
                </c:pt>
                <c:pt idx="38">
                  <c:v>5.7388359851270707E-2</c:v>
                </c:pt>
                <c:pt idx="39">
                  <c:v>5.1245531716584393E-2</c:v>
                </c:pt>
                <c:pt idx="40">
                  <c:v>4.4810164378499807E-2</c:v>
                </c:pt>
                <c:pt idx="41">
                  <c:v>3.3609231037229167E-2</c:v>
                </c:pt>
                <c:pt idx="42">
                  <c:v>1.8414961831665039E-2</c:v>
                </c:pt>
                <c:pt idx="43">
                  <c:v>2.0416966433686651E-2</c:v>
                </c:pt>
                <c:pt idx="44">
                  <c:v>1.9483889048043421E-2</c:v>
                </c:pt>
                <c:pt idx="45">
                  <c:v>2.0949710435129131E-2</c:v>
                </c:pt>
                <c:pt idx="46">
                  <c:v>2.059520231356753E-2</c:v>
                </c:pt>
                <c:pt idx="47">
                  <c:v>2.3221329595474269E-2</c:v>
                </c:pt>
                <c:pt idx="48">
                  <c:v>1.967598560210327E-2</c:v>
                </c:pt>
                <c:pt idx="49">
                  <c:v>1.601983160728522E-2</c:v>
                </c:pt>
                <c:pt idx="50">
                  <c:v>1.467883093823432E-2</c:v>
                </c:pt>
                <c:pt idx="51">
                  <c:v>1.751204359953205E-2</c:v>
                </c:pt>
                <c:pt idx="52">
                  <c:v>2.1364580462865362E-2</c:v>
                </c:pt>
                <c:pt idx="53">
                  <c:v>2.1530366781446771E-2</c:v>
                </c:pt>
                <c:pt idx="54">
                  <c:v>2.202442949572906E-2</c:v>
                </c:pt>
                <c:pt idx="55">
                  <c:v>3.6347754985425328E-2</c:v>
                </c:pt>
                <c:pt idx="56">
                  <c:v>6.4829795868658932E-2</c:v>
                </c:pt>
                <c:pt idx="57">
                  <c:v>0.1049963813911399</c:v>
                </c:pt>
                <c:pt idx="58">
                  <c:v>7.7909211997539751E-2</c:v>
                </c:pt>
                <c:pt idx="59">
                  <c:v>6.0837268742516631E-2</c:v>
                </c:pt>
                <c:pt idx="60">
                  <c:v>4.9910827576470987E-2</c:v>
                </c:pt>
                <c:pt idx="61">
                  <c:v>5.0017662021399109E-2</c:v>
                </c:pt>
                <c:pt idx="62">
                  <c:v>5.8572577601078597E-2</c:v>
                </c:pt>
                <c:pt idx="63">
                  <c:v>6.3845813212462063E-2</c:v>
                </c:pt>
                <c:pt idx="64">
                  <c:v>6.0795827212658658E-2</c:v>
                </c:pt>
                <c:pt idx="65">
                  <c:v>4.9597186897102047E-2</c:v>
                </c:pt>
                <c:pt idx="66">
                  <c:v>3.6751501281313888E-2</c:v>
                </c:pt>
                <c:pt idx="67">
                  <c:v>4.1729986726884369E-2</c:v>
                </c:pt>
                <c:pt idx="68">
                  <c:v>6.088374796616515E-2</c:v>
                </c:pt>
                <c:pt idx="69">
                  <c:v>7.67333444424185E-2</c:v>
                </c:pt>
                <c:pt idx="70">
                  <c:v>2.7114437273637038E-2</c:v>
                </c:pt>
                <c:pt idx="71">
                  <c:v>2.0808001173325909E-2</c:v>
                </c:pt>
                <c:pt idx="72">
                  <c:v>1.9197770186347971E-2</c:v>
                </c:pt>
                <c:pt idx="73">
                  <c:v>2.4629023260667519E-2</c:v>
                </c:pt>
                <c:pt idx="74">
                  <c:v>3.1155126905629639E-2</c:v>
                </c:pt>
                <c:pt idx="75">
                  <c:v>2.9961331549038728E-2</c:v>
                </c:pt>
                <c:pt idx="76">
                  <c:v>5.9033858471203599E-2</c:v>
                </c:pt>
                <c:pt idx="77">
                  <c:v>0.17468533695483071</c:v>
                </c:pt>
                <c:pt idx="78">
                  <c:v>0.12967755553667321</c:v>
                </c:pt>
                <c:pt idx="79">
                  <c:v>8.5242371860119182E-2</c:v>
                </c:pt>
                <c:pt idx="80">
                  <c:v>3.4127067253033133E-2</c:v>
                </c:pt>
                <c:pt idx="81">
                  <c:v>1.526685502940664E-2</c:v>
                </c:pt>
                <c:pt idx="82">
                  <c:v>1.7950614579540228E-2</c:v>
                </c:pt>
                <c:pt idx="83">
                  <c:v>2.924873154216066E-2</c:v>
                </c:pt>
                <c:pt idx="84">
                  <c:v>5.5111684329843272E-2</c:v>
                </c:pt>
                <c:pt idx="85">
                  <c:v>3.4007244600147708E-2</c:v>
                </c:pt>
                <c:pt idx="86">
                  <c:v>3.0321242399030231E-2</c:v>
                </c:pt>
                <c:pt idx="87">
                  <c:v>1.6044316257346931E-2</c:v>
                </c:pt>
                <c:pt idx="88">
                  <c:v>1.717560141940995E-2</c:v>
                </c:pt>
                <c:pt idx="89">
                  <c:v>2.570218324889913E-2</c:v>
                </c:pt>
                <c:pt idx="90">
                  <c:v>3.7642801355952653E-2</c:v>
                </c:pt>
                <c:pt idx="91">
                  <c:v>4.212108964667341E-2</c:v>
                </c:pt>
                <c:pt idx="92">
                  <c:v>3.0923160586563261E-2</c:v>
                </c:pt>
                <c:pt idx="93">
                  <c:v>2.8972792393650811E-2</c:v>
                </c:pt>
                <c:pt idx="94">
                  <c:v>4.4829127151066142E-2</c:v>
                </c:pt>
                <c:pt idx="95">
                  <c:v>5.3477033547350783E-2</c:v>
                </c:pt>
                <c:pt idx="96">
                  <c:v>4.5639158752444557E-2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F4B-4AF6-98F6-F113C355C12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44003824"/>
        <c:axId val="444014976"/>
      </c:areaChart>
      <c:dateAx>
        <c:axId val="44400382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r>
                  <a:rPr lang="en-GB" b="1" dirty="0"/>
                  <a:t>Time (d)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/>
                  </a:solidFill>
                  <a:latin typeface="+mj-lt"/>
                  <a:ea typeface="+mn-ea"/>
                  <a:cs typeface="+mn-cs"/>
                </a:defRPr>
              </a:pPr>
              <a:endParaRPr lang="en-NL"/>
            </a:p>
          </c:txPr>
        </c:title>
        <c:numFmt formatCode="General" sourceLinked="1"/>
        <c:majorTickMark val="out"/>
        <c:minorTickMark val="none"/>
        <c:tickLblPos val="low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pPr>
            <a:endParaRPr lang="en-NL"/>
          </a:p>
        </c:txPr>
        <c:crossAx val="444014976"/>
        <c:crosses val="autoZero"/>
        <c:auto val="0"/>
        <c:lblOffset val="100"/>
        <c:baseTimeUnit val="days"/>
        <c:majorUnit val="20"/>
        <c:majorTimeUnit val="days"/>
      </c:dateAx>
      <c:valAx>
        <c:axId val="444014976"/>
        <c:scaling>
          <c:orientation val="minMax"/>
          <c:max val="0.30000000000000004"/>
          <c:min val="0"/>
        </c:scaling>
        <c:delete val="0"/>
        <c:axPos val="l"/>
        <c:numFmt formatCode="0.0" sourceLinked="0"/>
        <c:majorTickMark val="out"/>
        <c:minorTickMark val="none"/>
        <c:tickLblPos val="none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pPr>
            <a:endParaRPr lang="en-NL"/>
          </a:p>
        </c:txPr>
        <c:crossAx val="444003824"/>
        <c:crosses val="autoZero"/>
        <c:crossBetween val="between"/>
        <c:minorUnit val="0.1"/>
      </c:valAx>
      <c:spPr>
        <a:noFill/>
        <a:ln>
          <a:solidFill>
            <a:schemeClr val="tx1"/>
          </a:solidFill>
        </a:ln>
        <a:effectLst/>
      </c:spPr>
    </c:plotArea>
    <c:plotVisOnly val="0"/>
    <c:dispBlanksAs val="span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800">
          <a:solidFill>
            <a:schemeClr val="tx1"/>
          </a:solidFill>
          <a:latin typeface="+mj-lt"/>
        </a:defRPr>
      </a:pPr>
      <a:endParaRPr lang="en-NL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WWTP!$B$1</c:f>
              <c:strCache>
                <c:ptCount val="1"/>
                <c:pt idx="0">
                  <c:v>N2O (kgN/d)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 w="15875">
              <a:noFill/>
            </a:ln>
            <a:effectLst/>
          </c:spPr>
          <c:cat>
            <c:numRef>
              <c:f>WWTP!$A$2:$A$628</c:f>
              <c:numCache>
                <c:formatCode>m/d/yyyy</c:formatCode>
                <c:ptCount val="627"/>
                <c:pt idx="0">
                  <c:v>44124</c:v>
                </c:pt>
                <c:pt idx="1">
                  <c:v>44125</c:v>
                </c:pt>
                <c:pt idx="2">
                  <c:v>44126</c:v>
                </c:pt>
                <c:pt idx="3">
                  <c:v>44127</c:v>
                </c:pt>
                <c:pt idx="4">
                  <c:v>44128</c:v>
                </c:pt>
                <c:pt idx="5">
                  <c:v>44129</c:v>
                </c:pt>
                <c:pt idx="6">
                  <c:v>44130</c:v>
                </c:pt>
                <c:pt idx="7">
                  <c:v>44131</c:v>
                </c:pt>
                <c:pt idx="8">
                  <c:v>44132</c:v>
                </c:pt>
                <c:pt idx="9">
                  <c:v>44133</c:v>
                </c:pt>
                <c:pt idx="10">
                  <c:v>44134</c:v>
                </c:pt>
                <c:pt idx="11">
                  <c:v>44135</c:v>
                </c:pt>
                <c:pt idx="12">
                  <c:v>44136</c:v>
                </c:pt>
                <c:pt idx="13">
                  <c:v>44137</c:v>
                </c:pt>
                <c:pt idx="14">
                  <c:v>44138</c:v>
                </c:pt>
                <c:pt idx="15">
                  <c:v>44139</c:v>
                </c:pt>
                <c:pt idx="16">
                  <c:v>44140</c:v>
                </c:pt>
                <c:pt idx="17">
                  <c:v>44141</c:v>
                </c:pt>
                <c:pt idx="18">
                  <c:v>44142</c:v>
                </c:pt>
                <c:pt idx="19">
                  <c:v>44143</c:v>
                </c:pt>
                <c:pt idx="20">
                  <c:v>44144</c:v>
                </c:pt>
                <c:pt idx="21">
                  <c:v>44145</c:v>
                </c:pt>
                <c:pt idx="22">
                  <c:v>44146</c:v>
                </c:pt>
                <c:pt idx="23">
                  <c:v>44147</c:v>
                </c:pt>
                <c:pt idx="24">
                  <c:v>44148</c:v>
                </c:pt>
                <c:pt idx="25">
                  <c:v>44149</c:v>
                </c:pt>
                <c:pt idx="26">
                  <c:v>44150</c:v>
                </c:pt>
                <c:pt idx="27">
                  <c:v>44151</c:v>
                </c:pt>
                <c:pt idx="28">
                  <c:v>44152</c:v>
                </c:pt>
                <c:pt idx="29">
                  <c:v>44153</c:v>
                </c:pt>
                <c:pt idx="30">
                  <c:v>44154</c:v>
                </c:pt>
                <c:pt idx="31">
                  <c:v>44155</c:v>
                </c:pt>
                <c:pt idx="32">
                  <c:v>44156</c:v>
                </c:pt>
                <c:pt idx="33">
                  <c:v>44157</c:v>
                </c:pt>
                <c:pt idx="34">
                  <c:v>44158</c:v>
                </c:pt>
                <c:pt idx="35">
                  <c:v>44159</c:v>
                </c:pt>
                <c:pt idx="36">
                  <c:v>44160</c:v>
                </c:pt>
                <c:pt idx="37">
                  <c:v>44161</c:v>
                </c:pt>
                <c:pt idx="38">
                  <c:v>44162</c:v>
                </c:pt>
                <c:pt idx="39">
                  <c:v>44163</c:v>
                </c:pt>
                <c:pt idx="40">
                  <c:v>44164</c:v>
                </c:pt>
                <c:pt idx="41">
                  <c:v>44165</c:v>
                </c:pt>
                <c:pt idx="42">
                  <c:v>44166</c:v>
                </c:pt>
                <c:pt idx="43">
                  <c:v>44167</c:v>
                </c:pt>
                <c:pt idx="44">
                  <c:v>44168</c:v>
                </c:pt>
                <c:pt idx="45">
                  <c:v>44169</c:v>
                </c:pt>
                <c:pt idx="46">
                  <c:v>44170</c:v>
                </c:pt>
                <c:pt idx="47">
                  <c:v>44171</c:v>
                </c:pt>
                <c:pt idx="48">
                  <c:v>44172</c:v>
                </c:pt>
                <c:pt idx="49">
                  <c:v>44173</c:v>
                </c:pt>
                <c:pt idx="50">
                  <c:v>44174</c:v>
                </c:pt>
                <c:pt idx="51">
                  <c:v>44175</c:v>
                </c:pt>
                <c:pt idx="52">
                  <c:v>44176</c:v>
                </c:pt>
                <c:pt idx="53">
                  <c:v>44177</c:v>
                </c:pt>
                <c:pt idx="54">
                  <c:v>44178</c:v>
                </c:pt>
                <c:pt idx="55">
                  <c:v>44179</c:v>
                </c:pt>
                <c:pt idx="56">
                  <c:v>44180</c:v>
                </c:pt>
                <c:pt idx="57">
                  <c:v>44181</c:v>
                </c:pt>
                <c:pt idx="58">
                  <c:v>44182</c:v>
                </c:pt>
                <c:pt idx="59">
                  <c:v>44183</c:v>
                </c:pt>
                <c:pt idx="60">
                  <c:v>44184</c:v>
                </c:pt>
                <c:pt idx="61">
                  <c:v>44185</c:v>
                </c:pt>
                <c:pt idx="62">
                  <c:v>44186</c:v>
                </c:pt>
                <c:pt idx="63">
                  <c:v>44187</c:v>
                </c:pt>
                <c:pt idx="64">
                  <c:v>44188</c:v>
                </c:pt>
                <c:pt idx="65">
                  <c:v>44189</c:v>
                </c:pt>
                <c:pt idx="66">
                  <c:v>44190</c:v>
                </c:pt>
                <c:pt idx="67">
                  <c:v>44191</c:v>
                </c:pt>
                <c:pt idx="68">
                  <c:v>44192</c:v>
                </c:pt>
                <c:pt idx="69">
                  <c:v>44193</c:v>
                </c:pt>
                <c:pt idx="70">
                  <c:v>44194</c:v>
                </c:pt>
                <c:pt idx="71">
                  <c:v>44195</c:v>
                </c:pt>
                <c:pt idx="72">
                  <c:v>44196</c:v>
                </c:pt>
                <c:pt idx="73">
                  <c:v>44197</c:v>
                </c:pt>
                <c:pt idx="74">
                  <c:v>44198</c:v>
                </c:pt>
                <c:pt idx="75">
                  <c:v>44199</c:v>
                </c:pt>
                <c:pt idx="76">
                  <c:v>44200</c:v>
                </c:pt>
                <c:pt idx="77">
                  <c:v>44201</c:v>
                </c:pt>
                <c:pt idx="78">
                  <c:v>44202</c:v>
                </c:pt>
                <c:pt idx="79">
                  <c:v>44203</c:v>
                </c:pt>
                <c:pt idx="80">
                  <c:v>44204</c:v>
                </c:pt>
                <c:pt idx="81">
                  <c:v>44205</c:v>
                </c:pt>
                <c:pt idx="82">
                  <c:v>44206</c:v>
                </c:pt>
                <c:pt idx="83">
                  <c:v>44207</c:v>
                </c:pt>
                <c:pt idx="84">
                  <c:v>44208</c:v>
                </c:pt>
                <c:pt idx="85">
                  <c:v>44209</c:v>
                </c:pt>
                <c:pt idx="86">
                  <c:v>44210</c:v>
                </c:pt>
                <c:pt idx="87">
                  <c:v>44211</c:v>
                </c:pt>
                <c:pt idx="88">
                  <c:v>44212</c:v>
                </c:pt>
                <c:pt idx="89">
                  <c:v>44213</c:v>
                </c:pt>
                <c:pt idx="90">
                  <c:v>44214</c:v>
                </c:pt>
                <c:pt idx="91">
                  <c:v>44215</c:v>
                </c:pt>
                <c:pt idx="92">
                  <c:v>44216</c:v>
                </c:pt>
                <c:pt idx="93">
                  <c:v>44217</c:v>
                </c:pt>
                <c:pt idx="94">
                  <c:v>44218</c:v>
                </c:pt>
                <c:pt idx="95">
                  <c:v>44219</c:v>
                </c:pt>
                <c:pt idx="96">
                  <c:v>44220</c:v>
                </c:pt>
                <c:pt idx="97">
                  <c:v>44221</c:v>
                </c:pt>
                <c:pt idx="98">
                  <c:v>44222</c:v>
                </c:pt>
                <c:pt idx="99">
                  <c:v>44223</c:v>
                </c:pt>
                <c:pt idx="100">
                  <c:v>44224</c:v>
                </c:pt>
                <c:pt idx="101">
                  <c:v>44225</c:v>
                </c:pt>
                <c:pt idx="102">
                  <c:v>44226</c:v>
                </c:pt>
                <c:pt idx="103">
                  <c:v>44227</c:v>
                </c:pt>
                <c:pt idx="104">
                  <c:v>44228</c:v>
                </c:pt>
                <c:pt idx="105">
                  <c:v>44229</c:v>
                </c:pt>
                <c:pt idx="106">
                  <c:v>44230</c:v>
                </c:pt>
                <c:pt idx="107">
                  <c:v>44231</c:v>
                </c:pt>
                <c:pt idx="108">
                  <c:v>44232</c:v>
                </c:pt>
                <c:pt idx="109">
                  <c:v>44233</c:v>
                </c:pt>
                <c:pt idx="110">
                  <c:v>44234</c:v>
                </c:pt>
                <c:pt idx="111">
                  <c:v>44235</c:v>
                </c:pt>
                <c:pt idx="112">
                  <c:v>44236</c:v>
                </c:pt>
                <c:pt idx="113">
                  <c:v>44237</c:v>
                </c:pt>
                <c:pt idx="114">
                  <c:v>44238</c:v>
                </c:pt>
                <c:pt idx="115">
                  <c:v>44239</c:v>
                </c:pt>
                <c:pt idx="116">
                  <c:v>44240</c:v>
                </c:pt>
                <c:pt idx="117">
                  <c:v>44241</c:v>
                </c:pt>
                <c:pt idx="118">
                  <c:v>44242</c:v>
                </c:pt>
                <c:pt idx="119">
                  <c:v>44243</c:v>
                </c:pt>
                <c:pt idx="120">
                  <c:v>44244</c:v>
                </c:pt>
                <c:pt idx="121">
                  <c:v>44245</c:v>
                </c:pt>
                <c:pt idx="122">
                  <c:v>44246</c:v>
                </c:pt>
                <c:pt idx="123">
                  <c:v>44247</c:v>
                </c:pt>
                <c:pt idx="124">
                  <c:v>44248</c:v>
                </c:pt>
                <c:pt idx="125">
                  <c:v>44249</c:v>
                </c:pt>
                <c:pt idx="126">
                  <c:v>44250</c:v>
                </c:pt>
                <c:pt idx="127">
                  <c:v>44251</c:v>
                </c:pt>
                <c:pt idx="128">
                  <c:v>44252</c:v>
                </c:pt>
                <c:pt idx="129">
                  <c:v>44253</c:v>
                </c:pt>
                <c:pt idx="130">
                  <c:v>44254</c:v>
                </c:pt>
                <c:pt idx="131">
                  <c:v>44255</c:v>
                </c:pt>
                <c:pt idx="132">
                  <c:v>44256</c:v>
                </c:pt>
                <c:pt idx="133">
                  <c:v>44257</c:v>
                </c:pt>
                <c:pt idx="134">
                  <c:v>44258</c:v>
                </c:pt>
                <c:pt idx="135">
                  <c:v>44259</c:v>
                </c:pt>
                <c:pt idx="136">
                  <c:v>44260</c:v>
                </c:pt>
                <c:pt idx="137">
                  <c:v>44261</c:v>
                </c:pt>
                <c:pt idx="138">
                  <c:v>44262</c:v>
                </c:pt>
                <c:pt idx="139">
                  <c:v>44263</c:v>
                </c:pt>
                <c:pt idx="140">
                  <c:v>44264</c:v>
                </c:pt>
                <c:pt idx="141">
                  <c:v>44265</c:v>
                </c:pt>
                <c:pt idx="142">
                  <c:v>44266</c:v>
                </c:pt>
                <c:pt idx="143">
                  <c:v>44267</c:v>
                </c:pt>
                <c:pt idx="144">
                  <c:v>44268</c:v>
                </c:pt>
                <c:pt idx="145">
                  <c:v>44269</c:v>
                </c:pt>
                <c:pt idx="146">
                  <c:v>44270</c:v>
                </c:pt>
                <c:pt idx="147">
                  <c:v>44271</c:v>
                </c:pt>
                <c:pt idx="148">
                  <c:v>44272</c:v>
                </c:pt>
                <c:pt idx="149">
                  <c:v>44273</c:v>
                </c:pt>
                <c:pt idx="150">
                  <c:v>44274</c:v>
                </c:pt>
                <c:pt idx="151">
                  <c:v>44275</c:v>
                </c:pt>
                <c:pt idx="152">
                  <c:v>44276</c:v>
                </c:pt>
                <c:pt idx="153">
                  <c:v>44277</c:v>
                </c:pt>
                <c:pt idx="154">
                  <c:v>44278</c:v>
                </c:pt>
                <c:pt idx="155">
                  <c:v>44279</c:v>
                </c:pt>
                <c:pt idx="156">
                  <c:v>44280</c:v>
                </c:pt>
                <c:pt idx="157">
                  <c:v>44281</c:v>
                </c:pt>
                <c:pt idx="158">
                  <c:v>44282</c:v>
                </c:pt>
                <c:pt idx="159">
                  <c:v>44283</c:v>
                </c:pt>
                <c:pt idx="160">
                  <c:v>44284</c:v>
                </c:pt>
                <c:pt idx="161">
                  <c:v>44285</c:v>
                </c:pt>
                <c:pt idx="162">
                  <c:v>44286</c:v>
                </c:pt>
                <c:pt idx="163">
                  <c:v>44287</c:v>
                </c:pt>
                <c:pt idx="164">
                  <c:v>44288</c:v>
                </c:pt>
                <c:pt idx="165">
                  <c:v>44289</c:v>
                </c:pt>
                <c:pt idx="166">
                  <c:v>44290</c:v>
                </c:pt>
                <c:pt idx="167">
                  <c:v>44291</c:v>
                </c:pt>
                <c:pt idx="168">
                  <c:v>44292</c:v>
                </c:pt>
                <c:pt idx="169">
                  <c:v>44293</c:v>
                </c:pt>
                <c:pt idx="170">
                  <c:v>44294</c:v>
                </c:pt>
                <c:pt idx="171">
                  <c:v>44295</c:v>
                </c:pt>
                <c:pt idx="172">
                  <c:v>44296</c:v>
                </c:pt>
                <c:pt idx="173">
                  <c:v>44297</c:v>
                </c:pt>
                <c:pt idx="174">
                  <c:v>44298</c:v>
                </c:pt>
                <c:pt idx="175">
                  <c:v>44299</c:v>
                </c:pt>
                <c:pt idx="176">
                  <c:v>44300</c:v>
                </c:pt>
                <c:pt idx="177">
                  <c:v>44301</c:v>
                </c:pt>
                <c:pt idx="178">
                  <c:v>44302</c:v>
                </c:pt>
                <c:pt idx="179">
                  <c:v>44303</c:v>
                </c:pt>
                <c:pt idx="180">
                  <c:v>44304</c:v>
                </c:pt>
                <c:pt idx="181">
                  <c:v>44305</c:v>
                </c:pt>
                <c:pt idx="182">
                  <c:v>44306</c:v>
                </c:pt>
                <c:pt idx="183">
                  <c:v>44307</c:v>
                </c:pt>
                <c:pt idx="184">
                  <c:v>44308</c:v>
                </c:pt>
                <c:pt idx="185">
                  <c:v>44309</c:v>
                </c:pt>
                <c:pt idx="186">
                  <c:v>44310</c:v>
                </c:pt>
                <c:pt idx="187">
                  <c:v>44311</c:v>
                </c:pt>
                <c:pt idx="188">
                  <c:v>44312</c:v>
                </c:pt>
                <c:pt idx="189">
                  <c:v>44313</c:v>
                </c:pt>
                <c:pt idx="190">
                  <c:v>44314</c:v>
                </c:pt>
                <c:pt idx="191">
                  <c:v>44315</c:v>
                </c:pt>
                <c:pt idx="192">
                  <c:v>44316</c:v>
                </c:pt>
                <c:pt idx="193">
                  <c:v>44317</c:v>
                </c:pt>
                <c:pt idx="194">
                  <c:v>44318</c:v>
                </c:pt>
                <c:pt idx="195">
                  <c:v>44319</c:v>
                </c:pt>
                <c:pt idx="196">
                  <c:v>44320</c:v>
                </c:pt>
                <c:pt idx="197">
                  <c:v>44321</c:v>
                </c:pt>
                <c:pt idx="198">
                  <c:v>44322</c:v>
                </c:pt>
                <c:pt idx="199">
                  <c:v>44323</c:v>
                </c:pt>
                <c:pt idx="200">
                  <c:v>44324</c:v>
                </c:pt>
                <c:pt idx="201">
                  <c:v>44325</c:v>
                </c:pt>
                <c:pt idx="202">
                  <c:v>44326</c:v>
                </c:pt>
                <c:pt idx="203">
                  <c:v>44327</c:v>
                </c:pt>
                <c:pt idx="204">
                  <c:v>44328</c:v>
                </c:pt>
                <c:pt idx="205">
                  <c:v>44329</c:v>
                </c:pt>
                <c:pt idx="206">
                  <c:v>44330</c:v>
                </c:pt>
                <c:pt idx="207">
                  <c:v>44331</c:v>
                </c:pt>
                <c:pt idx="208">
                  <c:v>44332</c:v>
                </c:pt>
                <c:pt idx="209">
                  <c:v>44333</c:v>
                </c:pt>
                <c:pt idx="210">
                  <c:v>44334</c:v>
                </c:pt>
                <c:pt idx="211">
                  <c:v>44335</c:v>
                </c:pt>
                <c:pt idx="212">
                  <c:v>44336</c:v>
                </c:pt>
                <c:pt idx="213">
                  <c:v>44337</c:v>
                </c:pt>
                <c:pt idx="214">
                  <c:v>44338</c:v>
                </c:pt>
                <c:pt idx="215">
                  <c:v>44339</c:v>
                </c:pt>
                <c:pt idx="216">
                  <c:v>44340</c:v>
                </c:pt>
                <c:pt idx="217">
                  <c:v>44341</c:v>
                </c:pt>
                <c:pt idx="218">
                  <c:v>44342</c:v>
                </c:pt>
                <c:pt idx="219">
                  <c:v>44343</c:v>
                </c:pt>
                <c:pt idx="220">
                  <c:v>44344</c:v>
                </c:pt>
                <c:pt idx="221">
                  <c:v>44345</c:v>
                </c:pt>
                <c:pt idx="222">
                  <c:v>44346</c:v>
                </c:pt>
                <c:pt idx="223">
                  <c:v>44347</c:v>
                </c:pt>
                <c:pt idx="224">
                  <c:v>44348</c:v>
                </c:pt>
                <c:pt idx="225">
                  <c:v>44349</c:v>
                </c:pt>
                <c:pt idx="226">
                  <c:v>44350</c:v>
                </c:pt>
                <c:pt idx="227">
                  <c:v>44351</c:v>
                </c:pt>
                <c:pt idx="228">
                  <c:v>44352</c:v>
                </c:pt>
                <c:pt idx="229">
                  <c:v>44353</c:v>
                </c:pt>
                <c:pt idx="230">
                  <c:v>44354</c:v>
                </c:pt>
                <c:pt idx="231">
                  <c:v>44355</c:v>
                </c:pt>
                <c:pt idx="232">
                  <c:v>44356</c:v>
                </c:pt>
                <c:pt idx="233">
                  <c:v>44357</c:v>
                </c:pt>
                <c:pt idx="234">
                  <c:v>44358</c:v>
                </c:pt>
                <c:pt idx="235">
                  <c:v>44359</c:v>
                </c:pt>
                <c:pt idx="236">
                  <c:v>44360</c:v>
                </c:pt>
                <c:pt idx="237">
                  <c:v>44361</c:v>
                </c:pt>
                <c:pt idx="238">
                  <c:v>44362</c:v>
                </c:pt>
                <c:pt idx="239">
                  <c:v>44363</c:v>
                </c:pt>
                <c:pt idx="240">
                  <c:v>44364</c:v>
                </c:pt>
                <c:pt idx="241">
                  <c:v>44365</c:v>
                </c:pt>
                <c:pt idx="242">
                  <c:v>44366</c:v>
                </c:pt>
                <c:pt idx="243">
                  <c:v>44367</c:v>
                </c:pt>
                <c:pt idx="244">
                  <c:v>44368</c:v>
                </c:pt>
                <c:pt idx="245">
                  <c:v>44369</c:v>
                </c:pt>
                <c:pt idx="246">
                  <c:v>44370</c:v>
                </c:pt>
                <c:pt idx="247">
                  <c:v>44371</c:v>
                </c:pt>
                <c:pt idx="248">
                  <c:v>44372</c:v>
                </c:pt>
                <c:pt idx="249">
                  <c:v>44373</c:v>
                </c:pt>
                <c:pt idx="250">
                  <c:v>44374</c:v>
                </c:pt>
                <c:pt idx="251">
                  <c:v>44375</c:v>
                </c:pt>
                <c:pt idx="252">
                  <c:v>44376</c:v>
                </c:pt>
                <c:pt idx="253">
                  <c:v>44377</c:v>
                </c:pt>
                <c:pt idx="254">
                  <c:v>44378</c:v>
                </c:pt>
                <c:pt idx="255">
                  <c:v>44379</c:v>
                </c:pt>
                <c:pt idx="256">
                  <c:v>44380</c:v>
                </c:pt>
                <c:pt idx="257">
                  <c:v>44381</c:v>
                </c:pt>
                <c:pt idx="258">
                  <c:v>44382</c:v>
                </c:pt>
                <c:pt idx="259">
                  <c:v>44383</c:v>
                </c:pt>
                <c:pt idx="260">
                  <c:v>44384</c:v>
                </c:pt>
                <c:pt idx="261">
                  <c:v>44385</c:v>
                </c:pt>
                <c:pt idx="262">
                  <c:v>44386</c:v>
                </c:pt>
                <c:pt idx="263">
                  <c:v>44387</c:v>
                </c:pt>
                <c:pt idx="264">
                  <c:v>44388</c:v>
                </c:pt>
                <c:pt idx="265">
                  <c:v>44389</c:v>
                </c:pt>
                <c:pt idx="266">
                  <c:v>44390</c:v>
                </c:pt>
                <c:pt idx="267">
                  <c:v>44391</c:v>
                </c:pt>
                <c:pt idx="268">
                  <c:v>44392</c:v>
                </c:pt>
                <c:pt idx="269">
                  <c:v>44393</c:v>
                </c:pt>
                <c:pt idx="270">
                  <c:v>44394</c:v>
                </c:pt>
                <c:pt idx="271">
                  <c:v>44395</c:v>
                </c:pt>
                <c:pt idx="272">
                  <c:v>44396</c:v>
                </c:pt>
                <c:pt idx="273">
                  <c:v>44397</c:v>
                </c:pt>
                <c:pt idx="274">
                  <c:v>44398</c:v>
                </c:pt>
                <c:pt idx="275">
                  <c:v>44399</c:v>
                </c:pt>
                <c:pt idx="276">
                  <c:v>44400</c:v>
                </c:pt>
                <c:pt idx="277">
                  <c:v>44401</c:v>
                </c:pt>
                <c:pt idx="278">
                  <c:v>44402</c:v>
                </c:pt>
                <c:pt idx="279">
                  <c:v>44403</c:v>
                </c:pt>
                <c:pt idx="280">
                  <c:v>44404</c:v>
                </c:pt>
                <c:pt idx="281">
                  <c:v>44405</c:v>
                </c:pt>
                <c:pt idx="282">
                  <c:v>44406</c:v>
                </c:pt>
                <c:pt idx="283">
                  <c:v>44407</c:v>
                </c:pt>
                <c:pt idx="284">
                  <c:v>44408</c:v>
                </c:pt>
                <c:pt idx="285">
                  <c:v>44409</c:v>
                </c:pt>
                <c:pt idx="286">
                  <c:v>44410</c:v>
                </c:pt>
                <c:pt idx="287">
                  <c:v>44411</c:v>
                </c:pt>
                <c:pt idx="288">
                  <c:v>44412</c:v>
                </c:pt>
                <c:pt idx="289">
                  <c:v>44413</c:v>
                </c:pt>
                <c:pt idx="290">
                  <c:v>44414</c:v>
                </c:pt>
                <c:pt idx="291">
                  <c:v>44415</c:v>
                </c:pt>
                <c:pt idx="292">
                  <c:v>44416</c:v>
                </c:pt>
                <c:pt idx="293">
                  <c:v>44417</c:v>
                </c:pt>
                <c:pt idx="294">
                  <c:v>44418</c:v>
                </c:pt>
                <c:pt idx="295">
                  <c:v>44419</c:v>
                </c:pt>
                <c:pt idx="296">
                  <c:v>44420</c:v>
                </c:pt>
                <c:pt idx="297">
                  <c:v>44421</c:v>
                </c:pt>
                <c:pt idx="298">
                  <c:v>44422</c:v>
                </c:pt>
                <c:pt idx="299">
                  <c:v>44423</c:v>
                </c:pt>
                <c:pt idx="300">
                  <c:v>44424</c:v>
                </c:pt>
                <c:pt idx="301">
                  <c:v>44425</c:v>
                </c:pt>
                <c:pt idx="302">
                  <c:v>44426</c:v>
                </c:pt>
                <c:pt idx="303">
                  <c:v>44427</c:v>
                </c:pt>
                <c:pt idx="304">
                  <c:v>44428</c:v>
                </c:pt>
                <c:pt idx="305">
                  <c:v>44429</c:v>
                </c:pt>
                <c:pt idx="306">
                  <c:v>44430</c:v>
                </c:pt>
                <c:pt idx="307">
                  <c:v>44431</c:v>
                </c:pt>
                <c:pt idx="308">
                  <c:v>44432</c:v>
                </c:pt>
                <c:pt idx="309">
                  <c:v>44433</c:v>
                </c:pt>
                <c:pt idx="310">
                  <c:v>44434</c:v>
                </c:pt>
                <c:pt idx="311">
                  <c:v>44435</c:v>
                </c:pt>
                <c:pt idx="312">
                  <c:v>44436</c:v>
                </c:pt>
                <c:pt idx="313">
                  <c:v>44437</c:v>
                </c:pt>
                <c:pt idx="314">
                  <c:v>44438</c:v>
                </c:pt>
                <c:pt idx="315">
                  <c:v>44439</c:v>
                </c:pt>
                <c:pt idx="316">
                  <c:v>44440</c:v>
                </c:pt>
                <c:pt idx="317">
                  <c:v>44441</c:v>
                </c:pt>
                <c:pt idx="318">
                  <c:v>44442</c:v>
                </c:pt>
                <c:pt idx="319">
                  <c:v>44443</c:v>
                </c:pt>
                <c:pt idx="320">
                  <c:v>44444</c:v>
                </c:pt>
                <c:pt idx="321">
                  <c:v>44445</c:v>
                </c:pt>
                <c:pt idx="322">
                  <c:v>44446</c:v>
                </c:pt>
                <c:pt idx="323">
                  <c:v>44447</c:v>
                </c:pt>
                <c:pt idx="324">
                  <c:v>44448</c:v>
                </c:pt>
                <c:pt idx="325">
                  <c:v>44449</c:v>
                </c:pt>
                <c:pt idx="326">
                  <c:v>44450</c:v>
                </c:pt>
                <c:pt idx="327">
                  <c:v>44451</c:v>
                </c:pt>
                <c:pt idx="328">
                  <c:v>44452</c:v>
                </c:pt>
                <c:pt idx="329">
                  <c:v>44453</c:v>
                </c:pt>
                <c:pt idx="330">
                  <c:v>44454</c:v>
                </c:pt>
                <c:pt idx="331">
                  <c:v>44455</c:v>
                </c:pt>
                <c:pt idx="332">
                  <c:v>44456</c:v>
                </c:pt>
                <c:pt idx="333">
                  <c:v>44457</c:v>
                </c:pt>
                <c:pt idx="334">
                  <c:v>44458</c:v>
                </c:pt>
                <c:pt idx="335">
                  <c:v>44459</c:v>
                </c:pt>
                <c:pt idx="336">
                  <c:v>44460</c:v>
                </c:pt>
                <c:pt idx="337">
                  <c:v>44461</c:v>
                </c:pt>
                <c:pt idx="338">
                  <c:v>44462</c:v>
                </c:pt>
                <c:pt idx="339">
                  <c:v>44463</c:v>
                </c:pt>
                <c:pt idx="340">
                  <c:v>44464</c:v>
                </c:pt>
                <c:pt idx="341">
                  <c:v>44465</c:v>
                </c:pt>
                <c:pt idx="342">
                  <c:v>44466</c:v>
                </c:pt>
                <c:pt idx="343">
                  <c:v>44467</c:v>
                </c:pt>
                <c:pt idx="344">
                  <c:v>44468</c:v>
                </c:pt>
                <c:pt idx="345">
                  <c:v>44469</c:v>
                </c:pt>
                <c:pt idx="346">
                  <c:v>44470</c:v>
                </c:pt>
                <c:pt idx="347">
                  <c:v>44471</c:v>
                </c:pt>
                <c:pt idx="348">
                  <c:v>44472</c:v>
                </c:pt>
                <c:pt idx="349">
                  <c:v>44473</c:v>
                </c:pt>
                <c:pt idx="350">
                  <c:v>44474</c:v>
                </c:pt>
                <c:pt idx="351">
                  <c:v>44475</c:v>
                </c:pt>
                <c:pt idx="352">
                  <c:v>44476</c:v>
                </c:pt>
                <c:pt idx="353">
                  <c:v>44477</c:v>
                </c:pt>
                <c:pt idx="354">
                  <c:v>44478</c:v>
                </c:pt>
                <c:pt idx="355">
                  <c:v>44479</c:v>
                </c:pt>
                <c:pt idx="356">
                  <c:v>44480</c:v>
                </c:pt>
                <c:pt idx="357">
                  <c:v>44481</c:v>
                </c:pt>
                <c:pt idx="358">
                  <c:v>44482</c:v>
                </c:pt>
                <c:pt idx="359">
                  <c:v>44483</c:v>
                </c:pt>
                <c:pt idx="360">
                  <c:v>44484</c:v>
                </c:pt>
                <c:pt idx="361">
                  <c:v>44485</c:v>
                </c:pt>
                <c:pt idx="362">
                  <c:v>44486</c:v>
                </c:pt>
                <c:pt idx="363">
                  <c:v>44487</c:v>
                </c:pt>
                <c:pt idx="364">
                  <c:v>44488</c:v>
                </c:pt>
                <c:pt idx="365">
                  <c:v>44489</c:v>
                </c:pt>
                <c:pt idx="366">
                  <c:v>44490</c:v>
                </c:pt>
                <c:pt idx="367">
                  <c:v>44491</c:v>
                </c:pt>
                <c:pt idx="368">
                  <c:v>44492</c:v>
                </c:pt>
                <c:pt idx="369">
                  <c:v>44493</c:v>
                </c:pt>
                <c:pt idx="370">
                  <c:v>44494</c:v>
                </c:pt>
                <c:pt idx="371">
                  <c:v>44495</c:v>
                </c:pt>
                <c:pt idx="372">
                  <c:v>44496</c:v>
                </c:pt>
                <c:pt idx="373">
                  <c:v>44497</c:v>
                </c:pt>
                <c:pt idx="374">
                  <c:v>44498</c:v>
                </c:pt>
                <c:pt idx="375">
                  <c:v>44499</c:v>
                </c:pt>
                <c:pt idx="376">
                  <c:v>44500</c:v>
                </c:pt>
                <c:pt idx="377">
                  <c:v>44501</c:v>
                </c:pt>
                <c:pt idx="378">
                  <c:v>44502</c:v>
                </c:pt>
                <c:pt idx="379">
                  <c:v>44503</c:v>
                </c:pt>
                <c:pt idx="380">
                  <c:v>44504</c:v>
                </c:pt>
                <c:pt idx="381">
                  <c:v>44505</c:v>
                </c:pt>
                <c:pt idx="382">
                  <c:v>44506</c:v>
                </c:pt>
                <c:pt idx="383">
                  <c:v>44507</c:v>
                </c:pt>
                <c:pt idx="384">
                  <c:v>44508</c:v>
                </c:pt>
                <c:pt idx="385">
                  <c:v>44509</c:v>
                </c:pt>
                <c:pt idx="386">
                  <c:v>44510</c:v>
                </c:pt>
                <c:pt idx="387">
                  <c:v>44511</c:v>
                </c:pt>
                <c:pt idx="388">
                  <c:v>44512</c:v>
                </c:pt>
                <c:pt idx="389">
                  <c:v>44513</c:v>
                </c:pt>
                <c:pt idx="390">
                  <c:v>44514</c:v>
                </c:pt>
                <c:pt idx="391">
                  <c:v>44515</c:v>
                </c:pt>
                <c:pt idx="392">
                  <c:v>44516</c:v>
                </c:pt>
                <c:pt idx="393">
                  <c:v>44517</c:v>
                </c:pt>
                <c:pt idx="394">
                  <c:v>44518</c:v>
                </c:pt>
                <c:pt idx="395">
                  <c:v>44519</c:v>
                </c:pt>
                <c:pt idx="396">
                  <c:v>44520</c:v>
                </c:pt>
                <c:pt idx="397">
                  <c:v>44521</c:v>
                </c:pt>
                <c:pt idx="398">
                  <c:v>44522</c:v>
                </c:pt>
                <c:pt idx="399">
                  <c:v>44523</c:v>
                </c:pt>
                <c:pt idx="400">
                  <c:v>44524</c:v>
                </c:pt>
                <c:pt idx="401">
                  <c:v>44525</c:v>
                </c:pt>
                <c:pt idx="402">
                  <c:v>44526</c:v>
                </c:pt>
                <c:pt idx="403">
                  <c:v>44527</c:v>
                </c:pt>
                <c:pt idx="404">
                  <c:v>44528</c:v>
                </c:pt>
                <c:pt idx="405">
                  <c:v>44529</c:v>
                </c:pt>
                <c:pt idx="406">
                  <c:v>44530</c:v>
                </c:pt>
                <c:pt idx="407">
                  <c:v>44531</c:v>
                </c:pt>
                <c:pt idx="408">
                  <c:v>44532</c:v>
                </c:pt>
                <c:pt idx="409">
                  <c:v>44533</c:v>
                </c:pt>
                <c:pt idx="410">
                  <c:v>44534</c:v>
                </c:pt>
                <c:pt idx="411">
                  <c:v>44535</c:v>
                </c:pt>
                <c:pt idx="412">
                  <c:v>44536</c:v>
                </c:pt>
                <c:pt idx="413">
                  <c:v>44537</c:v>
                </c:pt>
                <c:pt idx="414">
                  <c:v>44538</c:v>
                </c:pt>
                <c:pt idx="415">
                  <c:v>44539</c:v>
                </c:pt>
                <c:pt idx="416">
                  <c:v>44540</c:v>
                </c:pt>
                <c:pt idx="417">
                  <c:v>44541</c:v>
                </c:pt>
                <c:pt idx="418">
                  <c:v>44542</c:v>
                </c:pt>
                <c:pt idx="419">
                  <c:v>44543</c:v>
                </c:pt>
                <c:pt idx="420">
                  <c:v>44544</c:v>
                </c:pt>
                <c:pt idx="421">
                  <c:v>44545</c:v>
                </c:pt>
                <c:pt idx="422">
                  <c:v>44546</c:v>
                </c:pt>
                <c:pt idx="423">
                  <c:v>44547</c:v>
                </c:pt>
                <c:pt idx="424">
                  <c:v>44548</c:v>
                </c:pt>
                <c:pt idx="425">
                  <c:v>44549</c:v>
                </c:pt>
                <c:pt idx="426">
                  <c:v>44550</c:v>
                </c:pt>
                <c:pt idx="427">
                  <c:v>44551</c:v>
                </c:pt>
                <c:pt idx="428">
                  <c:v>44552</c:v>
                </c:pt>
                <c:pt idx="429">
                  <c:v>44553</c:v>
                </c:pt>
                <c:pt idx="430">
                  <c:v>44554</c:v>
                </c:pt>
                <c:pt idx="431">
                  <c:v>44555</c:v>
                </c:pt>
                <c:pt idx="432">
                  <c:v>44556</c:v>
                </c:pt>
                <c:pt idx="433">
                  <c:v>44557</c:v>
                </c:pt>
                <c:pt idx="434">
                  <c:v>44558</c:v>
                </c:pt>
                <c:pt idx="435">
                  <c:v>44559</c:v>
                </c:pt>
                <c:pt idx="436">
                  <c:v>44560</c:v>
                </c:pt>
                <c:pt idx="437">
                  <c:v>44561</c:v>
                </c:pt>
                <c:pt idx="438">
                  <c:v>44562</c:v>
                </c:pt>
                <c:pt idx="439">
                  <c:v>44563</c:v>
                </c:pt>
                <c:pt idx="440">
                  <c:v>44564</c:v>
                </c:pt>
                <c:pt idx="441">
                  <c:v>44565</c:v>
                </c:pt>
                <c:pt idx="442">
                  <c:v>44566</c:v>
                </c:pt>
                <c:pt idx="443">
                  <c:v>44567</c:v>
                </c:pt>
                <c:pt idx="444">
                  <c:v>44568</c:v>
                </c:pt>
                <c:pt idx="445">
                  <c:v>44569</c:v>
                </c:pt>
                <c:pt idx="446">
                  <c:v>44570</c:v>
                </c:pt>
                <c:pt idx="447">
                  <c:v>44571</c:v>
                </c:pt>
                <c:pt idx="448">
                  <c:v>44572</c:v>
                </c:pt>
                <c:pt idx="449">
                  <c:v>44573</c:v>
                </c:pt>
                <c:pt idx="450">
                  <c:v>44574</c:v>
                </c:pt>
                <c:pt idx="451">
                  <c:v>44575</c:v>
                </c:pt>
                <c:pt idx="452">
                  <c:v>44576</c:v>
                </c:pt>
                <c:pt idx="453">
                  <c:v>44577</c:v>
                </c:pt>
                <c:pt idx="454">
                  <c:v>44578</c:v>
                </c:pt>
                <c:pt idx="455">
                  <c:v>44579</c:v>
                </c:pt>
                <c:pt idx="456">
                  <c:v>44580</c:v>
                </c:pt>
                <c:pt idx="457">
                  <c:v>44581</c:v>
                </c:pt>
                <c:pt idx="458">
                  <c:v>44582</c:v>
                </c:pt>
                <c:pt idx="459">
                  <c:v>44583</c:v>
                </c:pt>
                <c:pt idx="460">
                  <c:v>44584</c:v>
                </c:pt>
                <c:pt idx="461">
                  <c:v>44585</c:v>
                </c:pt>
                <c:pt idx="462">
                  <c:v>44586</c:v>
                </c:pt>
                <c:pt idx="463">
                  <c:v>44587</c:v>
                </c:pt>
                <c:pt idx="464">
                  <c:v>44588</c:v>
                </c:pt>
                <c:pt idx="465">
                  <c:v>44589</c:v>
                </c:pt>
                <c:pt idx="466">
                  <c:v>44590</c:v>
                </c:pt>
                <c:pt idx="467">
                  <c:v>44591</c:v>
                </c:pt>
                <c:pt idx="468">
                  <c:v>44592</c:v>
                </c:pt>
                <c:pt idx="469">
                  <c:v>44593</c:v>
                </c:pt>
                <c:pt idx="470">
                  <c:v>44594</c:v>
                </c:pt>
                <c:pt idx="471">
                  <c:v>44595</c:v>
                </c:pt>
                <c:pt idx="472">
                  <c:v>44596</c:v>
                </c:pt>
                <c:pt idx="473">
                  <c:v>44597</c:v>
                </c:pt>
                <c:pt idx="474">
                  <c:v>44598</c:v>
                </c:pt>
                <c:pt idx="475">
                  <c:v>44599</c:v>
                </c:pt>
                <c:pt idx="476">
                  <c:v>44600</c:v>
                </c:pt>
                <c:pt idx="477">
                  <c:v>44601</c:v>
                </c:pt>
                <c:pt idx="478">
                  <c:v>44602</c:v>
                </c:pt>
                <c:pt idx="479">
                  <c:v>44603</c:v>
                </c:pt>
                <c:pt idx="480">
                  <c:v>44604</c:v>
                </c:pt>
                <c:pt idx="481">
                  <c:v>44605</c:v>
                </c:pt>
                <c:pt idx="482">
                  <c:v>44606</c:v>
                </c:pt>
                <c:pt idx="483">
                  <c:v>44607</c:v>
                </c:pt>
                <c:pt idx="484">
                  <c:v>44608</c:v>
                </c:pt>
                <c:pt idx="485">
                  <c:v>44609</c:v>
                </c:pt>
                <c:pt idx="486">
                  <c:v>44610</c:v>
                </c:pt>
                <c:pt idx="487">
                  <c:v>44611</c:v>
                </c:pt>
                <c:pt idx="488">
                  <c:v>44612</c:v>
                </c:pt>
                <c:pt idx="489">
                  <c:v>44613</c:v>
                </c:pt>
                <c:pt idx="490">
                  <c:v>44614</c:v>
                </c:pt>
                <c:pt idx="491">
                  <c:v>44615</c:v>
                </c:pt>
                <c:pt idx="492">
                  <c:v>44616</c:v>
                </c:pt>
                <c:pt idx="493">
                  <c:v>44617</c:v>
                </c:pt>
                <c:pt idx="494">
                  <c:v>44618</c:v>
                </c:pt>
                <c:pt idx="495">
                  <c:v>44619</c:v>
                </c:pt>
                <c:pt idx="496">
                  <c:v>44620</c:v>
                </c:pt>
                <c:pt idx="497">
                  <c:v>44621</c:v>
                </c:pt>
                <c:pt idx="498">
                  <c:v>44622</c:v>
                </c:pt>
                <c:pt idx="499">
                  <c:v>44623</c:v>
                </c:pt>
                <c:pt idx="500">
                  <c:v>44624</c:v>
                </c:pt>
                <c:pt idx="501">
                  <c:v>44625</c:v>
                </c:pt>
                <c:pt idx="502">
                  <c:v>44626</c:v>
                </c:pt>
                <c:pt idx="503">
                  <c:v>44627</c:v>
                </c:pt>
                <c:pt idx="504">
                  <c:v>44628</c:v>
                </c:pt>
                <c:pt idx="505">
                  <c:v>44629</c:v>
                </c:pt>
                <c:pt idx="506">
                  <c:v>44630</c:v>
                </c:pt>
                <c:pt idx="507">
                  <c:v>44631</c:v>
                </c:pt>
                <c:pt idx="508">
                  <c:v>44632</c:v>
                </c:pt>
                <c:pt idx="509">
                  <c:v>44633</c:v>
                </c:pt>
                <c:pt idx="510">
                  <c:v>44634</c:v>
                </c:pt>
                <c:pt idx="511">
                  <c:v>44635</c:v>
                </c:pt>
                <c:pt idx="512">
                  <c:v>44636</c:v>
                </c:pt>
                <c:pt idx="513">
                  <c:v>44637</c:v>
                </c:pt>
                <c:pt idx="514">
                  <c:v>44638</c:v>
                </c:pt>
                <c:pt idx="515">
                  <c:v>44639</c:v>
                </c:pt>
                <c:pt idx="516">
                  <c:v>44640</c:v>
                </c:pt>
                <c:pt idx="517">
                  <c:v>44641</c:v>
                </c:pt>
                <c:pt idx="518">
                  <c:v>44642</c:v>
                </c:pt>
                <c:pt idx="519">
                  <c:v>44643</c:v>
                </c:pt>
                <c:pt idx="520">
                  <c:v>44644</c:v>
                </c:pt>
                <c:pt idx="521">
                  <c:v>44645</c:v>
                </c:pt>
                <c:pt idx="522">
                  <c:v>44646</c:v>
                </c:pt>
                <c:pt idx="523">
                  <c:v>44647</c:v>
                </c:pt>
                <c:pt idx="524">
                  <c:v>44648</c:v>
                </c:pt>
                <c:pt idx="525">
                  <c:v>44649</c:v>
                </c:pt>
                <c:pt idx="526">
                  <c:v>44650</c:v>
                </c:pt>
                <c:pt idx="527">
                  <c:v>44651</c:v>
                </c:pt>
                <c:pt idx="528">
                  <c:v>44652</c:v>
                </c:pt>
                <c:pt idx="529">
                  <c:v>44653</c:v>
                </c:pt>
                <c:pt idx="530">
                  <c:v>44654</c:v>
                </c:pt>
                <c:pt idx="531">
                  <c:v>44655</c:v>
                </c:pt>
                <c:pt idx="532">
                  <c:v>44656</c:v>
                </c:pt>
                <c:pt idx="533">
                  <c:v>44657</c:v>
                </c:pt>
                <c:pt idx="534">
                  <c:v>44658</c:v>
                </c:pt>
                <c:pt idx="535">
                  <c:v>44659</c:v>
                </c:pt>
                <c:pt idx="536">
                  <c:v>44660</c:v>
                </c:pt>
                <c:pt idx="537">
                  <c:v>44661</c:v>
                </c:pt>
                <c:pt idx="538">
                  <c:v>44662</c:v>
                </c:pt>
                <c:pt idx="539">
                  <c:v>44663</c:v>
                </c:pt>
                <c:pt idx="540">
                  <c:v>44664</c:v>
                </c:pt>
                <c:pt idx="541">
                  <c:v>44665</c:v>
                </c:pt>
                <c:pt idx="542">
                  <c:v>44666</c:v>
                </c:pt>
                <c:pt idx="543">
                  <c:v>44667</c:v>
                </c:pt>
                <c:pt idx="544">
                  <c:v>44668</c:v>
                </c:pt>
                <c:pt idx="545">
                  <c:v>44669</c:v>
                </c:pt>
                <c:pt idx="546">
                  <c:v>44670</c:v>
                </c:pt>
                <c:pt idx="547">
                  <c:v>44671</c:v>
                </c:pt>
                <c:pt idx="548">
                  <c:v>44672</c:v>
                </c:pt>
                <c:pt idx="549">
                  <c:v>44673</c:v>
                </c:pt>
                <c:pt idx="550">
                  <c:v>44674</c:v>
                </c:pt>
                <c:pt idx="551">
                  <c:v>44675</c:v>
                </c:pt>
                <c:pt idx="552">
                  <c:v>44676</c:v>
                </c:pt>
                <c:pt idx="553">
                  <c:v>44677</c:v>
                </c:pt>
                <c:pt idx="554">
                  <c:v>44678</c:v>
                </c:pt>
                <c:pt idx="555">
                  <c:v>44679</c:v>
                </c:pt>
                <c:pt idx="556">
                  <c:v>44680</c:v>
                </c:pt>
                <c:pt idx="557">
                  <c:v>44681</c:v>
                </c:pt>
                <c:pt idx="558">
                  <c:v>44682</c:v>
                </c:pt>
                <c:pt idx="559">
                  <c:v>44683</c:v>
                </c:pt>
                <c:pt idx="560">
                  <c:v>44684</c:v>
                </c:pt>
                <c:pt idx="561">
                  <c:v>44685</c:v>
                </c:pt>
                <c:pt idx="562">
                  <c:v>44686</c:v>
                </c:pt>
                <c:pt idx="563">
                  <c:v>44687</c:v>
                </c:pt>
                <c:pt idx="564">
                  <c:v>44688</c:v>
                </c:pt>
                <c:pt idx="565">
                  <c:v>44689</c:v>
                </c:pt>
                <c:pt idx="566">
                  <c:v>44690</c:v>
                </c:pt>
                <c:pt idx="567">
                  <c:v>44691</c:v>
                </c:pt>
                <c:pt idx="568">
                  <c:v>44692</c:v>
                </c:pt>
                <c:pt idx="569">
                  <c:v>44693</c:v>
                </c:pt>
                <c:pt idx="570">
                  <c:v>44694</c:v>
                </c:pt>
                <c:pt idx="571">
                  <c:v>44695</c:v>
                </c:pt>
                <c:pt idx="572">
                  <c:v>44696</c:v>
                </c:pt>
                <c:pt idx="573">
                  <c:v>44697</c:v>
                </c:pt>
                <c:pt idx="574">
                  <c:v>44698</c:v>
                </c:pt>
                <c:pt idx="575">
                  <c:v>44699</c:v>
                </c:pt>
                <c:pt idx="576">
                  <c:v>44700</c:v>
                </c:pt>
                <c:pt idx="577">
                  <c:v>44701</c:v>
                </c:pt>
                <c:pt idx="578">
                  <c:v>44702</c:v>
                </c:pt>
                <c:pt idx="579">
                  <c:v>44703</c:v>
                </c:pt>
                <c:pt idx="580">
                  <c:v>44704</c:v>
                </c:pt>
                <c:pt idx="581">
                  <c:v>44705</c:v>
                </c:pt>
                <c:pt idx="582">
                  <c:v>44706</c:v>
                </c:pt>
                <c:pt idx="583">
                  <c:v>44707</c:v>
                </c:pt>
                <c:pt idx="584">
                  <c:v>44708</c:v>
                </c:pt>
                <c:pt idx="585">
                  <c:v>44709</c:v>
                </c:pt>
                <c:pt idx="586">
                  <c:v>44710</c:v>
                </c:pt>
                <c:pt idx="587">
                  <c:v>44711</c:v>
                </c:pt>
                <c:pt idx="588">
                  <c:v>44712</c:v>
                </c:pt>
                <c:pt idx="589">
                  <c:v>44713</c:v>
                </c:pt>
                <c:pt idx="590">
                  <c:v>44714</c:v>
                </c:pt>
                <c:pt idx="591">
                  <c:v>44715</c:v>
                </c:pt>
                <c:pt idx="592">
                  <c:v>44716</c:v>
                </c:pt>
                <c:pt idx="593">
                  <c:v>44717</c:v>
                </c:pt>
                <c:pt idx="594">
                  <c:v>44718</c:v>
                </c:pt>
                <c:pt idx="595">
                  <c:v>44719</c:v>
                </c:pt>
                <c:pt idx="596">
                  <c:v>44720</c:v>
                </c:pt>
                <c:pt idx="597">
                  <c:v>44721</c:v>
                </c:pt>
                <c:pt idx="598">
                  <c:v>44722</c:v>
                </c:pt>
                <c:pt idx="599">
                  <c:v>44723</c:v>
                </c:pt>
                <c:pt idx="600">
                  <c:v>44724</c:v>
                </c:pt>
                <c:pt idx="601">
                  <c:v>44725</c:v>
                </c:pt>
                <c:pt idx="602">
                  <c:v>44726</c:v>
                </c:pt>
                <c:pt idx="603">
                  <c:v>44727</c:v>
                </c:pt>
                <c:pt idx="604">
                  <c:v>44728</c:v>
                </c:pt>
                <c:pt idx="605">
                  <c:v>44729</c:v>
                </c:pt>
                <c:pt idx="606">
                  <c:v>44730</c:v>
                </c:pt>
                <c:pt idx="607">
                  <c:v>44731</c:v>
                </c:pt>
                <c:pt idx="608">
                  <c:v>44732</c:v>
                </c:pt>
                <c:pt idx="609">
                  <c:v>44733</c:v>
                </c:pt>
                <c:pt idx="610">
                  <c:v>44734</c:v>
                </c:pt>
                <c:pt idx="611">
                  <c:v>44735</c:v>
                </c:pt>
                <c:pt idx="612">
                  <c:v>44736</c:v>
                </c:pt>
                <c:pt idx="613">
                  <c:v>44737</c:v>
                </c:pt>
                <c:pt idx="614">
                  <c:v>44738</c:v>
                </c:pt>
                <c:pt idx="615">
                  <c:v>44739</c:v>
                </c:pt>
                <c:pt idx="616">
                  <c:v>44740</c:v>
                </c:pt>
                <c:pt idx="617">
                  <c:v>44741</c:v>
                </c:pt>
                <c:pt idx="618">
                  <c:v>44742</c:v>
                </c:pt>
                <c:pt idx="619">
                  <c:v>44743</c:v>
                </c:pt>
                <c:pt idx="620">
                  <c:v>44744</c:v>
                </c:pt>
                <c:pt idx="621">
                  <c:v>44745</c:v>
                </c:pt>
                <c:pt idx="622">
                  <c:v>44746</c:v>
                </c:pt>
                <c:pt idx="623">
                  <c:v>44747</c:v>
                </c:pt>
                <c:pt idx="624">
                  <c:v>44748</c:v>
                </c:pt>
                <c:pt idx="625">
                  <c:v>44749</c:v>
                </c:pt>
                <c:pt idx="626">
                  <c:v>44750</c:v>
                </c:pt>
              </c:numCache>
            </c:numRef>
          </c:cat>
          <c:val>
            <c:numRef>
              <c:f>WWTP!$B$2:$B$628</c:f>
              <c:numCache>
                <c:formatCode>0.0</c:formatCode>
                <c:ptCount val="627"/>
                <c:pt idx="0">
                  <c:v>7.3745852381842472</c:v>
                </c:pt>
                <c:pt idx="1">
                  <c:v>6.3785246486549871</c:v>
                </c:pt>
                <c:pt idx="2">
                  <c:v>0.46019582000176196</c:v>
                </c:pt>
                <c:pt idx="3">
                  <c:v>4.9454757876556954</c:v>
                </c:pt>
                <c:pt idx="4">
                  <c:v>5.7004528085169586</c:v>
                </c:pt>
                <c:pt idx="5">
                  <c:v>7.2034634094066927</c:v>
                </c:pt>
                <c:pt idx="6">
                  <c:v>-0.3969566191591069</c:v>
                </c:pt>
                <c:pt idx="7">
                  <c:v>1.7279007145017389</c:v>
                </c:pt>
                <c:pt idx="8">
                  <c:v>3.1632588659064278</c:v>
                </c:pt>
                <c:pt idx="9">
                  <c:v>3.5899340952932839</c:v>
                </c:pt>
                <c:pt idx="10">
                  <c:v>3.4882860727036853</c:v>
                </c:pt>
                <c:pt idx="11">
                  <c:v>5.7758844934287481</c:v>
                </c:pt>
                <c:pt idx="12">
                  <c:v>2.6731444906766213</c:v>
                </c:pt>
                <c:pt idx="13">
                  <c:v>1.6212720774216898</c:v>
                </c:pt>
                <c:pt idx="14">
                  <c:v>8.1590203026337953</c:v>
                </c:pt>
                <c:pt idx="15">
                  <c:v>5.0520524052585429</c:v>
                </c:pt>
                <c:pt idx="16">
                  <c:v>10.550201421395432</c:v>
                </c:pt>
                <c:pt idx="17">
                  <c:v>9.6373944941535594</c:v>
                </c:pt>
                <c:pt idx="18">
                  <c:v>13.116509521435948</c:v>
                </c:pt>
                <c:pt idx="19">
                  <c:v>11.874492863044143</c:v>
                </c:pt>
                <c:pt idx="20">
                  <c:v>7.7351084168255309</c:v>
                </c:pt>
                <c:pt idx="21">
                  <c:v>10.396560498028993</c:v>
                </c:pt>
                <c:pt idx="22">
                  <c:v>7.6279951233975574</c:v>
                </c:pt>
                <c:pt idx="23">
                  <c:v>9.4566823789849881</c:v>
                </c:pt>
                <c:pt idx="24">
                  <c:v>6.538606913890689</c:v>
                </c:pt>
                <c:pt idx="25">
                  <c:v>9.3643554275855418</c:v>
                </c:pt>
                <c:pt idx="26">
                  <c:v>6.2382551487535229</c:v>
                </c:pt>
                <c:pt idx="27">
                  <c:v>2.5795666346512736</c:v>
                </c:pt>
                <c:pt idx="28">
                  <c:v>5.2399149821512392</c:v>
                </c:pt>
                <c:pt idx="29">
                  <c:v>11.510084655046462</c:v>
                </c:pt>
                <c:pt idx="30">
                  <c:v>14.774838782846928</c:v>
                </c:pt>
                <c:pt idx="31">
                  <c:v>9.8670732385292652</c:v>
                </c:pt>
                <c:pt idx="32">
                  <c:v>10.662994784079492</c:v>
                </c:pt>
                <c:pt idx="33">
                  <c:v>9.2712575870007274</c:v>
                </c:pt>
                <c:pt idx="34">
                  <c:v>4.6024909284152091</c:v>
                </c:pt>
                <c:pt idx="35">
                  <c:v>5.224380849706499</c:v>
                </c:pt>
                <c:pt idx="36">
                  <c:v>9.9486958787217734</c:v>
                </c:pt>
                <c:pt idx="37">
                  <c:v>10.467391176968814</c:v>
                </c:pt>
                <c:pt idx="38">
                  <c:v>9.315494005456566</c:v>
                </c:pt>
                <c:pt idx="39">
                  <c:v>10.359191708602012</c:v>
                </c:pt>
                <c:pt idx="40">
                  <c:v>11.584757852032782</c:v>
                </c:pt>
                <c:pt idx="41">
                  <c:v>11.737596656754613</c:v>
                </c:pt>
                <c:pt idx="42">
                  <c:v>5.3057176500186323</c:v>
                </c:pt>
                <c:pt idx="43">
                  <c:v>3.6542210848815735</c:v>
                </c:pt>
                <c:pt idx="44">
                  <c:v>6.7801286572963004</c:v>
                </c:pt>
                <c:pt idx="45">
                  <c:v>3.6622624811530113</c:v>
                </c:pt>
                <c:pt idx="46">
                  <c:v>5.9574725272320217</c:v>
                </c:pt>
                <c:pt idx="47">
                  <c:v>7.4491050264239309</c:v>
                </c:pt>
                <c:pt idx="48">
                  <c:v>6.3887639240548015</c:v>
                </c:pt>
                <c:pt idx="49">
                  <c:v>1.3622521007061006</c:v>
                </c:pt>
                <c:pt idx="50">
                  <c:v>2.1623257787525656</c:v>
                </c:pt>
                <c:pt idx="51">
                  <c:v>6.7078500908111272</c:v>
                </c:pt>
                <c:pt idx="52">
                  <c:v>8.6686970081925381</c:v>
                </c:pt>
                <c:pt idx="53">
                  <c:v>8.7659820064157259</c:v>
                </c:pt>
                <c:pt idx="54">
                  <c:v>6.1441763004660617</c:v>
                </c:pt>
                <c:pt idx="55">
                  <c:v>5.8598196680098775</c:v>
                </c:pt>
                <c:pt idx="56">
                  <c:v>3.2402738898061223</c:v>
                </c:pt>
                <c:pt idx="57">
                  <c:v>5.9106559786684025</c:v>
                </c:pt>
                <c:pt idx="58">
                  <c:v>6.5362242728471758</c:v>
                </c:pt>
                <c:pt idx="59">
                  <c:v>2.3033565492462365</c:v>
                </c:pt>
                <c:pt idx="60">
                  <c:v>4.4578161574760458</c:v>
                </c:pt>
                <c:pt idx="61">
                  <c:v>3.8911177524365494</c:v>
                </c:pt>
                <c:pt idx="62">
                  <c:v>7.3331970159756015</c:v>
                </c:pt>
                <c:pt idx="63">
                  <c:v>1.4636015505058459</c:v>
                </c:pt>
                <c:pt idx="64">
                  <c:v>2.3578417431795966</c:v>
                </c:pt>
                <c:pt idx="65">
                  <c:v>0.68353496393421675</c:v>
                </c:pt>
                <c:pt idx="66">
                  <c:v>0.9151057358644904</c:v>
                </c:pt>
                <c:pt idx="67">
                  <c:v>1.6205398858990523</c:v>
                </c:pt>
                <c:pt idx="68">
                  <c:v>2.5090687681827695</c:v>
                </c:pt>
                <c:pt idx="69">
                  <c:v>0.58462071066489429</c:v>
                </c:pt>
                <c:pt idx="70">
                  <c:v>1.556979685896076</c:v>
                </c:pt>
                <c:pt idx="71">
                  <c:v>1.6571728470828386</c:v>
                </c:pt>
                <c:pt idx="72">
                  <c:v>1.8128147519007327</c:v>
                </c:pt>
                <c:pt idx="73">
                  <c:v>2.5882737482525409</c:v>
                </c:pt>
                <c:pt idx="74">
                  <c:v>4.6101468974165609</c:v>
                </c:pt>
                <c:pt idx="75">
                  <c:v>5.2429808392375712</c:v>
                </c:pt>
                <c:pt idx="76">
                  <c:v>5.4550175873190163</c:v>
                </c:pt>
                <c:pt idx="77">
                  <c:v>5.8254116331040855</c:v>
                </c:pt>
                <c:pt idx="78">
                  <c:v>3.8470664603295539</c:v>
                </c:pt>
                <c:pt idx="80">
                  <c:v>1.6054265187515153</c:v>
                </c:pt>
                <c:pt idx="81">
                  <c:v>5.5201019424013795</c:v>
                </c:pt>
                <c:pt idx="82">
                  <c:v>7.8632274430617679</c:v>
                </c:pt>
                <c:pt idx="83">
                  <c:v>6.3070594901641224</c:v>
                </c:pt>
                <c:pt idx="84">
                  <c:v>6.3452633011457511</c:v>
                </c:pt>
                <c:pt idx="85">
                  <c:v>3.7244736813259078</c:v>
                </c:pt>
                <c:pt idx="86">
                  <c:v>6.8318117925242383</c:v>
                </c:pt>
                <c:pt idx="87">
                  <c:v>7.5424656577780826</c:v>
                </c:pt>
                <c:pt idx="88">
                  <c:v>8.8689957847446212</c:v>
                </c:pt>
                <c:pt idx="89">
                  <c:v>8.4800136700272564</c:v>
                </c:pt>
                <c:pt idx="90">
                  <c:v>6.683159043565392</c:v>
                </c:pt>
                <c:pt idx="91">
                  <c:v>3.5431308782100674</c:v>
                </c:pt>
                <c:pt idx="92">
                  <c:v>2.4063177815615195</c:v>
                </c:pt>
                <c:pt idx="93">
                  <c:v>5.9964005025103697</c:v>
                </c:pt>
                <c:pt idx="94">
                  <c:v>5.4679293520748615</c:v>
                </c:pt>
                <c:pt idx="95">
                  <c:v>5.9288458811677991</c:v>
                </c:pt>
                <c:pt idx="96">
                  <c:v>7.1719138851016755</c:v>
                </c:pt>
                <c:pt idx="97">
                  <c:v>6.005948568284512</c:v>
                </c:pt>
                <c:pt idx="98">
                  <c:v>7.3919569194316859</c:v>
                </c:pt>
                <c:pt idx="99">
                  <c:v>9.4469417170807723</c:v>
                </c:pt>
                <c:pt idx="100">
                  <c:v>5.7620967371389264</c:v>
                </c:pt>
                <c:pt idx="101">
                  <c:v>1.7652497154707094</c:v>
                </c:pt>
                <c:pt idx="102">
                  <c:v>4.2773493436025456</c:v>
                </c:pt>
                <c:pt idx="103">
                  <c:v>8.7410869682580223</c:v>
                </c:pt>
                <c:pt idx="104">
                  <c:v>9.6777239988371733</c:v>
                </c:pt>
                <c:pt idx="105">
                  <c:v>10.041635997034609</c:v>
                </c:pt>
                <c:pt idx="106">
                  <c:v>6.6224544971063732</c:v>
                </c:pt>
                <c:pt idx="107">
                  <c:v>2.4607504079723732</c:v>
                </c:pt>
                <c:pt idx="108">
                  <c:v>8.61575358266942</c:v>
                </c:pt>
                <c:pt idx="109">
                  <c:v>5.7108000891935076</c:v>
                </c:pt>
                <c:pt idx="110">
                  <c:v>9.2700312508642675</c:v>
                </c:pt>
                <c:pt idx="111">
                  <c:v>12.805663855783642</c:v>
                </c:pt>
                <c:pt idx="112">
                  <c:v>19.134388891234991</c:v>
                </c:pt>
                <c:pt idx="113">
                  <c:v>17.235899071063635</c:v>
                </c:pt>
                <c:pt idx="115">
                  <c:v>31.286373968644583</c:v>
                </c:pt>
                <c:pt idx="116">
                  <c:v>26.60735541790724</c:v>
                </c:pt>
                <c:pt idx="117">
                  <c:v>24.246202475205067</c:v>
                </c:pt>
                <c:pt idx="118">
                  <c:v>28.584343979656694</c:v>
                </c:pt>
                <c:pt idx="119">
                  <c:v>26.029056714414114</c:v>
                </c:pt>
                <c:pt idx="120">
                  <c:v>25.655669192746281</c:v>
                </c:pt>
                <c:pt idx="121">
                  <c:v>14.355433663995644</c:v>
                </c:pt>
                <c:pt idx="122">
                  <c:v>8.5611457624845198</c:v>
                </c:pt>
                <c:pt idx="123">
                  <c:v>20.661620988659568</c:v>
                </c:pt>
                <c:pt idx="124">
                  <c:v>16.278437124863267</c:v>
                </c:pt>
                <c:pt idx="125">
                  <c:v>18.424382337890567</c:v>
                </c:pt>
                <c:pt idx="126">
                  <c:v>13.774501483887436</c:v>
                </c:pt>
                <c:pt idx="127">
                  <c:v>25.324886495918037</c:v>
                </c:pt>
                <c:pt idx="128">
                  <c:v>37.700135129094129</c:v>
                </c:pt>
                <c:pt idx="129">
                  <c:v>44.101916043460371</c:v>
                </c:pt>
                <c:pt idx="130">
                  <c:v>47.824147300571205</c:v>
                </c:pt>
                <c:pt idx="131">
                  <c:v>50.122808606177564</c:v>
                </c:pt>
                <c:pt idx="132">
                  <c:v>50.645586174875504</c:v>
                </c:pt>
                <c:pt idx="133">
                  <c:v>68.575029236301773</c:v>
                </c:pt>
                <c:pt idx="134">
                  <c:v>78.007587944418191</c:v>
                </c:pt>
                <c:pt idx="135">
                  <c:v>60.899223758578302</c:v>
                </c:pt>
                <c:pt idx="136">
                  <c:v>82.297322965562344</c:v>
                </c:pt>
                <c:pt idx="137">
                  <c:v>76.287169975936408</c:v>
                </c:pt>
                <c:pt idx="138">
                  <c:v>86.64813212007283</c:v>
                </c:pt>
                <c:pt idx="139">
                  <c:v>87.339357648044825</c:v>
                </c:pt>
                <c:pt idx="140">
                  <c:v>80.145666785836227</c:v>
                </c:pt>
                <c:pt idx="141">
                  <c:v>89.628926646634937</c:v>
                </c:pt>
                <c:pt idx="142">
                  <c:v>62.591032668054098</c:v>
                </c:pt>
                <c:pt idx="143">
                  <c:v>79.897768169008202</c:v>
                </c:pt>
                <c:pt idx="144">
                  <c:v>38.193024452552201</c:v>
                </c:pt>
                <c:pt idx="145">
                  <c:v>40.474201792478567</c:v>
                </c:pt>
                <c:pt idx="146">
                  <c:v>52.311045483648776</c:v>
                </c:pt>
                <c:pt idx="147">
                  <c:v>73.173631410226236</c:v>
                </c:pt>
                <c:pt idx="148">
                  <c:v>46.718763954341419</c:v>
                </c:pt>
                <c:pt idx="149">
                  <c:v>82.404068812578927</c:v>
                </c:pt>
                <c:pt idx="150">
                  <c:v>94.475758810639377</c:v>
                </c:pt>
                <c:pt idx="151">
                  <c:v>90.694155409485106</c:v>
                </c:pt>
                <c:pt idx="152">
                  <c:v>88.462977349758148</c:v>
                </c:pt>
                <c:pt idx="153">
                  <c:v>82.627300417870288</c:v>
                </c:pt>
                <c:pt idx="154">
                  <c:v>86.946993809768145</c:v>
                </c:pt>
                <c:pt idx="155">
                  <c:v>110.47248538792132</c:v>
                </c:pt>
                <c:pt idx="156">
                  <c:v>100.34454944893717</c:v>
                </c:pt>
                <c:pt idx="157">
                  <c:v>91.056840845197456</c:v>
                </c:pt>
                <c:pt idx="158">
                  <c:v>83.41689675003289</c:v>
                </c:pt>
                <c:pt idx="159">
                  <c:v>70.796681952735639</c:v>
                </c:pt>
                <c:pt idx="160">
                  <c:v>55.550391207188369</c:v>
                </c:pt>
                <c:pt idx="161">
                  <c:v>58.441679294258364</c:v>
                </c:pt>
                <c:pt idx="162">
                  <c:v>71.49009153388441</c:v>
                </c:pt>
                <c:pt idx="163">
                  <c:v>54.425806511938575</c:v>
                </c:pt>
                <c:pt idx="164">
                  <c:v>65.7809032124281</c:v>
                </c:pt>
                <c:pt idx="165">
                  <c:v>55.465001358836894</c:v>
                </c:pt>
                <c:pt idx="166">
                  <c:v>42.067743971943855</c:v>
                </c:pt>
                <c:pt idx="167">
                  <c:v>42.749229555167254</c:v>
                </c:pt>
                <c:pt idx="168">
                  <c:v>21.289199086705487</c:v>
                </c:pt>
                <c:pt idx="169">
                  <c:v>17.703478558653735</c:v>
                </c:pt>
                <c:pt idx="170">
                  <c:v>9.4595205340798554</c:v>
                </c:pt>
                <c:pt idx="171">
                  <c:v>56.889973157905054</c:v>
                </c:pt>
                <c:pt idx="172">
                  <c:v>70.217468576729303</c:v>
                </c:pt>
                <c:pt idx="173">
                  <c:v>21.824415303096178</c:v>
                </c:pt>
                <c:pt idx="174">
                  <c:v>64.866515516228972</c:v>
                </c:pt>
                <c:pt idx="175">
                  <c:v>77.926508067473762</c:v>
                </c:pt>
                <c:pt idx="176">
                  <c:v>62.089979251772171</c:v>
                </c:pt>
                <c:pt idx="177">
                  <c:v>59.406522964835169</c:v>
                </c:pt>
                <c:pt idx="178">
                  <c:v>71.09315583750606</c:v>
                </c:pt>
                <c:pt idx="179">
                  <c:v>58.567958844006057</c:v>
                </c:pt>
                <c:pt idx="180">
                  <c:v>62.4213748383522</c:v>
                </c:pt>
                <c:pt idx="181">
                  <c:v>46.421267841160294</c:v>
                </c:pt>
                <c:pt idx="182">
                  <c:v>51.85827568724752</c:v>
                </c:pt>
                <c:pt idx="183">
                  <c:v>51.705086189955466</c:v>
                </c:pt>
                <c:pt idx="184">
                  <c:v>44.762941682263431</c:v>
                </c:pt>
                <c:pt idx="185">
                  <c:v>50.805415194891403</c:v>
                </c:pt>
                <c:pt idx="186">
                  <c:v>44.562026623003192</c:v>
                </c:pt>
                <c:pt idx="187">
                  <c:v>40.257977964133026</c:v>
                </c:pt>
                <c:pt idx="188">
                  <c:v>44.600919438600535</c:v>
                </c:pt>
                <c:pt idx="189">
                  <c:v>41.563870039135217</c:v>
                </c:pt>
                <c:pt idx="190">
                  <c:v>32.073637861907486</c:v>
                </c:pt>
                <c:pt idx="191">
                  <c:v>39.558220016360281</c:v>
                </c:pt>
                <c:pt idx="192">
                  <c:v>13.262148009669035</c:v>
                </c:pt>
                <c:pt idx="193">
                  <c:v>22.311277998201547</c:v>
                </c:pt>
                <c:pt idx="194">
                  <c:v>23.799196415916086</c:v>
                </c:pt>
                <c:pt idx="195">
                  <c:v>19.650964615792034</c:v>
                </c:pt>
                <c:pt idx="196">
                  <c:v>23.595481151491406</c:v>
                </c:pt>
                <c:pt idx="197">
                  <c:v>14.768829796407374</c:v>
                </c:pt>
                <c:pt idx="198">
                  <c:v>23.519166945815083</c:v>
                </c:pt>
                <c:pt idx="199">
                  <c:v>17.496557616442445</c:v>
                </c:pt>
                <c:pt idx="200">
                  <c:v>30.476013761907815</c:v>
                </c:pt>
                <c:pt idx="201">
                  <c:v>14.732512120977045</c:v>
                </c:pt>
                <c:pt idx="202">
                  <c:v>16.913128014169637</c:v>
                </c:pt>
                <c:pt idx="203">
                  <c:v>14.474066680781545</c:v>
                </c:pt>
                <c:pt idx="204">
                  <c:v>16.200913972631096</c:v>
                </c:pt>
                <c:pt idx="205">
                  <c:v>17.002529373615982</c:v>
                </c:pt>
                <c:pt idx="206">
                  <c:v>15.223947377316655</c:v>
                </c:pt>
                <c:pt idx="207">
                  <c:v>15.594972202479839</c:v>
                </c:pt>
                <c:pt idx="208">
                  <c:v>15.699089610576632</c:v>
                </c:pt>
                <c:pt idx="209">
                  <c:v>7.0477527325907063</c:v>
                </c:pt>
                <c:pt idx="210">
                  <c:v>3.6581979679375012</c:v>
                </c:pt>
                <c:pt idx="211">
                  <c:v>11.097807533593748</c:v>
                </c:pt>
                <c:pt idx="212">
                  <c:v>2.6464555089531245</c:v>
                </c:pt>
                <c:pt idx="213">
                  <c:v>5.6995701644218792</c:v>
                </c:pt>
                <c:pt idx="214">
                  <c:v>5.530876334374998</c:v>
                </c:pt>
                <c:pt idx="215">
                  <c:v>4.0836203565781251</c:v>
                </c:pt>
                <c:pt idx="216">
                  <c:v>8.2323250717187459</c:v>
                </c:pt>
                <c:pt idx="217">
                  <c:v>4.3150509418281224</c:v>
                </c:pt>
                <c:pt idx="218">
                  <c:v>7.6507702884375028</c:v>
                </c:pt>
                <c:pt idx="219">
                  <c:v>11.719113732640617</c:v>
                </c:pt>
                <c:pt idx="220">
                  <c:v>8.6103926135625048</c:v>
                </c:pt>
                <c:pt idx="221">
                  <c:v>12.053032581375014</c:v>
                </c:pt>
                <c:pt idx="222">
                  <c:v>7.6267862646250011</c:v>
                </c:pt>
                <c:pt idx="223">
                  <c:v>25.741426435796885</c:v>
                </c:pt>
                <c:pt idx="224">
                  <c:v>24.847098803265624</c:v>
                </c:pt>
                <c:pt idx="225">
                  <c:v>20.706014775015628</c:v>
                </c:pt>
                <c:pt idx="226">
                  <c:v>17.815795120593755</c:v>
                </c:pt>
                <c:pt idx="227">
                  <c:v>12.388352868906257</c:v>
                </c:pt>
                <c:pt idx="228">
                  <c:v>10.388781905546873</c:v>
                </c:pt>
                <c:pt idx="229">
                  <c:v>9.3832062605781275</c:v>
                </c:pt>
                <c:pt idx="230">
                  <c:v>10.477202033359379</c:v>
                </c:pt>
                <c:pt idx="231">
                  <c:v>11.78994458929688</c:v>
                </c:pt>
                <c:pt idx="232">
                  <c:v>12.761078670937499</c:v>
                </c:pt>
                <c:pt idx="233">
                  <c:v>12.770704159312498</c:v>
                </c:pt>
                <c:pt idx="234">
                  <c:v>15.392625454515622</c:v>
                </c:pt>
                <c:pt idx="235">
                  <c:v>11.035300034531252</c:v>
                </c:pt>
                <c:pt idx="236">
                  <c:v>10.880422486468749</c:v>
                </c:pt>
                <c:pt idx="237">
                  <c:v>8.702018848562501</c:v>
                </c:pt>
                <c:pt idx="238">
                  <c:v>9.743246451859374</c:v>
                </c:pt>
                <c:pt idx="239">
                  <c:v>12.89362851646875</c:v>
                </c:pt>
                <c:pt idx="240">
                  <c:v>15.721234247374992</c:v>
                </c:pt>
                <c:pt idx="241">
                  <c:v>7.5634803300468754</c:v>
                </c:pt>
                <c:pt idx="242">
                  <c:v>5.5822063513749995</c:v>
                </c:pt>
                <c:pt idx="243">
                  <c:v>2.588217337640625</c:v>
                </c:pt>
                <c:pt idx="244">
                  <c:v>3.2164183895781258</c:v>
                </c:pt>
                <c:pt idx="245">
                  <c:v>1.9783243853437507</c:v>
                </c:pt>
                <c:pt idx="246">
                  <c:v>2.6090141080781244</c:v>
                </c:pt>
                <c:pt idx="247">
                  <c:v>4.4863557773906244</c:v>
                </c:pt>
                <c:pt idx="248">
                  <c:v>10.473645713359373</c:v>
                </c:pt>
                <c:pt idx="249">
                  <c:v>15.002773203578124</c:v>
                </c:pt>
                <c:pt idx="250">
                  <c:v>18.95240814579687</c:v>
                </c:pt>
                <c:pt idx="251">
                  <c:v>11.582908330296874</c:v>
                </c:pt>
                <c:pt idx="252">
                  <c:v>25.970463589515631</c:v>
                </c:pt>
                <c:pt idx="253">
                  <c:v>24.949368080812501</c:v>
                </c:pt>
                <c:pt idx="254">
                  <c:v>20.148412437687504</c:v>
                </c:pt>
                <c:pt idx="255">
                  <c:v>19.286555435468749</c:v>
                </c:pt>
                <c:pt idx="256">
                  <c:v>28.139786630406245</c:v>
                </c:pt>
                <c:pt idx="257">
                  <c:v>27.293405694734375</c:v>
                </c:pt>
                <c:pt idx="258">
                  <c:v>22.136687656890629</c:v>
                </c:pt>
                <c:pt idx="259">
                  <c:v>24.093079519468752</c:v>
                </c:pt>
                <c:pt idx="260">
                  <c:v>16.866921180374995</c:v>
                </c:pt>
                <c:pt idx="261">
                  <c:v>15.809972688515632</c:v>
                </c:pt>
                <c:pt idx="262">
                  <c:v>11.883389472718751</c:v>
                </c:pt>
                <c:pt idx="263">
                  <c:v>18.885012397687497</c:v>
                </c:pt>
                <c:pt idx="264">
                  <c:v>15.060607890031251</c:v>
                </c:pt>
                <c:pt idx="265">
                  <c:v>12.253249312640625</c:v>
                </c:pt>
                <c:pt idx="266">
                  <c:v>12.967692575765618</c:v>
                </c:pt>
                <c:pt idx="267">
                  <c:v>7.69782294576064</c:v>
                </c:pt>
                <c:pt idx="268">
                  <c:v>9.4909327577812501</c:v>
                </c:pt>
                <c:pt idx="269">
                  <c:v>11.666135239296873</c:v>
                </c:pt>
                <c:pt idx="270">
                  <c:v>12.787811648328129</c:v>
                </c:pt>
                <c:pt idx="271">
                  <c:v>15.911949809468748</c:v>
                </c:pt>
                <c:pt idx="272">
                  <c:v>16.506714333578135</c:v>
                </c:pt>
                <c:pt idx="273">
                  <c:v>15.853785453515613</c:v>
                </c:pt>
                <c:pt idx="274">
                  <c:v>16.526581042984375</c:v>
                </c:pt>
                <c:pt idx="275">
                  <c:v>12.338632966234377</c:v>
                </c:pt>
                <c:pt idx="276">
                  <c:v>10.91483545084375</c:v>
                </c:pt>
                <c:pt idx="277">
                  <c:v>12.095989971609381</c:v>
                </c:pt>
                <c:pt idx="278">
                  <c:v>13.959260392656253</c:v>
                </c:pt>
                <c:pt idx="279">
                  <c:v>14.963522181093756</c:v>
                </c:pt>
                <c:pt idx="280">
                  <c:v>4.5529111460156262</c:v>
                </c:pt>
                <c:pt idx="281">
                  <c:v>8.5938895213750008</c:v>
                </c:pt>
                <c:pt idx="282">
                  <c:v>2.5311256117187502</c:v>
                </c:pt>
                <c:pt idx="283">
                  <c:v>8.8899489550625006</c:v>
                </c:pt>
                <c:pt idx="284">
                  <c:v>6.7845960586249934</c:v>
                </c:pt>
                <c:pt idx="285">
                  <c:v>6.5688978227343728</c:v>
                </c:pt>
                <c:pt idx="286">
                  <c:v>1.1367430280624999</c:v>
                </c:pt>
                <c:pt idx="287">
                  <c:v>2.1914079175156247</c:v>
                </c:pt>
                <c:pt idx="288">
                  <c:v>4.8851131425781267</c:v>
                </c:pt>
                <c:pt idx="289">
                  <c:v>9.5068578021718722</c:v>
                </c:pt>
                <c:pt idx="290">
                  <c:v>11.578643635593751</c:v>
                </c:pt>
                <c:pt idx="291">
                  <c:v>15.134195879906255</c:v>
                </c:pt>
                <c:pt idx="292">
                  <c:v>7.6967410472343722</c:v>
                </c:pt>
                <c:pt idx="293">
                  <c:v>5.6830318998281246</c:v>
                </c:pt>
                <c:pt idx="294">
                  <c:v>1.8321736293593744</c:v>
                </c:pt>
                <c:pt idx="295">
                  <c:v>4.4775429457812503</c:v>
                </c:pt>
                <c:pt idx="296">
                  <c:v>6.7426547820312503</c:v>
                </c:pt>
                <c:pt idx="297">
                  <c:v>6.2481886416875012</c:v>
                </c:pt>
                <c:pt idx="298">
                  <c:v>5.6341178697656247</c:v>
                </c:pt>
                <c:pt idx="299">
                  <c:v>4.5928553318906244</c:v>
                </c:pt>
                <c:pt idx="300">
                  <c:v>1.9659410277906255</c:v>
                </c:pt>
                <c:pt idx="301">
                  <c:v>6.0579716748750005</c:v>
                </c:pt>
                <c:pt idx="302">
                  <c:v>2.5730265577968749</c:v>
                </c:pt>
                <c:pt idx="303">
                  <c:v>2.414851639515625</c:v>
                </c:pt>
                <c:pt idx="304">
                  <c:v>5.5134737427968759</c:v>
                </c:pt>
                <c:pt idx="305">
                  <c:v>5.5662318963750019</c:v>
                </c:pt>
                <c:pt idx="306">
                  <c:v>4.3929233530625007</c:v>
                </c:pt>
                <c:pt idx="307">
                  <c:v>1.1933118803750005</c:v>
                </c:pt>
                <c:pt idx="308">
                  <c:v>3.5301506941562502</c:v>
                </c:pt>
                <c:pt idx="309">
                  <c:v>6.6143191525468747</c:v>
                </c:pt>
                <c:pt idx="310">
                  <c:v>8.6718069039218744</c:v>
                </c:pt>
                <c:pt idx="311">
                  <c:v>9.3235776341562477</c:v>
                </c:pt>
                <c:pt idx="312">
                  <c:v>8.8712916864375</c:v>
                </c:pt>
                <c:pt idx="313">
                  <c:v>5.7700855302031266</c:v>
                </c:pt>
                <c:pt idx="314">
                  <c:v>5.9740458577968738</c:v>
                </c:pt>
                <c:pt idx="315">
                  <c:v>5.3382335933437481</c:v>
                </c:pt>
                <c:pt idx="316">
                  <c:v>4.4742226103750014</c:v>
                </c:pt>
                <c:pt idx="317">
                  <c:v>4.6978137267187501</c:v>
                </c:pt>
                <c:pt idx="318">
                  <c:v>6.2124491655156282</c:v>
                </c:pt>
                <c:pt idx="319">
                  <c:v>6.2962952171718767</c:v>
                </c:pt>
                <c:pt idx="320">
                  <c:v>7.2885752450156271</c:v>
                </c:pt>
                <c:pt idx="321">
                  <c:v>6.9555708982187472</c:v>
                </c:pt>
                <c:pt idx="322">
                  <c:v>9.5663885654687526</c:v>
                </c:pt>
                <c:pt idx="323">
                  <c:v>12.585867386359377</c:v>
                </c:pt>
                <c:pt idx="324">
                  <c:v>13.167596043796877</c:v>
                </c:pt>
                <c:pt idx="325">
                  <c:v>17.608330885281244</c:v>
                </c:pt>
                <c:pt idx="326">
                  <c:v>9.3332761551406236</c:v>
                </c:pt>
                <c:pt idx="327">
                  <c:v>7.2285714449687504</c:v>
                </c:pt>
                <c:pt idx="328">
                  <c:v>8.6349722796093822</c:v>
                </c:pt>
                <c:pt idx="329">
                  <c:v>13.713569198062505</c:v>
                </c:pt>
                <c:pt idx="330">
                  <c:v>13.425480934843753</c:v>
                </c:pt>
                <c:pt idx="331">
                  <c:v>13.181086002828126</c:v>
                </c:pt>
                <c:pt idx="332">
                  <c:v>14.275484735406245</c:v>
                </c:pt>
                <c:pt idx="333">
                  <c:v>13.669367877125005</c:v>
                </c:pt>
                <c:pt idx="334">
                  <c:v>11.987965715046878</c:v>
                </c:pt>
                <c:pt idx="335">
                  <c:v>11.711814690124996</c:v>
                </c:pt>
                <c:pt idx="336">
                  <c:v>17.357453817906254</c:v>
                </c:pt>
                <c:pt idx="337">
                  <c:v>21.462920914437511</c:v>
                </c:pt>
                <c:pt idx="338">
                  <c:v>11.093988374281249</c:v>
                </c:pt>
                <c:pt idx="339">
                  <c:v>13.424429727265624</c:v>
                </c:pt>
                <c:pt idx="340">
                  <c:v>16.734238206312497</c:v>
                </c:pt>
                <c:pt idx="341">
                  <c:v>16.291208695359373</c:v>
                </c:pt>
                <c:pt idx="342">
                  <c:v>15.415083515437495</c:v>
                </c:pt>
                <c:pt idx="343">
                  <c:v>6.2786022069374985</c:v>
                </c:pt>
                <c:pt idx="344">
                  <c:v>11.384616731968748</c:v>
                </c:pt>
                <c:pt idx="345">
                  <c:v>1.7154947690624998</c:v>
                </c:pt>
                <c:pt idx="346">
                  <c:v>4.7769135887656251</c:v>
                </c:pt>
                <c:pt idx="347">
                  <c:v>3.1606659518125015</c:v>
                </c:pt>
                <c:pt idx="348">
                  <c:v>2.569755781703126</c:v>
                </c:pt>
                <c:pt idx="349">
                  <c:v>1.546871014515625</c:v>
                </c:pt>
                <c:pt idx="350">
                  <c:v>8.0542233887968742</c:v>
                </c:pt>
                <c:pt idx="351">
                  <c:v>3.6680788992187496</c:v>
                </c:pt>
                <c:pt idx="352">
                  <c:v>3.1890998904843757</c:v>
                </c:pt>
                <c:pt idx="353">
                  <c:v>10.305722643093752</c:v>
                </c:pt>
                <c:pt idx="354">
                  <c:v>12.621009938640626</c:v>
                </c:pt>
                <c:pt idx="355">
                  <c:v>11.234686141140632</c:v>
                </c:pt>
                <c:pt idx="356">
                  <c:v>25.827278978437509</c:v>
                </c:pt>
                <c:pt idx="357">
                  <c:v>12.144588752984376</c:v>
                </c:pt>
                <c:pt idx="358">
                  <c:v>6.4942654220312468</c:v>
                </c:pt>
                <c:pt idx="359">
                  <c:v>16.526055507734384</c:v>
                </c:pt>
                <c:pt idx="360">
                  <c:v>21.359118722734376</c:v>
                </c:pt>
                <c:pt idx="361">
                  <c:v>10.32592246784375</c:v>
                </c:pt>
                <c:pt idx="362">
                  <c:v>11.477521892312499</c:v>
                </c:pt>
                <c:pt idx="363">
                  <c:v>14.046191510546871</c:v>
                </c:pt>
                <c:pt idx="364">
                  <c:v>25.353110171890634</c:v>
                </c:pt>
                <c:pt idx="365">
                  <c:v>20.421728495171873</c:v>
                </c:pt>
                <c:pt idx="366">
                  <c:v>3.5596516678437511</c:v>
                </c:pt>
                <c:pt idx="367">
                  <c:v>8.1690977177812503</c:v>
                </c:pt>
                <c:pt idx="368">
                  <c:v>6.5024294047499991</c:v>
                </c:pt>
                <c:pt idx="369">
                  <c:v>9.190318155515623</c:v>
                </c:pt>
                <c:pt idx="370">
                  <c:v>20.496010597328127</c:v>
                </c:pt>
                <c:pt idx="371">
                  <c:v>14.421052994609367</c:v>
                </c:pt>
                <c:pt idx="372">
                  <c:v>15.359932551296875</c:v>
                </c:pt>
                <c:pt idx="373">
                  <c:v>16.255276529</c:v>
                </c:pt>
                <c:pt idx="374">
                  <c:v>24.258974003500004</c:v>
                </c:pt>
                <c:pt idx="375">
                  <c:v>23.992750334781263</c:v>
                </c:pt>
                <c:pt idx="376">
                  <c:v>17.663406906360017</c:v>
                </c:pt>
                <c:pt idx="377">
                  <c:v>8.3387551668437432</c:v>
                </c:pt>
                <c:pt idx="378">
                  <c:v>20.839827698593755</c:v>
                </c:pt>
                <c:pt idx="379">
                  <c:v>15.536492608578115</c:v>
                </c:pt>
                <c:pt idx="380">
                  <c:v>32.65004210821877</c:v>
                </c:pt>
                <c:pt idx="381">
                  <c:v>30.556111770640634</c:v>
                </c:pt>
                <c:pt idx="382">
                  <c:v>33.990482556265633</c:v>
                </c:pt>
                <c:pt idx="383">
                  <c:v>29.268387135984373</c:v>
                </c:pt>
                <c:pt idx="384">
                  <c:v>21.313568346218744</c:v>
                </c:pt>
                <c:pt idx="385">
                  <c:v>21.152582955828123</c:v>
                </c:pt>
                <c:pt idx="386">
                  <c:v>18.663679056875001</c:v>
                </c:pt>
                <c:pt idx="387">
                  <c:v>34.623369352656269</c:v>
                </c:pt>
                <c:pt idx="388">
                  <c:v>39.263509633125004</c:v>
                </c:pt>
                <c:pt idx="389">
                  <c:v>29.197889191718744</c:v>
                </c:pt>
                <c:pt idx="390">
                  <c:v>13.027564004843754</c:v>
                </c:pt>
                <c:pt idx="391">
                  <c:v>15.850786031562501</c:v>
                </c:pt>
                <c:pt idx="392">
                  <c:v>24.261829789375</c:v>
                </c:pt>
                <c:pt idx="393">
                  <c:v>38.87680488484375</c:v>
                </c:pt>
                <c:pt idx="394">
                  <c:v>35.993067017031251</c:v>
                </c:pt>
                <c:pt idx="395">
                  <c:v>46.311228372343756</c:v>
                </c:pt>
                <c:pt idx="396">
                  <c:v>58.143447034374987</c:v>
                </c:pt>
                <c:pt idx="397">
                  <c:v>43.206536977656256</c:v>
                </c:pt>
                <c:pt idx="398">
                  <c:v>30.876102607379458</c:v>
                </c:pt>
                <c:pt idx="399">
                  <c:v>38.444655086100099</c:v>
                </c:pt>
                <c:pt idx="400">
                  <c:v>52.607157756686206</c:v>
                </c:pt>
                <c:pt idx="401">
                  <c:v>56.445927617549899</c:v>
                </c:pt>
                <c:pt idx="402">
                  <c:v>42.811230642795572</c:v>
                </c:pt>
                <c:pt idx="403">
                  <c:v>13.070591433066875</c:v>
                </c:pt>
                <c:pt idx="404">
                  <c:v>19.622145389765503</c:v>
                </c:pt>
                <c:pt idx="405">
                  <c:v>21.484101814590396</c:v>
                </c:pt>
                <c:pt idx="406">
                  <c:v>6.666381221266537</c:v>
                </c:pt>
                <c:pt idx="407">
                  <c:v>2.7485232388693834</c:v>
                </c:pt>
                <c:pt idx="408">
                  <c:v>6.3162863324210052</c:v>
                </c:pt>
                <c:pt idx="409">
                  <c:v>14.568268220424653</c:v>
                </c:pt>
                <c:pt idx="410">
                  <c:v>43.688932226300238</c:v>
                </c:pt>
                <c:pt idx="411">
                  <c:v>42.58169216066598</c:v>
                </c:pt>
                <c:pt idx="412">
                  <c:v>30.954168941527605</c:v>
                </c:pt>
                <c:pt idx="413">
                  <c:v>36.48558871947229</c:v>
                </c:pt>
                <c:pt idx="414">
                  <c:v>29.944914346933366</c:v>
                </c:pt>
                <c:pt idx="415">
                  <c:v>36.369242749959241</c:v>
                </c:pt>
                <c:pt idx="416">
                  <c:v>65.768744881451113</c:v>
                </c:pt>
                <c:pt idx="417">
                  <c:v>59.423954110443603</c:v>
                </c:pt>
                <c:pt idx="418">
                  <c:v>50.763193356692796</c:v>
                </c:pt>
                <c:pt idx="419">
                  <c:v>13.597205671817065</c:v>
                </c:pt>
                <c:pt idx="420">
                  <c:v>65.892501445338127</c:v>
                </c:pt>
                <c:pt idx="421">
                  <c:v>75.465407472029327</c:v>
                </c:pt>
                <c:pt idx="422">
                  <c:v>66.102172930985702</c:v>
                </c:pt>
                <c:pt idx="423">
                  <c:v>53.711630257517101</c:v>
                </c:pt>
                <c:pt idx="424">
                  <c:v>69.792011201158161</c:v>
                </c:pt>
                <c:pt idx="425">
                  <c:v>50.521251583546402</c:v>
                </c:pt>
                <c:pt idx="426">
                  <c:v>41.127949709689361</c:v>
                </c:pt>
                <c:pt idx="427">
                  <c:v>52.404931545257568</c:v>
                </c:pt>
                <c:pt idx="428">
                  <c:v>60.891270047575247</c:v>
                </c:pt>
                <c:pt idx="429">
                  <c:v>47.444274924024938</c:v>
                </c:pt>
                <c:pt idx="430">
                  <c:v>31.595902743786571</c:v>
                </c:pt>
                <c:pt idx="431">
                  <c:v>7.4799741119146335</c:v>
                </c:pt>
                <c:pt idx="432">
                  <c:v>39.053014620020996</c:v>
                </c:pt>
                <c:pt idx="433">
                  <c:v>45.503972254395478</c:v>
                </c:pt>
                <c:pt idx="434">
                  <c:v>58.545673892050978</c:v>
                </c:pt>
                <c:pt idx="435">
                  <c:v>47.392277521193037</c:v>
                </c:pt>
                <c:pt idx="436">
                  <c:v>15.463051532542446</c:v>
                </c:pt>
                <c:pt idx="437">
                  <c:v>33.536258695423605</c:v>
                </c:pt>
                <c:pt idx="438">
                  <c:v>23.580975395739081</c:v>
                </c:pt>
                <c:pt idx="439">
                  <c:v>35.591681467294691</c:v>
                </c:pt>
                <c:pt idx="440">
                  <c:v>26.943832288328558</c:v>
                </c:pt>
                <c:pt idx="441">
                  <c:v>31.218133081421257</c:v>
                </c:pt>
                <c:pt idx="442">
                  <c:v>80.133228027373548</c:v>
                </c:pt>
                <c:pt idx="443">
                  <c:v>42.361595952883363</c:v>
                </c:pt>
                <c:pt idx="444">
                  <c:v>79.849659557044504</c:v>
                </c:pt>
                <c:pt idx="445">
                  <c:v>70.745396808013325</c:v>
                </c:pt>
                <c:pt idx="446">
                  <c:v>27.211615505478115</c:v>
                </c:pt>
                <c:pt idx="447">
                  <c:v>21.433327968073517</c:v>
                </c:pt>
                <c:pt idx="448">
                  <c:v>66.61217872116714</c:v>
                </c:pt>
                <c:pt idx="449">
                  <c:v>67.638567426130166</c:v>
                </c:pt>
                <c:pt idx="450">
                  <c:v>79.776218817308532</c:v>
                </c:pt>
                <c:pt idx="451">
                  <c:v>68.795807723552002</c:v>
                </c:pt>
                <c:pt idx="452">
                  <c:v>64.746017831116902</c:v>
                </c:pt>
                <c:pt idx="453">
                  <c:v>80.252517187446372</c:v>
                </c:pt>
                <c:pt idx="454">
                  <c:v>79.060606032013894</c:v>
                </c:pt>
                <c:pt idx="455">
                  <c:v>90.957050326913603</c:v>
                </c:pt>
                <c:pt idx="456">
                  <c:v>81.281971862092618</c:v>
                </c:pt>
                <c:pt idx="457">
                  <c:v>76.231739092916257</c:v>
                </c:pt>
                <c:pt idx="458">
                  <c:v>100.62852065354585</c:v>
                </c:pt>
                <c:pt idx="459">
                  <c:v>88.467726171910769</c:v>
                </c:pt>
                <c:pt idx="460">
                  <c:v>60.967479081973444</c:v>
                </c:pt>
                <c:pt idx="461">
                  <c:v>80.338922606706632</c:v>
                </c:pt>
                <c:pt idx="462">
                  <c:v>96.694252500534063</c:v>
                </c:pt>
                <c:pt idx="463">
                  <c:v>95.425360639691363</c:v>
                </c:pt>
                <c:pt idx="464">
                  <c:v>90.179455904960619</c:v>
                </c:pt>
                <c:pt idx="465">
                  <c:v>78.189088071584706</c:v>
                </c:pt>
                <c:pt idx="466">
                  <c:v>43.165296218842272</c:v>
                </c:pt>
                <c:pt idx="467">
                  <c:v>57.696756458617749</c:v>
                </c:pt>
                <c:pt idx="468">
                  <c:v>45.434752804171289</c:v>
                </c:pt>
                <c:pt idx="469">
                  <c:v>44.243840240035212</c:v>
                </c:pt>
                <c:pt idx="470">
                  <c:v>35.816016625268382</c:v>
                </c:pt>
                <c:pt idx="471">
                  <c:v>64.605477661192424</c:v>
                </c:pt>
                <c:pt idx="472">
                  <c:v>56.895106420516967</c:v>
                </c:pt>
                <c:pt idx="473">
                  <c:v>20.465772116414733</c:v>
                </c:pt>
                <c:pt idx="474">
                  <c:v>41.280354651026428</c:v>
                </c:pt>
                <c:pt idx="475">
                  <c:v>4.7214297830598664</c:v>
                </c:pt>
                <c:pt idx="476">
                  <c:v>27.568868575798842</c:v>
                </c:pt>
                <c:pt idx="477">
                  <c:v>29.780442508682615</c:v>
                </c:pt>
                <c:pt idx="478">
                  <c:v>21.712992065399888</c:v>
                </c:pt>
                <c:pt idx="479">
                  <c:v>10.038587645590306</c:v>
                </c:pt>
                <c:pt idx="480">
                  <c:v>26.668550627008084</c:v>
                </c:pt>
                <c:pt idx="481">
                  <c:v>28.962429218217732</c:v>
                </c:pt>
                <c:pt idx="482">
                  <c:v>22.502546841897463</c:v>
                </c:pt>
                <c:pt idx="483">
                  <c:v>15.618255282640456</c:v>
                </c:pt>
                <c:pt idx="484">
                  <c:v>17.257751176133752</c:v>
                </c:pt>
                <c:pt idx="485">
                  <c:v>9.7363437415286906</c:v>
                </c:pt>
                <c:pt idx="486">
                  <c:v>14.191672194227575</c:v>
                </c:pt>
                <c:pt idx="487">
                  <c:v>9.6321212441474202</c:v>
                </c:pt>
                <c:pt idx="488">
                  <c:v>9.748484663292766</c:v>
                </c:pt>
                <c:pt idx="489">
                  <c:v>3.7361941168084734</c:v>
                </c:pt>
                <c:pt idx="490">
                  <c:v>5.30153054665774</c:v>
                </c:pt>
                <c:pt idx="491">
                  <c:v>7.060280585475267</c:v>
                </c:pt>
                <c:pt idx="492">
                  <c:v>13.173272366300225</c:v>
                </c:pt>
                <c:pt idx="493">
                  <c:v>4.8583960792049767</c:v>
                </c:pt>
                <c:pt idx="494">
                  <c:v>10.730531869754195</c:v>
                </c:pt>
                <c:pt idx="495">
                  <c:v>11.4726165048033</c:v>
                </c:pt>
                <c:pt idx="496">
                  <c:v>19.513910563662652</c:v>
                </c:pt>
                <c:pt idx="497">
                  <c:v>23.391135526895525</c:v>
                </c:pt>
                <c:pt idx="498">
                  <c:v>22.723157671689986</c:v>
                </c:pt>
                <c:pt idx="499">
                  <c:v>22.454008039236065</c:v>
                </c:pt>
                <c:pt idx="500">
                  <c:v>31.812266956791284</c:v>
                </c:pt>
                <c:pt idx="501">
                  <c:v>34.206163313388828</c:v>
                </c:pt>
                <c:pt idx="502">
                  <c:v>27.010002668797974</c:v>
                </c:pt>
                <c:pt idx="503">
                  <c:v>22.784195228964094</c:v>
                </c:pt>
                <c:pt idx="504">
                  <c:v>23.940121865868569</c:v>
                </c:pt>
                <c:pt idx="505">
                  <c:v>22.595213965177539</c:v>
                </c:pt>
                <c:pt idx="506">
                  <c:v>23.762931218147276</c:v>
                </c:pt>
                <c:pt idx="507">
                  <c:v>22.680918558239938</c:v>
                </c:pt>
                <c:pt idx="508">
                  <c:v>22.055232454091311</c:v>
                </c:pt>
                <c:pt idx="509">
                  <c:v>20.517594133913516</c:v>
                </c:pt>
                <c:pt idx="510">
                  <c:v>15.973880622535944</c:v>
                </c:pt>
                <c:pt idx="511">
                  <c:v>5.4825054575999586</c:v>
                </c:pt>
                <c:pt idx="512">
                  <c:v>20.896268017053604</c:v>
                </c:pt>
                <c:pt idx="513">
                  <c:v>24.240088103264569</c:v>
                </c:pt>
                <c:pt idx="514">
                  <c:v>22.428727404624226</c:v>
                </c:pt>
                <c:pt idx="515">
                  <c:v>22.034209354221822</c:v>
                </c:pt>
                <c:pt idx="516">
                  <c:v>21.498099762946367</c:v>
                </c:pt>
                <c:pt idx="517">
                  <c:v>15.883192048072816</c:v>
                </c:pt>
                <c:pt idx="518">
                  <c:v>16.506539055332546</c:v>
                </c:pt>
                <c:pt idx="519">
                  <c:v>16.870713645666839</c:v>
                </c:pt>
                <c:pt idx="520">
                  <c:v>14.168388936221596</c:v>
                </c:pt>
                <c:pt idx="521">
                  <c:v>17.993791720494627</c:v>
                </c:pt>
                <c:pt idx="522">
                  <c:v>16.53448238141835</c:v>
                </c:pt>
                <c:pt idx="523">
                  <c:v>15.570527989151689</c:v>
                </c:pt>
                <c:pt idx="524">
                  <c:v>11.266275838613511</c:v>
                </c:pt>
                <c:pt idx="525">
                  <c:v>13.098622380904855</c:v>
                </c:pt>
                <c:pt idx="526">
                  <c:v>4.9294545803591605</c:v>
                </c:pt>
                <c:pt idx="527">
                  <c:v>14.623454136475923</c:v>
                </c:pt>
                <c:pt idx="528">
                  <c:v>4.666874514464288</c:v>
                </c:pt>
                <c:pt idx="529">
                  <c:v>6.074466774258763</c:v>
                </c:pt>
                <c:pt idx="530">
                  <c:v>13.094365296550095</c:v>
                </c:pt>
                <c:pt idx="531">
                  <c:v>14.28114353351295</c:v>
                </c:pt>
                <c:pt idx="532">
                  <c:v>6.1339274139795457</c:v>
                </c:pt>
                <c:pt idx="533">
                  <c:v>13.180978398110186</c:v>
                </c:pt>
                <c:pt idx="534">
                  <c:v>11.471617915239186</c:v>
                </c:pt>
                <c:pt idx="535">
                  <c:v>8.4006335044838494</c:v>
                </c:pt>
                <c:pt idx="536">
                  <c:v>1.6394782971963286</c:v>
                </c:pt>
                <c:pt idx="537">
                  <c:v>1.9072090077772743</c:v>
                </c:pt>
                <c:pt idx="538">
                  <c:v>1.7562622816395015</c:v>
                </c:pt>
                <c:pt idx="539">
                  <c:v>6.5808285358455025</c:v>
                </c:pt>
                <c:pt idx="540">
                  <c:v>8.6211495283618582</c:v>
                </c:pt>
                <c:pt idx="541">
                  <c:v>16.569328263946812</c:v>
                </c:pt>
                <c:pt idx="542">
                  <c:v>20.607293330058454</c:v>
                </c:pt>
                <c:pt idx="543">
                  <c:v>18.117811203338206</c:v>
                </c:pt>
                <c:pt idx="544">
                  <c:v>17.21971667919308</c:v>
                </c:pt>
                <c:pt idx="545">
                  <c:v>19.537509271409366</c:v>
                </c:pt>
                <c:pt idx="546">
                  <c:v>12.310952424630521</c:v>
                </c:pt>
                <c:pt idx="547">
                  <c:v>19.297616900987926</c:v>
                </c:pt>
                <c:pt idx="548">
                  <c:v>16.020850210040809</c:v>
                </c:pt>
                <c:pt idx="549">
                  <c:v>3.3244718763045968</c:v>
                </c:pt>
                <c:pt idx="550">
                  <c:v>10.958843994960189</c:v>
                </c:pt>
                <c:pt idx="551">
                  <c:v>10.43724041523412</c:v>
                </c:pt>
                <c:pt idx="552">
                  <c:v>8.3211832586303363</c:v>
                </c:pt>
                <c:pt idx="553">
                  <c:v>20.508274018540977</c:v>
                </c:pt>
                <c:pt idx="554">
                  <c:v>12.166628113128244</c:v>
                </c:pt>
                <c:pt idx="555">
                  <c:v>35.996238247267911</c:v>
                </c:pt>
                <c:pt idx="556">
                  <c:v>49.834019584655763</c:v>
                </c:pt>
                <c:pt idx="557">
                  <c:v>47.018064322546124</c:v>
                </c:pt>
                <c:pt idx="558">
                  <c:v>38.512034373283385</c:v>
                </c:pt>
                <c:pt idx="559">
                  <c:v>29.414200702793899</c:v>
                </c:pt>
                <c:pt idx="560">
                  <c:v>22.894426965117457</c:v>
                </c:pt>
                <c:pt idx="561">
                  <c:v>26.211505689173936</c:v>
                </c:pt>
                <c:pt idx="562">
                  <c:v>28.994874948142101</c:v>
                </c:pt>
                <c:pt idx="563">
                  <c:v>25.975765256658196</c:v>
                </c:pt>
                <c:pt idx="564">
                  <c:v>19.168166328072545</c:v>
                </c:pt>
                <c:pt idx="565">
                  <c:v>18.70695194264874</c:v>
                </c:pt>
                <c:pt idx="566">
                  <c:v>5.6249551793187855</c:v>
                </c:pt>
                <c:pt idx="567">
                  <c:v>1.3152126038074494</c:v>
                </c:pt>
                <c:pt idx="568">
                  <c:v>1.3152126038074494</c:v>
                </c:pt>
                <c:pt idx="569">
                  <c:v>1.3152126038074494</c:v>
                </c:pt>
                <c:pt idx="570">
                  <c:v>1.3152126038074494</c:v>
                </c:pt>
                <c:pt idx="571">
                  <c:v>1.3152126038074494</c:v>
                </c:pt>
                <c:pt idx="572">
                  <c:v>1.3152126038074494</c:v>
                </c:pt>
                <c:pt idx="573">
                  <c:v>11.171161035411062</c:v>
                </c:pt>
                <c:pt idx="574">
                  <c:v>23.438718253597621</c:v>
                </c:pt>
                <c:pt idx="575">
                  <c:v>26.133176702298222</c:v>
                </c:pt>
                <c:pt idx="576">
                  <c:v>18.129338737037031</c:v>
                </c:pt>
                <c:pt idx="577">
                  <c:v>7.562735514309022</c:v>
                </c:pt>
                <c:pt idx="578">
                  <c:v>2.9999434397113514</c:v>
                </c:pt>
                <c:pt idx="579">
                  <c:v>4.6478660762682553</c:v>
                </c:pt>
                <c:pt idx="580">
                  <c:v>5.3302622762863763</c:v>
                </c:pt>
                <c:pt idx="581">
                  <c:v>5.1343959464877846</c:v>
                </c:pt>
                <c:pt idx="582">
                  <c:v>6.1011662285402428</c:v>
                </c:pt>
                <c:pt idx="583">
                  <c:v>10.215620700959118</c:v>
                </c:pt>
                <c:pt idx="584">
                  <c:v>9.467001307960599</c:v>
                </c:pt>
                <c:pt idx="585">
                  <c:v>11.433145437724889</c:v>
                </c:pt>
                <c:pt idx="586">
                  <c:v>12.455609679967164</c:v>
                </c:pt>
                <c:pt idx="587">
                  <c:v>10.768969358503819</c:v>
                </c:pt>
                <c:pt idx="588">
                  <c:v>8.5796008908222703</c:v>
                </c:pt>
                <c:pt idx="589">
                  <c:v>5.3392497110739345</c:v>
                </c:pt>
                <c:pt idx="590">
                  <c:v>3.4930080158403145</c:v>
                </c:pt>
                <c:pt idx="591">
                  <c:v>5.6739743923605426</c:v>
                </c:pt>
                <c:pt idx="592">
                  <c:v>8.8501975190546371</c:v>
                </c:pt>
                <c:pt idx="593">
                  <c:v>13.263181735239925</c:v>
                </c:pt>
                <c:pt idx="594">
                  <c:v>2.0962603183835746</c:v>
                </c:pt>
                <c:pt idx="595">
                  <c:v>1.2395640916423871</c:v>
                </c:pt>
                <c:pt idx="596">
                  <c:v>8.4971126083005224</c:v>
                </c:pt>
                <c:pt idx="597">
                  <c:v>4.3979525436963378</c:v>
                </c:pt>
                <c:pt idx="598">
                  <c:v>6.5476994322426627</c:v>
                </c:pt>
                <c:pt idx="599">
                  <c:v>9.7355203977786005</c:v>
                </c:pt>
                <c:pt idx="600">
                  <c:v>10.196612164601683</c:v>
                </c:pt>
                <c:pt idx="601">
                  <c:v>8.4469722098298377</c:v>
                </c:pt>
                <c:pt idx="602">
                  <c:v>8.567137424880638</c:v>
                </c:pt>
                <c:pt idx="603">
                  <c:v>11.373702281992882</c:v>
                </c:pt>
                <c:pt idx="604">
                  <c:v>8.4629322630912078</c:v>
                </c:pt>
                <c:pt idx="605">
                  <c:v>9.903618525704367</c:v>
                </c:pt>
                <c:pt idx="606">
                  <c:v>9.9740812040539453</c:v>
                </c:pt>
                <c:pt idx="607">
                  <c:v>3.8709529521688815</c:v>
                </c:pt>
                <c:pt idx="608">
                  <c:v>3.20828353689285</c:v>
                </c:pt>
                <c:pt idx="609">
                  <c:v>4.3311337035428732</c:v>
                </c:pt>
                <c:pt idx="610">
                  <c:v>7.8138755188137292</c:v>
                </c:pt>
                <c:pt idx="611">
                  <c:v>11.225435969359241</c:v>
                </c:pt>
                <c:pt idx="612">
                  <c:v>9.8880263129615908</c:v>
                </c:pt>
                <c:pt idx="613">
                  <c:v>3.852470053341821</c:v>
                </c:pt>
                <c:pt idx="614">
                  <c:v>6.4345244757924238</c:v>
                </c:pt>
                <c:pt idx="615">
                  <c:v>9.5160029409453291</c:v>
                </c:pt>
                <c:pt idx="616">
                  <c:v>2.076989039760083</c:v>
                </c:pt>
                <c:pt idx="617">
                  <c:v>3.2631015981163363</c:v>
                </c:pt>
                <c:pt idx="618">
                  <c:v>10.641831390855369</c:v>
                </c:pt>
                <c:pt idx="619">
                  <c:v>6.6716137975803571</c:v>
                </c:pt>
                <c:pt idx="620">
                  <c:v>5.2491126260749299</c:v>
                </c:pt>
                <c:pt idx="621">
                  <c:v>6.5903064852207898</c:v>
                </c:pt>
                <c:pt idx="622">
                  <c:v>8.2960955423489207</c:v>
                </c:pt>
                <c:pt idx="623">
                  <c:v>9.8728721812996056</c:v>
                </c:pt>
                <c:pt idx="624">
                  <c:v>11.435983589235692</c:v>
                </c:pt>
                <c:pt idx="625">
                  <c:v>2.5400780327711261</c:v>
                </c:pt>
                <c:pt idx="626">
                  <c:v>7.4509849257767202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9B6-4220-9C8A-8A699595E7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44698160"/>
        <c:axId val="1344699600"/>
      </c:areaChart>
      <c:lineChart>
        <c:grouping val="standard"/>
        <c:varyColors val="0"/>
        <c:ser>
          <c:idx val="3"/>
          <c:order val="1"/>
          <c:tx>
            <c:v>new_year</c:v>
          </c:tx>
          <c:spPr>
            <a:ln w="19050" cap="rnd">
              <a:noFill/>
              <a:round/>
            </a:ln>
            <a:effectLst/>
          </c:spPr>
          <c:marker>
            <c:symbol val="none"/>
          </c:marker>
          <c:cat>
            <c:numRef>
              <c:f>WWTP!$A$2:$A$628</c:f>
              <c:numCache>
                <c:formatCode>m/d/yyyy</c:formatCode>
                <c:ptCount val="627"/>
                <c:pt idx="0">
                  <c:v>44124</c:v>
                </c:pt>
                <c:pt idx="1">
                  <c:v>44125</c:v>
                </c:pt>
                <c:pt idx="2">
                  <c:v>44126</c:v>
                </c:pt>
                <c:pt idx="3">
                  <c:v>44127</c:v>
                </c:pt>
                <c:pt idx="4">
                  <c:v>44128</c:v>
                </c:pt>
                <c:pt idx="5">
                  <c:v>44129</c:v>
                </c:pt>
                <c:pt idx="6">
                  <c:v>44130</c:v>
                </c:pt>
                <c:pt idx="7">
                  <c:v>44131</c:v>
                </c:pt>
                <c:pt idx="8">
                  <c:v>44132</c:v>
                </c:pt>
                <c:pt idx="9">
                  <c:v>44133</c:v>
                </c:pt>
                <c:pt idx="10">
                  <c:v>44134</c:v>
                </c:pt>
                <c:pt idx="11">
                  <c:v>44135</c:v>
                </c:pt>
                <c:pt idx="12">
                  <c:v>44136</c:v>
                </c:pt>
                <c:pt idx="13">
                  <c:v>44137</c:v>
                </c:pt>
                <c:pt idx="14">
                  <c:v>44138</c:v>
                </c:pt>
                <c:pt idx="15">
                  <c:v>44139</c:v>
                </c:pt>
                <c:pt idx="16">
                  <c:v>44140</c:v>
                </c:pt>
                <c:pt idx="17">
                  <c:v>44141</c:v>
                </c:pt>
                <c:pt idx="18">
                  <c:v>44142</c:v>
                </c:pt>
                <c:pt idx="19">
                  <c:v>44143</c:v>
                </c:pt>
                <c:pt idx="20">
                  <c:v>44144</c:v>
                </c:pt>
                <c:pt idx="21">
                  <c:v>44145</c:v>
                </c:pt>
                <c:pt idx="22">
                  <c:v>44146</c:v>
                </c:pt>
                <c:pt idx="23">
                  <c:v>44147</c:v>
                </c:pt>
                <c:pt idx="24">
                  <c:v>44148</c:v>
                </c:pt>
                <c:pt idx="25">
                  <c:v>44149</c:v>
                </c:pt>
                <c:pt idx="26">
                  <c:v>44150</c:v>
                </c:pt>
                <c:pt idx="27">
                  <c:v>44151</c:v>
                </c:pt>
                <c:pt idx="28">
                  <c:v>44152</c:v>
                </c:pt>
                <c:pt idx="29">
                  <c:v>44153</c:v>
                </c:pt>
                <c:pt idx="30">
                  <c:v>44154</c:v>
                </c:pt>
                <c:pt idx="31">
                  <c:v>44155</c:v>
                </c:pt>
                <c:pt idx="32">
                  <c:v>44156</c:v>
                </c:pt>
                <c:pt idx="33">
                  <c:v>44157</c:v>
                </c:pt>
                <c:pt idx="34">
                  <c:v>44158</c:v>
                </c:pt>
                <c:pt idx="35">
                  <c:v>44159</c:v>
                </c:pt>
                <c:pt idx="36">
                  <c:v>44160</c:v>
                </c:pt>
                <c:pt idx="37">
                  <c:v>44161</c:v>
                </c:pt>
                <c:pt idx="38">
                  <c:v>44162</c:v>
                </c:pt>
                <c:pt idx="39">
                  <c:v>44163</c:v>
                </c:pt>
                <c:pt idx="40">
                  <c:v>44164</c:v>
                </c:pt>
                <c:pt idx="41">
                  <c:v>44165</c:v>
                </c:pt>
                <c:pt idx="42">
                  <c:v>44166</c:v>
                </c:pt>
                <c:pt idx="43">
                  <c:v>44167</c:v>
                </c:pt>
                <c:pt idx="44">
                  <c:v>44168</c:v>
                </c:pt>
                <c:pt idx="45">
                  <c:v>44169</c:v>
                </c:pt>
                <c:pt idx="46">
                  <c:v>44170</c:v>
                </c:pt>
                <c:pt idx="47">
                  <c:v>44171</c:v>
                </c:pt>
                <c:pt idx="48">
                  <c:v>44172</c:v>
                </c:pt>
                <c:pt idx="49">
                  <c:v>44173</c:v>
                </c:pt>
                <c:pt idx="50">
                  <c:v>44174</c:v>
                </c:pt>
                <c:pt idx="51">
                  <c:v>44175</c:v>
                </c:pt>
                <c:pt idx="52">
                  <c:v>44176</c:v>
                </c:pt>
                <c:pt idx="53">
                  <c:v>44177</c:v>
                </c:pt>
                <c:pt idx="54">
                  <c:v>44178</c:v>
                </c:pt>
                <c:pt idx="55">
                  <c:v>44179</c:v>
                </c:pt>
                <c:pt idx="56">
                  <c:v>44180</c:v>
                </c:pt>
                <c:pt idx="57">
                  <c:v>44181</c:v>
                </c:pt>
                <c:pt idx="58">
                  <c:v>44182</c:v>
                </c:pt>
                <c:pt idx="59">
                  <c:v>44183</c:v>
                </c:pt>
                <c:pt idx="60">
                  <c:v>44184</c:v>
                </c:pt>
                <c:pt idx="61">
                  <c:v>44185</c:v>
                </c:pt>
                <c:pt idx="62">
                  <c:v>44186</c:v>
                </c:pt>
                <c:pt idx="63">
                  <c:v>44187</c:v>
                </c:pt>
                <c:pt idx="64">
                  <c:v>44188</c:v>
                </c:pt>
                <c:pt idx="65">
                  <c:v>44189</c:v>
                </c:pt>
                <c:pt idx="66">
                  <c:v>44190</c:v>
                </c:pt>
                <c:pt idx="67">
                  <c:v>44191</c:v>
                </c:pt>
                <c:pt idx="68">
                  <c:v>44192</c:v>
                </c:pt>
                <c:pt idx="69">
                  <c:v>44193</c:v>
                </c:pt>
                <c:pt idx="70">
                  <c:v>44194</c:v>
                </c:pt>
                <c:pt idx="71">
                  <c:v>44195</c:v>
                </c:pt>
                <c:pt idx="72">
                  <c:v>44196</c:v>
                </c:pt>
                <c:pt idx="73">
                  <c:v>44197</c:v>
                </c:pt>
                <c:pt idx="74">
                  <c:v>44198</c:v>
                </c:pt>
                <c:pt idx="75">
                  <c:v>44199</c:v>
                </c:pt>
                <c:pt idx="76">
                  <c:v>44200</c:v>
                </c:pt>
                <c:pt idx="77">
                  <c:v>44201</c:v>
                </c:pt>
                <c:pt idx="78">
                  <c:v>44202</c:v>
                </c:pt>
                <c:pt idx="79">
                  <c:v>44203</c:v>
                </c:pt>
                <c:pt idx="80">
                  <c:v>44204</c:v>
                </c:pt>
                <c:pt idx="81">
                  <c:v>44205</c:v>
                </c:pt>
                <c:pt idx="82">
                  <c:v>44206</c:v>
                </c:pt>
                <c:pt idx="83">
                  <c:v>44207</c:v>
                </c:pt>
                <c:pt idx="84">
                  <c:v>44208</c:v>
                </c:pt>
                <c:pt idx="85">
                  <c:v>44209</c:v>
                </c:pt>
                <c:pt idx="86">
                  <c:v>44210</c:v>
                </c:pt>
                <c:pt idx="87">
                  <c:v>44211</c:v>
                </c:pt>
                <c:pt idx="88">
                  <c:v>44212</c:v>
                </c:pt>
                <c:pt idx="89">
                  <c:v>44213</c:v>
                </c:pt>
                <c:pt idx="90">
                  <c:v>44214</c:v>
                </c:pt>
                <c:pt idx="91">
                  <c:v>44215</c:v>
                </c:pt>
                <c:pt idx="92">
                  <c:v>44216</c:v>
                </c:pt>
                <c:pt idx="93">
                  <c:v>44217</c:v>
                </c:pt>
                <c:pt idx="94">
                  <c:v>44218</c:v>
                </c:pt>
                <c:pt idx="95">
                  <c:v>44219</c:v>
                </c:pt>
                <c:pt idx="96">
                  <c:v>44220</c:v>
                </c:pt>
                <c:pt idx="97">
                  <c:v>44221</c:v>
                </c:pt>
                <c:pt idx="98">
                  <c:v>44222</c:v>
                </c:pt>
                <c:pt idx="99">
                  <c:v>44223</c:v>
                </c:pt>
                <c:pt idx="100">
                  <c:v>44224</c:v>
                </c:pt>
                <c:pt idx="101">
                  <c:v>44225</c:v>
                </c:pt>
                <c:pt idx="102">
                  <c:v>44226</c:v>
                </c:pt>
                <c:pt idx="103">
                  <c:v>44227</c:v>
                </c:pt>
                <c:pt idx="104">
                  <c:v>44228</c:v>
                </c:pt>
                <c:pt idx="105">
                  <c:v>44229</c:v>
                </c:pt>
                <c:pt idx="106">
                  <c:v>44230</c:v>
                </c:pt>
                <c:pt idx="107">
                  <c:v>44231</c:v>
                </c:pt>
                <c:pt idx="108">
                  <c:v>44232</c:v>
                </c:pt>
                <c:pt idx="109">
                  <c:v>44233</c:v>
                </c:pt>
                <c:pt idx="110">
                  <c:v>44234</c:v>
                </c:pt>
                <c:pt idx="111">
                  <c:v>44235</c:v>
                </c:pt>
                <c:pt idx="112">
                  <c:v>44236</c:v>
                </c:pt>
                <c:pt idx="113">
                  <c:v>44237</c:v>
                </c:pt>
                <c:pt idx="114">
                  <c:v>44238</c:v>
                </c:pt>
                <c:pt idx="115">
                  <c:v>44239</c:v>
                </c:pt>
                <c:pt idx="116">
                  <c:v>44240</c:v>
                </c:pt>
                <c:pt idx="117">
                  <c:v>44241</c:v>
                </c:pt>
                <c:pt idx="118">
                  <c:v>44242</c:v>
                </c:pt>
                <c:pt idx="119">
                  <c:v>44243</c:v>
                </c:pt>
                <c:pt idx="120">
                  <c:v>44244</c:v>
                </c:pt>
                <c:pt idx="121">
                  <c:v>44245</c:v>
                </c:pt>
                <c:pt idx="122">
                  <c:v>44246</c:v>
                </c:pt>
                <c:pt idx="123">
                  <c:v>44247</c:v>
                </c:pt>
                <c:pt idx="124">
                  <c:v>44248</c:v>
                </c:pt>
                <c:pt idx="125">
                  <c:v>44249</c:v>
                </c:pt>
                <c:pt idx="126">
                  <c:v>44250</c:v>
                </c:pt>
                <c:pt idx="127">
                  <c:v>44251</c:v>
                </c:pt>
                <c:pt idx="128">
                  <c:v>44252</c:v>
                </c:pt>
                <c:pt idx="129">
                  <c:v>44253</c:v>
                </c:pt>
                <c:pt idx="130">
                  <c:v>44254</c:v>
                </c:pt>
                <c:pt idx="131">
                  <c:v>44255</c:v>
                </c:pt>
                <c:pt idx="132">
                  <c:v>44256</c:v>
                </c:pt>
                <c:pt idx="133">
                  <c:v>44257</c:v>
                </c:pt>
                <c:pt idx="134">
                  <c:v>44258</c:v>
                </c:pt>
                <c:pt idx="135">
                  <c:v>44259</c:v>
                </c:pt>
                <c:pt idx="136">
                  <c:v>44260</c:v>
                </c:pt>
                <c:pt idx="137">
                  <c:v>44261</c:v>
                </c:pt>
                <c:pt idx="138">
                  <c:v>44262</c:v>
                </c:pt>
                <c:pt idx="139">
                  <c:v>44263</c:v>
                </c:pt>
                <c:pt idx="140">
                  <c:v>44264</c:v>
                </c:pt>
                <c:pt idx="141">
                  <c:v>44265</c:v>
                </c:pt>
                <c:pt idx="142">
                  <c:v>44266</c:v>
                </c:pt>
                <c:pt idx="143">
                  <c:v>44267</c:v>
                </c:pt>
                <c:pt idx="144">
                  <c:v>44268</c:v>
                </c:pt>
                <c:pt idx="145">
                  <c:v>44269</c:v>
                </c:pt>
                <c:pt idx="146">
                  <c:v>44270</c:v>
                </c:pt>
                <c:pt idx="147">
                  <c:v>44271</c:v>
                </c:pt>
                <c:pt idx="148">
                  <c:v>44272</c:v>
                </c:pt>
                <c:pt idx="149">
                  <c:v>44273</c:v>
                </c:pt>
                <c:pt idx="150">
                  <c:v>44274</c:v>
                </c:pt>
                <c:pt idx="151">
                  <c:v>44275</c:v>
                </c:pt>
                <c:pt idx="152">
                  <c:v>44276</c:v>
                </c:pt>
                <c:pt idx="153">
                  <c:v>44277</c:v>
                </c:pt>
                <c:pt idx="154">
                  <c:v>44278</c:v>
                </c:pt>
                <c:pt idx="155">
                  <c:v>44279</c:v>
                </c:pt>
                <c:pt idx="156">
                  <c:v>44280</c:v>
                </c:pt>
                <c:pt idx="157">
                  <c:v>44281</c:v>
                </c:pt>
                <c:pt idx="158">
                  <c:v>44282</c:v>
                </c:pt>
                <c:pt idx="159">
                  <c:v>44283</c:v>
                </c:pt>
                <c:pt idx="160">
                  <c:v>44284</c:v>
                </c:pt>
                <c:pt idx="161">
                  <c:v>44285</c:v>
                </c:pt>
                <c:pt idx="162">
                  <c:v>44286</c:v>
                </c:pt>
                <c:pt idx="163">
                  <c:v>44287</c:v>
                </c:pt>
                <c:pt idx="164">
                  <c:v>44288</c:v>
                </c:pt>
                <c:pt idx="165">
                  <c:v>44289</c:v>
                </c:pt>
                <c:pt idx="166">
                  <c:v>44290</c:v>
                </c:pt>
                <c:pt idx="167">
                  <c:v>44291</c:v>
                </c:pt>
                <c:pt idx="168">
                  <c:v>44292</c:v>
                </c:pt>
                <c:pt idx="169">
                  <c:v>44293</c:v>
                </c:pt>
                <c:pt idx="170">
                  <c:v>44294</c:v>
                </c:pt>
                <c:pt idx="171">
                  <c:v>44295</c:v>
                </c:pt>
                <c:pt idx="172">
                  <c:v>44296</c:v>
                </c:pt>
                <c:pt idx="173">
                  <c:v>44297</c:v>
                </c:pt>
                <c:pt idx="174">
                  <c:v>44298</c:v>
                </c:pt>
                <c:pt idx="175">
                  <c:v>44299</c:v>
                </c:pt>
                <c:pt idx="176">
                  <c:v>44300</c:v>
                </c:pt>
                <c:pt idx="177">
                  <c:v>44301</c:v>
                </c:pt>
                <c:pt idx="178">
                  <c:v>44302</c:v>
                </c:pt>
                <c:pt idx="179">
                  <c:v>44303</c:v>
                </c:pt>
                <c:pt idx="180">
                  <c:v>44304</c:v>
                </c:pt>
                <c:pt idx="181">
                  <c:v>44305</c:v>
                </c:pt>
                <c:pt idx="182">
                  <c:v>44306</c:v>
                </c:pt>
                <c:pt idx="183">
                  <c:v>44307</c:v>
                </c:pt>
                <c:pt idx="184">
                  <c:v>44308</c:v>
                </c:pt>
                <c:pt idx="185">
                  <c:v>44309</c:v>
                </c:pt>
                <c:pt idx="186">
                  <c:v>44310</c:v>
                </c:pt>
                <c:pt idx="187">
                  <c:v>44311</c:v>
                </c:pt>
                <c:pt idx="188">
                  <c:v>44312</c:v>
                </c:pt>
                <c:pt idx="189">
                  <c:v>44313</c:v>
                </c:pt>
                <c:pt idx="190">
                  <c:v>44314</c:v>
                </c:pt>
                <c:pt idx="191">
                  <c:v>44315</c:v>
                </c:pt>
                <c:pt idx="192">
                  <c:v>44316</c:v>
                </c:pt>
                <c:pt idx="193">
                  <c:v>44317</c:v>
                </c:pt>
                <c:pt idx="194">
                  <c:v>44318</c:v>
                </c:pt>
                <c:pt idx="195">
                  <c:v>44319</c:v>
                </c:pt>
                <c:pt idx="196">
                  <c:v>44320</c:v>
                </c:pt>
                <c:pt idx="197">
                  <c:v>44321</c:v>
                </c:pt>
                <c:pt idx="198">
                  <c:v>44322</c:v>
                </c:pt>
                <c:pt idx="199">
                  <c:v>44323</c:v>
                </c:pt>
                <c:pt idx="200">
                  <c:v>44324</c:v>
                </c:pt>
                <c:pt idx="201">
                  <c:v>44325</c:v>
                </c:pt>
                <c:pt idx="202">
                  <c:v>44326</c:v>
                </c:pt>
                <c:pt idx="203">
                  <c:v>44327</c:v>
                </c:pt>
                <c:pt idx="204">
                  <c:v>44328</c:v>
                </c:pt>
                <c:pt idx="205">
                  <c:v>44329</c:v>
                </c:pt>
                <c:pt idx="206">
                  <c:v>44330</c:v>
                </c:pt>
                <c:pt idx="207">
                  <c:v>44331</c:v>
                </c:pt>
                <c:pt idx="208">
                  <c:v>44332</c:v>
                </c:pt>
                <c:pt idx="209">
                  <c:v>44333</c:v>
                </c:pt>
                <c:pt idx="210">
                  <c:v>44334</c:v>
                </c:pt>
                <c:pt idx="211">
                  <c:v>44335</c:v>
                </c:pt>
                <c:pt idx="212">
                  <c:v>44336</c:v>
                </c:pt>
                <c:pt idx="213">
                  <c:v>44337</c:v>
                </c:pt>
                <c:pt idx="214">
                  <c:v>44338</c:v>
                </c:pt>
                <c:pt idx="215">
                  <c:v>44339</c:v>
                </c:pt>
                <c:pt idx="216">
                  <c:v>44340</c:v>
                </c:pt>
                <c:pt idx="217">
                  <c:v>44341</c:v>
                </c:pt>
                <c:pt idx="218">
                  <c:v>44342</c:v>
                </c:pt>
                <c:pt idx="219">
                  <c:v>44343</c:v>
                </c:pt>
                <c:pt idx="220">
                  <c:v>44344</c:v>
                </c:pt>
                <c:pt idx="221">
                  <c:v>44345</c:v>
                </c:pt>
                <c:pt idx="222">
                  <c:v>44346</c:v>
                </c:pt>
                <c:pt idx="223">
                  <c:v>44347</c:v>
                </c:pt>
                <c:pt idx="224">
                  <c:v>44348</c:v>
                </c:pt>
                <c:pt idx="225">
                  <c:v>44349</c:v>
                </c:pt>
                <c:pt idx="226">
                  <c:v>44350</c:v>
                </c:pt>
                <c:pt idx="227">
                  <c:v>44351</c:v>
                </c:pt>
                <c:pt idx="228">
                  <c:v>44352</c:v>
                </c:pt>
                <c:pt idx="229">
                  <c:v>44353</c:v>
                </c:pt>
                <c:pt idx="230">
                  <c:v>44354</c:v>
                </c:pt>
                <c:pt idx="231">
                  <c:v>44355</c:v>
                </c:pt>
                <c:pt idx="232">
                  <c:v>44356</c:v>
                </c:pt>
                <c:pt idx="233">
                  <c:v>44357</c:v>
                </c:pt>
                <c:pt idx="234">
                  <c:v>44358</c:v>
                </c:pt>
                <c:pt idx="235">
                  <c:v>44359</c:v>
                </c:pt>
                <c:pt idx="236">
                  <c:v>44360</c:v>
                </c:pt>
                <c:pt idx="237">
                  <c:v>44361</c:v>
                </c:pt>
                <c:pt idx="238">
                  <c:v>44362</c:v>
                </c:pt>
                <c:pt idx="239">
                  <c:v>44363</c:v>
                </c:pt>
                <c:pt idx="240">
                  <c:v>44364</c:v>
                </c:pt>
                <c:pt idx="241">
                  <c:v>44365</c:v>
                </c:pt>
                <c:pt idx="242">
                  <c:v>44366</c:v>
                </c:pt>
                <c:pt idx="243">
                  <c:v>44367</c:v>
                </c:pt>
                <c:pt idx="244">
                  <c:v>44368</c:v>
                </c:pt>
                <c:pt idx="245">
                  <c:v>44369</c:v>
                </c:pt>
                <c:pt idx="246">
                  <c:v>44370</c:v>
                </c:pt>
                <c:pt idx="247">
                  <c:v>44371</c:v>
                </c:pt>
                <c:pt idx="248">
                  <c:v>44372</c:v>
                </c:pt>
                <c:pt idx="249">
                  <c:v>44373</c:v>
                </c:pt>
                <c:pt idx="250">
                  <c:v>44374</c:v>
                </c:pt>
                <c:pt idx="251">
                  <c:v>44375</c:v>
                </c:pt>
                <c:pt idx="252">
                  <c:v>44376</c:v>
                </c:pt>
                <c:pt idx="253">
                  <c:v>44377</c:v>
                </c:pt>
                <c:pt idx="254">
                  <c:v>44378</c:v>
                </c:pt>
                <c:pt idx="255">
                  <c:v>44379</c:v>
                </c:pt>
                <c:pt idx="256">
                  <c:v>44380</c:v>
                </c:pt>
                <c:pt idx="257">
                  <c:v>44381</c:v>
                </c:pt>
                <c:pt idx="258">
                  <c:v>44382</c:v>
                </c:pt>
                <c:pt idx="259">
                  <c:v>44383</c:v>
                </c:pt>
                <c:pt idx="260">
                  <c:v>44384</c:v>
                </c:pt>
                <c:pt idx="261">
                  <c:v>44385</c:v>
                </c:pt>
                <c:pt idx="262">
                  <c:v>44386</c:v>
                </c:pt>
                <c:pt idx="263">
                  <c:v>44387</c:v>
                </c:pt>
                <c:pt idx="264">
                  <c:v>44388</c:v>
                </c:pt>
                <c:pt idx="265">
                  <c:v>44389</c:v>
                </c:pt>
                <c:pt idx="266">
                  <c:v>44390</c:v>
                </c:pt>
                <c:pt idx="267">
                  <c:v>44391</c:v>
                </c:pt>
                <c:pt idx="268">
                  <c:v>44392</c:v>
                </c:pt>
                <c:pt idx="269">
                  <c:v>44393</c:v>
                </c:pt>
                <c:pt idx="270">
                  <c:v>44394</c:v>
                </c:pt>
                <c:pt idx="271">
                  <c:v>44395</c:v>
                </c:pt>
                <c:pt idx="272">
                  <c:v>44396</c:v>
                </c:pt>
                <c:pt idx="273">
                  <c:v>44397</c:v>
                </c:pt>
                <c:pt idx="274">
                  <c:v>44398</c:v>
                </c:pt>
                <c:pt idx="275">
                  <c:v>44399</c:v>
                </c:pt>
                <c:pt idx="276">
                  <c:v>44400</c:v>
                </c:pt>
                <c:pt idx="277">
                  <c:v>44401</c:v>
                </c:pt>
                <c:pt idx="278">
                  <c:v>44402</c:v>
                </c:pt>
                <c:pt idx="279">
                  <c:v>44403</c:v>
                </c:pt>
                <c:pt idx="280">
                  <c:v>44404</c:v>
                </c:pt>
                <c:pt idx="281">
                  <c:v>44405</c:v>
                </c:pt>
                <c:pt idx="282">
                  <c:v>44406</c:v>
                </c:pt>
                <c:pt idx="283">
                  <c:v>44407</c:v>
                </c:pt>
                <c:pt idx="284">
                  <c:v>44408</c:v>
                </c:pt>
                <c:pt idx="285">
                  <c:v>44409</c:v>
                </c:pt>
                <c:pt idx="286">
                  <c:v>44410</c:v>
                </c:pt>
                <c:pt idx="287">
                  <c:v>44411</c:v>
                </c:pt>
                <c:pt idx="288">
                  <c:v>44412</c:v>
                </c:pt>
                <c:pt idx="289">
                  <c:v>44413</c:v>
                </c:pt>
                <c:pt idx="290">
                  <c:v>44414</c:v>
                </c:pt>
                <c:pt idx="291">
                  <c:v>44415</c:v>
                </c:pt>
                <c:pt idx="292">
                  <c:v>44416</c:v>
                </c:pt>
                <c:pt idx="293">
                  <c:v>44417</c:v>
                </c:pt>
                <c:pt idx="294">
                  <c:v>44418</c:v>
                </c:pt>
                <c:pt idx="295">
                  <c:v>44419</c:v>
                </c:pt>
                <c:pt idx="296">
                  <c:v>44420</c:v>
                </c:pt>
                <c:pt idx="297">
                  <c:v>44421</c:v>
                </c:pt>
                <c:pt idx="298">
                  <c:v>44422</c:v>
                </c:pt>
                <c:pt idx="299">
                  <c:v>44423</c:v>
                </c:pt>
                <c:pt idx="300">
                  <c:v>44424</c:v>
                </c:pt>
                <c:pt idx="301">
                  <c:v>44425</c:v>
                </c:pt>
                <c:pt idx="302">
                  <c:v>44426</c:v>
                </c:pt>
                <c:pt idx="303">
                  <c:v>44427</c:v>
                </c:pt>
                <c:pt idx="304">
                  <c:v>44428</c:v>
                </c:pt>
                <c:pt idx="305">
                  <c:v>44429</c:v>
                </c:pt>
                <c:pt idx="306">
                  <c:v>44430</c:v>
                </c:pt>
                <c:pt idx="307">
                  <c:v>44431</c:v>
                </c:pt>
                <c:pt idx="308">
                  <c:v>44432</c:v>
                </c:pt>
                <c:pt idx="309">
                  <c:v>44433</c:v>
                </c:pt>
                <c:pt idx="310">
                  <c:v>44434</c:v>
                </c:pt>
                <c:pt idx="311">
                  <c:v>44435</c:v>
                </c:pt>
                <c:pt idx="312">
                  <c:v>44436</c:v>
                </c:pt>
                <c:pt idx="313">
                  <c:v>44437</c:v>
                </c:pt>
                <c:pt idx="314">
                  <c:v>44438</c:v>
                </c:pt>
                <c:pt idx="315">
                  <c:v>44439</c:v>
                </c:pt>
                <c:pt idx="316">
                  <c:v>44440</c:v>
                </c:pt>
                <c:pt idx="317">
                  <c:v>44441</c:v>
                </c:pt>
                <c:pt idx="318">
                  <c:v>44442</c:v>
                </c:pt>
                <c:pt idx="319">
                  <c:v>44443</c:v>
                </c:pt>
                <c:pt idx="320">
                  <c:v>44444</c:v>
                </c:pt>
                <c:pt idx="321">
                  <c:v>44445</c:v>
                </c:pt>
                <c:pt idx="322">
                  <c:v>44446</c:v>
                </c:pt>
                <c:pt idx="323">
                  <c:v>44447</c:v>
                </c:pt>
                <c:pt idx="324">
                  <c:v>44448</c:v>
                </c:pt>
                <c:pt idx="325">
                  <c:v>44449</c:v>
                </c:pt>
                <c:pt idx="326">
                  <c:v>44450</c:v>
                </c:pt>
                <c:pt idx="327">
                  <c:v>44451</c:v>
                </c:pt>
                <c:pt idx="328">
                  <c:v>44452</c:v>
                </c:pt>
                <c:pt idx="329">
                  <c:v>44453</c:v>
                </c:pt>
                <c:pt idx="330">
                  <c:v>44454</c:v>
                </c:pt>
                <c:pt idx="331">
                  <c:v>44455</c:v>
                </c:pt>
                <c:pt idx="332">
                  <c:v>44456</c:v>
                </c:pt>
                <c:pt idx="333">
                  <c:v>44457</c:v>
                </c:pt>
                <c:pt idx="334">
                  <c:v>44458</c:v>
                </c:pt>
                <c:pt idx="335">
                  <c:v>44459</c:v>
                </c:pt>
                <c:pt idx="336">
                  <c:v>44460</c:v>
                </c:pt>
                <c:pt idx="337">
                  <c:v>44461</c:v>
                </c:pt>
                <c:pt idx="338">
                  <c:v>44462</c:v>
                </c:pt>
                <c:pt idx="339">
                  <c:v>44463</c:v>
                </c:pt>
                <c:pt idx="340">
                  <c:v>44464</c:v>
                </c:pt>
                <c:pt idx="341">
                  <c:v>44465</c:v>
                </c:pt>
                <c:pt idx="342">
                  <c:v>44466</c:v>
                </c:pt>
                <c:pt idx="343">
                  <c:v>44467</c:v>
                </c:pt>
                <c:pt idx="344">
                  <c:v>44468</c:v>
                </c:pt>
                <c:pt idx="345">
                  <c:v>44469</c:v>
                </c:pt>
                <c:pt idx="346">
                  <c:v>44470</c:v>
                </c:pt>
                <c:pt idx="347">
                  <c:v>44471</c:v>
                </c:pt>
                <c:pt idx="348">
                  <c:v>44472</c:v>
                </c:pt>
                <c:pt idx="349">
                  <c:v>44473</c:v>
                </c:pt>
                <c:pt idx="350">
                  <c:v>44474</c:v>
                </c:pt>
                <c:pt idx="351">
                  <c:v>44475</c:v>
                </c:pt>
                <c:pt idx="352">
                  <c:v>44476</c:v>
                </c:pt>
                <c:pt idx="353">
                  <c:v>44477</c:v>
                </c:pt>
                <c:pt idx="354">
                  <c:v>44478</c:v>
                </c:pt>
                <c:pt idx="355">
                  <c:v>44479</c:v>
                </c:pt>
                <c:pt idx="356">
                  <c:v>44480</c:v>
                </c:pt>
                <c:pt idx="357">
                  <c:v>44481</c:v>
                </c:pt>
                <c:pt idx="358">
                  <c:v>44482</c:v>
                </c:pt>
                <c:pt idx="359">
                  <c:v>44483</c:v>
                </c:pt>
                <c:pt idx="360">
                  <c:v>44484</c:v>
                </c:pt>
                <c:pt idx="361">
                  <c:v>44485</c:v>
                </c:pt>
                <c:pt idx="362">
                  <c:v>44486</c:v>
                </c:pt>
                <c:pt idx="363">
                  <c:v>44487</c:v>
                </c:pt>
                <c:pt idx="364">
                  <c:v>44488</c:v>
                </c:pt>
                <c:pt idx="365">
                  <c:v>44489</c:v>
                </c:pt>
                <c:pt idx="366">
                  <c:v>44490</c:v>
                </c:pt>
                <c:pt idx="367">
                  <c:v>44491</c:v>
                </c:pt>
                <c:pt idx="368">
                  <c:v>44492</c:v>
                </c:pt>
                <c:pt idx="369">
                  <c:v>44493</c:v>
                </c:pt>
                <c:pt idx="370">
                  <c:v>44494</c:v>
                </c:pt>
                <c:pt idx="371">
                  <c:v>44495</c:v>
                </c:pt>
                <c:pt idx="372">
                  <c:v>44496</c:v>
                </c:pt>
                <c:pt idx="373">
                  <c:v>44497</c:v>
                </c:pt>
                <c:pt idx="374">
                  <c:v>44498</c:v>
                </c:pt>
                <c:pt idx="375">
                  <c:v>44499</c:v>
                </c:pt>
                <c:pt idx="376">
                  <c:v>44500</c:v>
                </c:pt>
                <c:pt idx="377">
                  <c:v>44501</c:v>
                </c:pt>
                <c:pt idx="378">
                  <c:v>44502</c:v>
                </c:pt>
                <c:pt idx="379">
                  <c:v>44503</c:v>
                </c:pt>
                <c:pt idx="380">
                  <c:v>44504</c:v>
                </c:pt>
                <c:pt idx="381">
                  <c:v>44505</c:v>
                </c:pt>
                <c:pt idx="382">
                  <c:v>44506</c:v>
                </c:pt>
                <c:pt idx="383">
                  <c:v>44507</c:v>
                </c:pt>
                <c:pt idx="384">
                  <c:v>44508</c:v>
                </c:pt>
                <c:pt idx="385">
                  <c:v>44509</c:v>
                </c:pt>
                <c:pt idx="386">
                  <c:v>44510</c:v>
                </c:pt>
                <c:pt idx="387">
                  <c:v>44511</c:v>
                </c:pt>
                <c:pt idx="388">
                  <c:v>44512</c:v>
                </c:pt>
                <c:pt idx="389">
                  <c:v>44513</c:v>
                </c:pt>
                <c:pt idx="390">
                  <c:v>44514</c:v>
                </c:pt>
                <c:pt idx="391">
                  <c:v>44515</c:v>
                </c:pt>
                <c:pt idx="392">
                  <c:v>44516</c:v>
                </c:pt>
                <c:pt idx="393">
                  <c:v>44517</c:v>
                </c:pt>
                <c:pt idx="394">
                  <c:v>44518</c:v>
                </c:pt>
                <c:pt idx="395">
                  <c:v>44519</c:v>
                </c:pt>
                <c:pt idx="396">
                  <c:v>44520</c:v>
                </c:pt>
                <c:pt idx="397">
                  <c:v>44521</c:v>
                </c:pt>
                <c:pt idx="398">
                  <c:v>44522</c:v>
                </c:pt>
                <c:pt idx="399">
                  <c:v>44523</c:v>
                </c:pt>
                <c:pt idx="400">
                  <c:v>44524</c:v>
                </c:pt>
                <c:pt idx="401">
                  <c:v>44525</c:v>
                </c:pt>
                <c:pt idx="402">
                  <c:v>44526</c:v>
                </c:pt>
                <c:pt idx="403">
                  <c:v>44527</c:v>
                </c:pt>
                <c:pt idx="404">
                  <c:v>44528</c:v>
                </c:pt>
                <c:pt idx="405">
                  <c:v>44529</c:v>
                </c:pt>
                <c:pt idx="406">
                  <c:v>44530</c:v>
                </c:pt>
                <c:pt idx="407">
                  <c:v>44531</c:v>
                </c:pt>
                <c:pt idx="408">
                  <c:v>44532</c:v>
                </c:pt>
                <c:pt idx="409">
                  <c:v>44533</c:v>
                </c:pt>
                <c:pt idx="410">
                  <c:v>44534</c:v>
                </c:pt>
                <c:pt idx="411">
                  <c:v>44535</c:v>
                </c:pt>
                <c:pt idx="412">
                  <c:v>44536</c:v>
                </c:pt>
                <c:pt idx="413">
                  <c:v>44537</c:v>
                </c:pt>
                <c:pt idx="414">
                  <c:v>44538</c:v>
                </c:pt>
                <c:pt idx="415">
                  <c:v>44539</c:v>
                </c:pt>
                <c:pt idx="416">
                  <c:v>44540</c:v>
                </c:pt>
                <c:pt idx="417">
                  <c:v>44541</c:v>
                </c:pt>
                <c:pt idx="418">
                  <c:v>44542</c:v>
                </c:pt>
                <c:pt idx="419">
                  <c:v>44543</c:v>
                </c:pt>
                <c:pt idx="420">
                  <c:v>44544</c:v>
                </c:pt>
                <c:pt idx="421">
                  <c:v>44545</c:v>
                </c:pt>
                <c:pt idx="422">
                  <c:v>44546</c:v>
                </c:pt>
                <c:pt idx="423">
                  <c:v>44547</c:v>
                </c:pt>
                <c:pt idx="424">
                  <c:v>44548</c:v>
                </c:pt>
                <c:pt idx="425">
                  <c:v>44549</c:v>
                </c:pt>
                <c:pt idx="426">
                  <c:v>44550</c:v>
                </c:pt>
                <c:pt idx="427">
                  <c:v>44551</c:v>
                </c:pt>
                <c:pt idx="428">
                  <c:v>44552</c:v>
                </c:pt>
                <c:pt idx="429">
                  <c:v>44553</c:v>
                </c:pt>
                <c:pt idx="430">
                  <c:v>44554</c:v>
                </c:pt>
                <c:pt idx="431">
                  <c:v>44555</c:v>
                </c:pt>
                <c:pt idx="432">
                  <c:v>44556</c:v>
                </c:pt>
                <c:pt idx="433">
                  <c:v>44557</c:v>
                </c:pt>
                <c:pt idx="434">
                  <c:v>44558</c:v>
                </c:pt>
                <c:pt idx="435">
                  <c:v>44559</c:v>
                </c:pt>
                <c:pt idx="436">
                  <c:v>44560</c:v>
                </c:pt>
                <c:pt idx="437">
                  <c:v>44561</c:v>
                </c:pt>
                <c:pt idx="438">
                  <c:v>44562</c:v>
                </c:pt>
                <c:pt idx="439">
                  <c:v>44563</c:v>
                </c:pt>
                <c:pt idx="440">
                  <c:v>44564</c:v>
                </c:pt>
                <c:pt idx="441">
                  <c:v>44565</c:v>
                </c:pt>
                <c:pt idx="442">
                  <c:v>44566</c:v>
                </c:pt>
                <c:pt idx="443">
                  <c:v>44567</c:v>
                </c:pt>
                <c:pt idx="444">
                  <c:v>44568</c:v>
                </c:pt>
                <c:pt idx="445">
                  <c:v>44569</c:v>
                </c:pt>
                <c:pt idx="446">
                  <c:v>44570</c:v>
                </c:pt>
                <c:pt idx="447">
                  <c:v>44571</c:v>
                </c:pt>
                <c:pt idx="448">
                  <c:v>44572</c:v>
                </c:pt>
                <c:pt idx="449">
                  <c:v>44573</c:v>
                </c:pt>
                <c:pt idx="450">
                  <c:v>44574</c:v>
                </c:pt>
                <c:pt idx="451">
                  <c:v>44575</c:v>
                </c:pt>
                <c:pt idx="452">
                  <c:v>44576</c:v>
                </c:pt>
                <c:pt idx="453">
                  <c:v>44577</c:v>
                </c:pt>
                <c:pt idx="454">
                  <c:v>44578</c:v>
                </c:pt>
                <c:pt idx="455">
                  <c:v>44579</c:v>
                </c:pt>
                <c:pt idx="456">
                  <c:v>44580</c:v>
                </c:pt>
                <c:pt idx="457">
                  <c:v>44581</c:v>
                </c:pt>
                <c:pt idx="458">
                  <c:v>44582</c:v>
                </c:pt>
                <c:pt idx="459">
                  <c:v>44583</c:v>
                </c:pt>
                <c:pt idx="460">
                  <c:v>44584</c:v>
                </c:pt>
                <c:pt idx="461">
                  <c:v>44585</c:v>
                </c:pt>
                <c:pt idx="462">
                  <c:v>44586</c:v>
                </c:pt>
                <c:pt idx="463">
                  <c:v>44587</c:v>
                </c:pt>
                <c:pt idx="464">
                  <c:v>44588</c:v>
                </c:pt>
                <c:pt idx="465">
                  <c:v>44589</c:v>
                </c:pt>
                <c:pt idx="466">
                  <c:v>44590</c:v>
                </c:pt>
                <c:pt idx="467">
                  <c:v>44591</c:v>
                </c:pt>
                <c:pt idx="468">
                  <c:v>44592</c:v>
                </c:pt>
                <c:pt idx="469">
                  <c:v>44593</c:v>
                </c:pt>
                <c:pt idx="470">
                  <c:v>44594</c:v>
                </c:pt>
                <c:pt idx="471">
                  <c:v>44595</c:v>
                </c:pt>
                <c:pt idx="472">
                  <c:v>44596</c:v>
                </c:pt>
                <c:pt idx="473">
                  <c:v>44597</c:v>
                </c:pt>
                <c:pt idx="474">
                  <c:v>44598</c:v>
                </c:pt>
                <c:pt idx="475">
                  <c:v>44599</c:v>
                </c:pt>
                <c:pt idx="476">
                  <c:v>44600</c:v>
                </c:pt>
                <c:pt idx="477">
                  <c:v>44601</c:v>
                </c:pt>
                <c:pt idx="478">
                  <c:v>44602</c:v>
                </c:pt>
                <c:pt idx="479">
                  <c:v>44603</c:v>
                </c:pt>
                <c:pt idx="480">
                  <c:v>44604</c:v>
                </c:pt>
                <c:pt idx="481">
                  <c:v>44605</c:v>
                </c:pt>
                <c:pt idx="482">
                  <c:v>44606</c:v>
                </c:pt>
                <c:pt idx="483">
                  <c:v>44607</c:v>
                </c:pt>
                <c:pt idx="484">
                  <c:v>44608</c:v>
                </c:pt>
                <c:pt idx="485">
                  <c:v>44609</c:v>
                </c:pt>
                <c:pt idx="486">
                  <c:v>44610</c:v>
                </c:pt>
                <c:pt idx="487">
                  <c:v>44611</c:v>
                </c:pt>
                <c:pt idx="488">
                  <c:v>44612</c:v>
                </c:pt>
                <c:pt idx="489">
                  <c:v>44613</c:v>
                </c:pt>
                <c:pt idx="490">
                  <c:v>44614</c:v>
                </c:pt>
                <c:pt idx="491">
                  <c:v>44615</c:v>
                </c:pt>
                <c:pt idx="492">
                  <c:v>44616</c:v>
                </c:pt>
                <c:pt idx="493">
                  <c:v>44617</c:v>
                </c:pt>
                <c:pt idx="494">
                  <c:v>44618</c:v>
                </c:pt>
                <c:pt idx="495">
                  <c:v>44619</c:v>
                </c:pt>
                <c:pt idx="496">
                  <c:v>44620</c:v>
                </c:pt>
                <c:pt idx="497">
                  <c:v>44621</c:v>
                </c:pt>
                <c:pt idx="498">
                  <c:v>44622</c:v>
                </c:pt>
                <c:pt idx="499">
                  <c:v>44623</c:v>
                </c:pt>
                <c:pt idx="500">
                  <c:v>44624</c:v>
                </c:pt>
                <c:pt idx="501">
                  <c:v>44625</c:v>
                </c:pt>
                <c:pt idx="502">
                  <c:v>44626</c:v>
                </c:pt>
                <c:pt idx="503">
                  <c:v>44627</c:v>
                </c:pt>
                <c:pt idx="504">
                  <c:v>44628</c:v>
                </c:pt>
                <c:pt idx="505">
                  <c:v>44629</c:v>
                </c:pt>
                <c:pt idx="506">
                  <c:v>44630</c:v>
                </c:pt>
                <c:pt idx="507">
                  <c:v>44631</c:v>
                </c:pt>
                <c:pt idx="508">
                  <c:v>44632</c:v>
                </c:pt>
                <c:pt idx="509">
                  <c:v>44633</c:v>
                </c:pt>
                <c:pt idx="510">
                  <c:v>44634</c:v>
                </c:pt>
                <c:pt idx="511">
                  <c:v>44635</c:v>
                </c:pt>
                <c:pt idx="512">
                  <c:v>44636</c:v>
                </c:pt>
                <c:pt idx="513">
                  <c:v>44637</c:v>
                </c:pt>
                <c:pt idx="514">
                  <c:v>44638</c:v>
                </c:pt>
                <c:pt idx="515">
                  <c:v>44639</c:v>
                </c:pt>
                <c:pt idx="516">
                  <c:v>44640</c:v>
                </c:pt>
                <c:pt idx="517">
                  <c:v>44641</c:v>
                </c:pt>
                <c:pt idx="518">
                  <c:v>44642</c:v>
                </c:pt>
                <c:pt idx="519">
                  <c:v>44643</c:v>
                </c:pt>
                <c:pt idx="520">
                  <c:v>44644</c:v>
                </c:pt>
                <c:pt idx="521">
                  <c:v>44645</c:v>
                </c:pt>
                <c:pt idx="522">
                  <c:v>44646</c:v>
                </c:pt>
                <c:pt idx="523">
                  <c:v>44647</c:v>
                </c:pt>
                <c:pt idx="524">
                  <c:v>44648</c:v>
                </c:pt>
                <c:pt idx="525">
                  <c:v>44649</c:v>
                </c:pt>
                <c:pt idx="526">
                  <c:v>44650</c:v>
                </c:pt>
                <c:pt idx="527">
                  <c:v>44651</c:v>
                </c:pt>
                <c:pt idx="528">
                  <c:v>44652</c:v>
                </c:pt>
                <c:pt idx="529">
                  <c:v>44653</c:v>
                </c:pt>
                <c:pt idx="530">
                  <c:v>44654</c:v>
                </c:pt>
                <c:pt idx="531">
                  <c:v>44655</c:v>
                </c:pt>
                <c:pt idx="532">
                  <c:v>44656</c:v>
                </c:pt>
                <c:pt idx="533">
                  <c:v>44657</c:v>
                </c:pt>
                <c:pt idx="534">
                  <c:v>44658</c:v>
                </c:pt>
                <c:pt idx="535">
                  <c:v>44659</c:v>
                </c:pt>
                <c:pt idx="536">
                  <c:v>44660</c:v>
                </c:pt>
                <c:pt idx="537">
                  <c:v>44661</c:v>
                </c:pt>
                <c:pt idx="538">
                  <c:v>44662</c:v>
                </c:pt>
                <c:pt idx="539">
                  <c:v>44663</c:v>
                </c:pt>
                <c:pt idx="540">
                  <c:v>44664</c:v>
                </c:pt>
                <c:pt idx="541">
                  <c:v>44665</c:v>
                </c:pt>
                <c:pt idx="542">
                  <c:v>44666</c:v>
                </c:pt>
                <c:pt idx="543">
                  <c:v>44667</c:v>
                </c:pt>
                <c:pt idx="544">
                  <c:v>44668</c:v>
                </c:pt>
                <c:pt idx="545">
                  <c:v>44669</c:v>
                </c:pt>
                <c:pt idx="546">
                  <c:v>44670</c:v>
                </c:pt>
                <c:pt idx="547">
                  <c:v>44671</c:v>
                </c:pt>
                <c:pt idx="548">
                  <c:v>44672</c:v>
                </c:pt>
                <c:pt idx="549">
                  <c:v>44673</c:v>
                </c:pt>
                <c:pt idx="550">
                  <c:v>44674</c:v>
                </c:pt>
                <c:pt idx="551">
                  <c:v>44675</c:v>
                </c:pt>
                <c:pt idx="552">
                  <c:v>44676</c:v>
                </c:pt>
                <c:pt idx="553">
                  <c:v>44677</c:v>
                </c:pt>
                <c:pt idx="554">
                  <c:v>44678</c:v>
                </c:pt>
                <c:pt idx="555">
                  <c:v>44679</c:v>
                </c:pt>
                <c:pt idx="556">
                  <c:v>44680</c:v>
                </c:pt>
                <c:pt idx="557">
                  <c:v>44681</c:v>
                </c:pt>
                <c:pt idx="558">
                  <c:v>44682</c:v>
                </c:pt>
                <c:pt idx="559">
                  <c:v>44683</c:v>
                </c:pt>
                <c:pt idx="560">
                  <c:v>44684</c:v>
                </c:pt>
                <c:pt idx="561">
                  <c:v>44685</c:v>
                </c:pt>
                <c:pt idx="562">
                  <c:v>44686</c:v>
                </c:pt>
                <c:pt idx="563">
                  <c:v>44687</c:v>
                </c:pt>
                <c:pt idx="564">
                  <c:v>44688</c:v>
                </c:pt>
                <c:pt idx="565">
                  <c:v>44689</c:v>
                </c:pt>
                <c:pt idx="566">
                  <c:v>44690</c:v>
                </c:pt>
                <c:pt idx="567">
                  <c:v>44691</c:v>
                </c:pt>
                <c:pt idx="568">
                  <c:v>44692</c:v>
                </c:pt>
                <c:pt idx="569">
                  <c:v>44693</c:v>
                </c:pt>
                <c:pt idx="570">
                  <c:v>44694</c:v>
                </c:pt>
                <c:pt idx="571">
                  <c:v>44695</c:v>
                </c:pt>
                <c:pt idx="572">
                  <c:v>44696</c:v>
                </c:pt>
                <c:pt idx="573">
                  <c:v>44697</c:v>
                </c:pt>
                <c:pt idx="574">
                  <c:v>44698</c:v>
                </c:pt>
                <c:pt idx="575">
                  <c:v>44699</c:v>
                </c:pt>
                <c:pt idx="576">
                  <c:v>44700</c:v>
                </c:pt>
                <c:pt idx="577">
                  <c:v>44701</c:v>
                </c:pt>
                <c:pt idx="578">
                  <c:v>44702</c:v>
                </c:pt>
                <c:pt idx="579">
                  <c:v>44703</c:v>
                </c:pt>
                <c:pt idx="580">
                  <c:v>44704</c:v>
                </c:pt>
                <c:pt idx="581">
                  <c:v>44705</c:v>
                </c:pt>
                <c:pt idx="582">
                  <c:v>44706</c:v>
                </c:pt>
                <c:pt idx="583">
                  <c:v>44707</c:v>
                </c:pt>
                <c:pt idx="584">
                  <c:v>44708</c:v>
                </c:pt>
                <c:pt idx="585">
                  <c:v>44709</c:v>
                </c:pt>
                <c:pt idx="586">
                  <c:v>44710</c:v>
                </c:pt>
                <c:pt idx="587">
                  <c:v>44711</c:v>
                </c:pt>
                <c:pt idx="588">
                  <c:v>44712</c:v>
                </c:pt>
                <c:pt idx="589">
                  <c:v>44713</c:v>
                </c:pt>
                <c:pt idx="590">
                  <c:v>44714</c:v>
                </c:pt>
                <c:pt idx="591">
                  <c:v>44715</c:v>
                </c:pt>
                <c:pt idx="592">
                  <c:v>44716</c:v>
                </c:pt>
                <c:pt idx="593">
                  <c:v>44717</c:v>
                </c:pt>
                <c:pt idx="594">
                  <c:v>44718</c:v>
                </c:pt>
                <c:pt idx="595">
                  <c:v>44719</c:v>
                </c:pt>
                <c:pt idx="596">
                  <c:v>44720</c:v>
                </c:pt>
                <c:pt idx="597">
                  <c:v>44721</c:v>
                </c:pt>
                <c:pt idx="598">
                  <c:v>44722</c:v>
                </c:pt>
                <c:pt idx="599">
                  <c:v>44723</c:v>
                </c:pt>
                <c:pt idx="600">
                  <c:v>44724</c:v>
                </c:pt>
                <c:pt idx="601">
                  <c:v>44725</c:v>
                </c:pt>
                <c:pt idx="602">
                  <c:v>44726</c:v>
                </c:pt>
                <c:pt idx="603">
                  <c:v>44727</c:v>
                </c:pt>
                <c:pt idx="604">
                  <c:v>44728</c:v>
                </c:pt>
                <c:pt idx="605">
                  <c:v>44729</c:v>
                </c:pt>
                <c:pt idx="606">
                  <c:v>44730</c:v>
                </c:pt>
                <c:pt idx="607">
                  <c:v>44731</c:v>
                </c:pt>
                <c:pt idx="608">
                  <c:v>44732</c:v>
                </c:pt>
                <c:pt idx="609">
                  <c:v>44733</c:v>
                </c:pt>
                <c:pt idx="610">
                  <c:v>44734</c:v>
                </c:pt>
                <c:pt idx="611">
                  <c:v>44735</c:v>
                </c:pt>
                <c:pt idx="612">
                  <c:v>44736</c:v>
                </c:pt>
                <c:pt idx="613">
                  <c:v>44737</c:v>
                </c:pt>
                <c:pt idx="614">
                  <c:v>44738</c:v>
                </c:pt>
                <c:pt idx="615">
                  <c:v>44739</c:v>
                </c:pt>
                <c:pt idx="616">
                  <c:v>44740</c:v>
                </c:pt>
                <c:pt idx="617">
                  <c:v>44741</c:v>
                </c:pt>
                <c:pt idx="618">
                  <c:v>44742</c:v>
                </c:pt>
                <c:pt idx="619">
                  <c:v>44743</c:v>
                </c:pt>
                <c:pt idx="620">
                  <c:v>44744</c:v>
                </c:pt>
                <c:pt idx="621">
                  <c:v>44745</c:v>
                </c:pt>
                <c:pt idx="622">
                  <c:v>44746</c:v>
                </c:pt>
                <c:pt idx="623">
                  <c:v>44747</c:v>
                </c:pt>
                <c:pt idx="624">
                  <c:v>44748</c:v>
                </c:pt>
                <c:pt idx="625">
                  <c:v>44749</c:v>
                </c:pt>
                <c:pt idx="626">
                  <c:v>44750</c:v>
                </c:pt>
              </c:numCache>
            </c:numRef>
          </c:cat>
          <c:val>
            <c:numRef>
              <c:f>WWTP!$T$2:$T$628</c:f>
              <c:numCache>
                <c:formatCode>General</c:formatCode>
                <c:ptCount val="627"/>
                <c:pt idx="73" formatCode="0.0">
                  <c:v>140</c:v>
                </c:pt>
                <c:pt idx="438" formatCode="0.0">
                  <c:v>140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9B6-4220-9C8A-8A699595E7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4698160"/>
        <c:axId val="1344699600"/>
      </c:lineChart>
      <c:dateAx>
        <c:axId val="1344698160"/>
        <c:scaling>
          <c:orientation val="minMax"/>
          <c:max val="44773"/>
          <c:min val="44105"/>
        </c:scaling>
        <c:delete val="0"/>
        <c:axPos val="b"/>
        <c:numFmt formatCode="[$-409]mmm/yy;@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NL"/>
          </a:p>
        </c:txPr>
        <c:crossAx val="1344699600"/>
        <c:crosses val="autoZero"/>
        <c:auto val="1"/>
        <c:lblOffset val="100"/>
        <c:baseTimeUnit val="days"/>
        <c:majorUnit val="1"/>
        <c:majorTimeUnit val="months"/>
      </c:dateAx>
      <c:valAx>
        <c:axId val="1344699600"/>
        <c:scaling>
          <c:orientation val="minMax"/>
          <c:max val="100"/>
          <c:min val="0"/>
        </c:scaling>
        <c:delete val="0"/>
        <c:axPos val="l"/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NL"/>
          </a:p>
        </c:txPr>
        <c:crossAx val="13446981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50">
          <a:solidFill>
            <a:schemeClr val="tx1"/>
          </a:solidFill>
        </a:defRPr>
      </a:pPr>
      <a:endParaRPr lang="en-NL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1"/>
          <c:tx>
            <c:strRef>
              <c:f>WWTP!$B$1</c:f>
              <c:strCache>
                <c:ptCount val="1"/>
                <c:pt idx="0">
                  <c:v>N2O (kgN/d)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 w="15875">
              <a:noFill/>
            </a:ln>
            <a:effectLst/>
          </c:spPr>
          <c:cat>
            <c:numRef>
              <c:f>WWTP!$A$2:$A$628</c:f>
              <c:numCache>
                <c:formatCode>m/d/yyyy</c:formatCode>
                <c:ptCount val="627"/>
                <c:pt idx="0">
                  <c:v>44124</c:v>
                </c:pt>
                <c:pt idx="1">
                  <c:v>44125</c:v>
                </c:pt>
                <c:pt idx="2">
                  <c:v>44126</c:v>
                </c:pt>
                <c:pt idx="3">
                  <c:v>44127</c:v>
                </c:pt>
                <c:pt idx="4">
                  <c:v>44128</c:v>
                </c:pt>
                <c:pt idx="5">
                  <c:v>44129</c:v>
                </c:pt>
                <c:pt idx="6">
                  <c:v>44130</c:v>
                </c:pt>
                <c:pt idx="7">
                  <c:v>44131</c:v>
                </c:pt>
                <c:pt idx="8">
                  <c:v>44132</c:v>
                </c:pt>
                <c:pt idx="9">
                  <c:v>44133</c:v>
                </c:pt>
                <c:pt idx="10">
                  <c:v>44134</c:v>
                </c:pt>
                <c:pt idx="11">
                  <c:v>44135</c:v>
                </c:pt>
                <c:pt idx="12">
                  <c:v>44136</c:v>
                </c:pt>
                <c:pt idx="13">
                  <c:v>44137</c:v>
                </c:pt>
                <c:pt idx="14">
                  <c:v>44138</c:v>
                </c:pt>
                <c:pt idx="15">
                  <c:v>44139</c:v>
                </c:pt>
                <c:pt idx="16">
                  <c:v>44140</c:v>
                </c:pt>
                <c:pt idx="17">
                  <c:v>44141</c:v>
                </c:pt>
                <c:pt idx="18">
                  <c:v>44142</c:v>
                </c:pt>
                <c:pt idx="19">
                  <c:v>44143</c:v>
                </c:pt>
                <c:pt idx="20">
                  <c:v>44144</c:v>
                </c:pt>
                <c:pt idx="21">
                  <c:v>44145</c:v>
                </c:pt>
                <c:pt idx="22">
                  <c:v>44146</c:v>
                </c:pt>
                <c:pt idx="23">
                  <c:v>44147</c:v>
                </c:pt>
                <c:pt idx="24">
                  <c:v>44148</c:v>
                </c:pt>
                <c:pt idx="25">
                  <c:v>44149</c:v>
                </c:pt>
                <c:pt idx="26">
                  <c:v>44150</c:v>
                </c:pt>
                <c:pt idx="27">
                  <c:v>44151</c:v>
                </c:pt>
                <c:pt idx="28">
                  <c:v>44152</c:v>
                </c:pt>
                <c:pt idx="29">
                  <c:v>44153</c:v>
                </c:pt>
                <c:pt idx="30">
                  <c:v>44154</c:v>
                </c:pt>
                <c:pt idx="31">
                  <c:v>44155</c:v>
                </c:pt>
                <c:pt idx="32">
                  <c:v>44156</c:v>
                </c:pt>
                <c:pt idx="33">
                  <c:v>44157</c:v>
                </c:pt>
                <c:pt idx="34">
                  <c:v>44158</c:v>
                </c:pt>
                <c:pt idx="35">
                  <c:v>44159</c:v>
                </c:pt>
                <c:pt idx="36">
                  <c:v>44160</c:v>
                </c:pt>
                <c:pt idx="37">
                  <c:v>44161</c:v>
                </c:pt>
                <c:pt idx="38">
                  <c:v>44162</c:v>
                </c:pt>
                <c:pt idx="39">
                  <c:v>44163</c:v>
                </c:pt>
                <c:pt idx="40">
                  <c:v>44164</c:v>
                </c:pt>
                <c:pt idx="41">
                  <c:v>44165</c:v>
                </c:pt>
                <c:pt idx="42">
                  <c:v>44166</c:v>
                </c:pt>
                <c:pt idx="43">
                  <c:v>44167</c:v>
                </c:pt>
                <c:pt idx="44">
                  <c:v>44168</c:v>
                </c:pt>
                <c:pt idx="45">
                  <c:v>44169</c:v>
                </c:pt>
                <c:pt idx="46">
                  <c:v>44170</c:v>
                </c:pt>
                <c:pt idx="47">
                  <c:v>44171</c:v>
                </c:pt>
                <c:pt idx="48">
                  <c:v>44172</c:v>
                </c:pt>
                <c:pt idx="49">
                  <c:v>44173</c:v>
                </c:pt>
                <c:pt idx="50">
                  <c:v>44174</c:v>
                </c:pt>
                <c:pt idx="51">
                  <c:v>44175</c:v>
                </c:pt>
                <c:pt idx="52">
                  <c:v>44176</c:v>
                </c:pt>
                <c:pt idx="53">
                  <c:v>44177</c:v>
                </c:pt>
                <c:pt idx="54">
                  <c:v>44178</c:v>
                </c:pt>
                <c:pt idx="55">
                  <c:v>44179</c:v>
                </c:pt>
                <c:pt idx="56">
                  <c:v>44180</c:v>
                </c:pt>
                <c:pt idx="57">
                  <c:v>44181</c:v>
                </c:pt>
                <c:pt idx="58">
                  <c:v>44182</c:v>
                </c:pt>
                <c:pt idx="59">
                  <c:v>44183</c:v>
                </c:pt>
                <c:pt idx="60">
                  <c:v>44184</c:v>
                </c:pt>
                <c:pt idx="61">
                  <c:v>44185</c:v>
                </c:pt>
                <c:pt idx="62">
                  <c:v>44186</c:v>
                </c:pt>
                <c:pt idx="63">
                  <c:v>44187</c:v>
                </c:pt>
                <c:pt idx="64">
                  <c:v>44188</c:v>
                </c:pt>
                <c:pt idx="65">
                  <c:v>44189</c:v>
                </c:pt>
                <c:pt idx="66">
                  <c:v>44190</c:v>
                </c:pt>
                <c:pt idx="67">
                  <c:v>44191</c:v>
                </c:pt>
                <c:pt idx="68">
                  <c:v>44192</c:v>
                </c:pt>
                <c:pt idx="69">
                  <c:v>44193</c:v>
                </c:pt>
                <c:pt idx="70">
                  <c:v>44194</c:v>
                </c:pt>
                <c:pt idx="71">
                  <c:v>44195</c:v>
                </c:pt>
                <c:pt idx="72">
                  <c:v>44196</c:v>
                </c:pt>
                <c:pt idx="73">
                  <c:v>44197</c:v>
                </c:pt>
                <c:pt idx="74">
                  <c:v>44198</c:v>
                </c:pt>
                <c:pt idx="75">
                  <c:v>44199</c:v>
                </c:pt>
                <c:pt idx="76">
                  <c:v>44200</c:v>
                </c:pt>
                <c:pt idx="77">
                  <c:v>44201</c:v>
                </c:pt>
                <c:pt idx="78">
                  <c:v>44202</c:v>
                </c:pt>
                <c:pt idx="79">
                  <c:v>44203</c:v>
                </c:pt>
                <c:pt idx="80">
                  <c:v>44204</c:v>
                </c:pt>
                <c:pt idx="81">
                  <c:v>44205</c:v>
                </c:pt>
                <c:pt idx="82">
                  <c:v>44206</c:v>
                </c:pt>
                <c:pt idx="83">
                  <c:v>44207</c:v>
                </c:pt>
                <c:pt idx="84">
                  <c:v>44208</c:v>
                </c:pt>
                <c:pt idx="85">
                  <c:v>44209</c:v>
                </c:pt>
                <c:pt idx="86">
                  <c:v>44210</c:v>
                </c:pt>
                <c:pt idx="87">
                  <c:v>44211</c:v>
                </c:pt>
                <c:pt idx="88">
                  <c:v>44212</c:v>
                </c:pt>
                <c:pt idx="89">
                  <c:v>44213</c:v>
                </c:pt>
                <c:pt idx="90">
                  <c:v>44214</c:v>
                </c:pt>
                <c:pt idx="91">
                  <c:v>44215</c:v>
                </c:pt>
                <c:pt idx="92">
                  <c:v>44216</c:v>
                </c:pt>
                <c:pt idx="93">
                  <c:v>44217</c:v>
                </c:pt>
                <c:pt idx="94">
                  <c:v>44218</c:v>
                </c:pt>
                <c:pt idx="95">
                  <c:v>44219</c:v>
                </c:pt>
                <c:pt idx="96">
                  <c:v>44220</c:v>
                </c:pt>
                <c:pt idx="97">
                  <c:v>44221</c:v>
                </c:pt>
                <c:pt idx="98">
                  <c:v>44222</c:v>
                </c:pt>
                <c:pt idx="99">
                  <c:v>44223</c:v>
                </c:pt>
                <c:pt idx="100">
                  <c:v>44224</c:v>
                </c:pt>
                <c:pt idx="101">
                  <c:v>44225</c:v>
                </c:pt>
                <c:pt idx="102">
                  <c:v>44226</c:v>
                </c:pt>
                <c:pt idx="103">
                  <c:v>44227</c:v>
                </c:pt>
                <c:pt idx="104">
                  <c:v>44228</c:v>
                </c:pt>
                <c:pt idx="105">
                  <c:v>44229</c:v>
                </c:pt>
                <c:pt idx="106">
                  <c:v>44230</c:v>
                </c:pt>
                <c:pt idx="107">
                  <c:v>44231</c:v>
                </c:pt>
                <c:pt idx="108">
                  <c:v>44232</c:v>
                </c:pt>
                <c:pt idx="109">
                  <c:v>44233</c:v>
                </c:pt>
                <c:pt idx="110">
                  <c:v>44234</c:v>
                </c:pt>
                <c:pt idx="111">
                  <c:v>44235</c:v>
                </c:pt>
                <c:pt idx="112">
                  <c:v>44236</c:v>
                </c:pt>
                <c:pt idx="113">
                  <c:v>44237</c:v>
                </c:pt>
                <c:pt idx="114">
                  <c:v>44238</c:v>
                </c:pt>
                <c:pt idx="115">
                  <c:v>44239</c:v>
                </c:pt>
                <c:pt idx="116">
                  <c:v>44240</c:v>
                </c:pt>
                <c:pt idx="117">
                  <c:v>44241</c:v>
                </c:pt>
                <c:pt idx="118">
                  <c:v>44242</c:v>
                </c:pt>
                <c:pt idx="119">
                  <c:v>44243</c:v>
                </c:pt>
                <c:pt idx="120">
                  <c:v>44244</c:v>
                </c:pt>
                <c:pt idx="121">
                  <c:v>44245</c:v>
                </c:pt>
                <c:pt idx="122">
                  <c:v>44246</c:v>
                </c:pt>
                <c:pt idx="123">
                  <c:v>44247</c:v>
                </c:pt>
                <c:pt idx="124">
                  <c:v>44248</c:v>
                </c:pt>
                <c:pt idx="125">
                  <c:v>44249</c:v>
                </c:pt>
                <c:pt idx="126">
                  <c:v>44250</c:v>
                </c:pt>
                <c:pt idx="127">
                  <c:v>44251</c:v>
                </c:pt>
                <c:pt idx="128">
                  <c:v>44252</c:v>
                </c:pt>
                <c:pt idx="129">
                  <c:v>44253</c:v>
                </c:pt>
                <c:pt idx="130">
                  <c:v>44254</c:v>
                </c:pt>
                <c:pt idx="131">
                  <c:v>44255</c:v>
                </c:pt>
                <c:pt idx="132">
                  <c:v>44256</c:v>
                </c:pt>
                <c:pt idx="133">
                  <c:v>44257</c:v>
                </c:pt>
                <c:pt idx="134">
                  <c:v>44258</c:v>
                </c:pt>
                <c:pt idx="135">
                  <c:v>44259</c:v>
                </c:pt>
                <c:pt idx="136">
                  <c:v>44260</c:v>
                </c:pt>
                <c:pt idx="137">
                  <c:v>44261</c:v>
                </c:pt>
                <c:pt idx="138">
                  <c:v>44262</c:v>
                </c:pt>
                <c:pt idx="139">
                  <c:v>44263</c:v>
                </c:pt>
                <c:pt idx="140">
                  <c:v>44264</c:v>
                </c:pt>
                <c:pt idx="141">
                  <c:v>44265</c:v>
                </c:pt>
                <c:pt idx="142">
                  <c:v>44266</c:v>
                </c:pt>
                <c:pt idx="143">
                  <c:v>44267</c:v>
                </c:pt>
                <c:pt idx="144">
                  <c:v>44268</c:v>
                </c:pt>
                <c:pt idx="145">
                  <c:v>44269</c:v>
                </c:pt>
                <c:pt idx="146">
                  <c:v>44270</c:v>
                </c:pt>
                <c:pt idx="147">
                  <c:v>44271</c:v>
                </c:pt>
                <c:pt idx="148">
                  <c:v>44272</c:v>
                </c:pt>
                <c:pt idx="149">
                  <c:v>44273</c:v>
                </c:pt>
                <c:pt idx="150">
                  <c:v>44274</c:v>
                </c:pt>
                <c:pt idx="151">
                  <c:v>44275</c:v>
                </c:pt>
                <c:pt idx="152">
                  <c:v>44276</c:v>
                </c:pt>
                <c:pt idx="153">
                  <c:v>44277</c:v>
                </c:pt>
                <c:pt idx="154">
                  <c:v>44278</c:v>
                </c:pt>
                <c:pt idx="155">
                  <c:v>44279</c:v>
                </c:pt>
                <c:pt idx="156">
                  <c:v>44280</c:v>
                </c:pt>
                <c:pt idx="157">
                  <c:v>44281</c:v>
                </c:pt>
                <c:pt idx="158">
                  <c:v>44282</c:v>
                </c:pt>
                <c:pt idx="159">
                  <c:v>44283</c:v>
                </c:pt>
                <c:pt idx="160">
                  <c:v>44284</c:v>
                </c:pt>
                <c:pt idx="161">
                  <c:v>44285</c:v>
                </c:pt>
                <c:pt idx="162">
                  <c:v>44286</c:v>
                </c:pt>
                <c:pt idx="163">
                  <c:v>44287</c:v>
                </c:pt>
                <c:pt idx="164">
                  <c:v>44288</c:v>
                </c:pt>
                <c:pt idx="165">
                  <c:v>44289</c:v>
                </c:pt>
                <c:pt idx="166">
                  <c:v>44290</c:v>
                </c:pt>
                <c:pt idx="167">
                  <c:v>44291</c:v>
                </c:pt>
                <c:pt idx="168">
                  <c:v>44292</c:v>
                </c:pt>
                <c:pt idx="169">
                  <c:v>44293</c:v>
                </c:pt>
                <c:pt idx="170">
                  <c:v>44294</c:v>
                </c:pt>
                <c:pt idx="171">
                  <c:v>44295</c:v>
                </c:pt>
                <c:pt idx="172">
                  <c:v>44296</c:v>
                </c:pt>
                <c:pt idx="173">
                  <c:v>44297</c:v>
                </c:pt>
                <c:pt idx="174">
                  <c:v>44298</c:v>
                </c:pt>
                <c:pt idx="175">
                  <c:v>44299</c:v>
                </c:pt>
                <c:pt idx="176">
                  <c:v>44300</c:v>
                </c:pt>
                <c:pt idx="177">
                  <c:v>44301</c:v>
                </c:pt>
                <c:pt idx="178">
                  <c:v>44302</c:v>
                </c:pt>
                <c:pt idx="179">
                  <c:v>44303</c:v>
                </c:pt>
                <c:pt idx="180">
                  <c:v>44304</c:v>
                </c:pt>
                <c:pt idx="181">
                  <c:v>44305</c:v>
                </c:pt>
                <c:pt idx="182">
                  <c:v>44306</c:v>
                </c:pt>
                <c:pt idx="183">
                  <c:v>44307</c:v>
                </c:pt>
                <c:pt idx="184">
                  <c:v>44308</c:v>
                </c:pt>
                <c:pt idx="185">
                  <c:v>44309</c:v>
                </c:pt>
                <c:pt idx="186">
                  <c:v>44310</c:v>
                </c:pt>
                <c:pt idx="187">
                  <c:v>44311</c:v>
                </c:pt>
                <c:pt idx="188">
                  <c:v>44312</c:v>
                </c:pt>
                <c:pt idx="189">
                  <c:v>44313</c:v>
                </c:pt>
                <c:pt idx="190">
                  <c:v>44314</c:v>
                </c:pt>
                <c:pt idx="191">
                  <c:v>44315</c:v>
                </c:pt>
                <c:pt idx="192">
                  <c:v>44316</c:v>
                </c:pt>
                <c:pt idx="193">
                  <c:v>44317</c:v>
                </c:pt>
                <c:pt idx="194">
                  <c:v>44318</c:v>
                </c:pt>
                <c:pt idx="195">
                  <c:v>44319</c:v>
                </c:pt>
                <c:pt idx="196">
                  <c:v>44320</c:v>
                </c:pt>
                <c:pt idx="197">
                  <c:v>44321</c:v>
                </c:pt>
                <c:pt idx="198">
                  <c:v>44322</c:v>
                </c:pt>
                <c:pt idx="199">
                  <c:v>44323</c:v>
                </c:pt>
                <c:pt idx="200">
                  <c:v>44324</c:v>
                </c:pt>
                <c:pt idx="201">
                  <c:v>44325</c:v>
                </c:pt>
                <c:pt idx="202">
                  <c:v>44326</c:v>
                </c:pt>
                <c:pt idx="203">
                  <c:v>44327</c:v>
                </c:pt>
                <c:pt idx="204">
                  <c:v>44328</c:v>
                </c:pt>
                <c:pt idx="205">
                  <c:v>44329</c:v>
                </c:pt>
                <c:pt idx="206">
                  <c:v>44330</c:v>
                </c:pt>
                <c:pt idx="207">
                  <c:v>44331</c:v>
                </c:pt>
                <c:pt idx="208">
                  <c:v>44332</c:v>
                </c:pt>
                <c:pt idx="209">
                  <c:v>44333</c:v>
                </c:pt>
                <c:pt idx="210">
                  <c:v>44334</c:v>
                </c:pt>
                <c:pt idx="211">
                  <c:v>44335</c:v>
                </c:pt>
                <c:pt idx="212">
                  <c:v>44336</c:v>
                </c:pt>
                <c:pt idx="213">
                  <c:v>44337</c:v>
                </c:pt>
                <c:pt idx="214">
                  <c:v>44338</c:v>
                </c:pt>
                <c:pt idx="215">
                  <c:v>44339</c:v>
                </c:pt>
                <c:pt idx="216">
                  <c:v>44340</c:v>
                </c:pt>
                <c:pt idx="217">
                  <c:v>44341</c:v>
                </c:pt>
                <c:pt idx="218">
                  <c:v>44342</c:v>
                </c:pt>
                <c:pt idx="219">
                  <c:v>44343</c:v>
                </c:pt>
                <c:pt idx="220">
                  <c:v>44344</c:v>
                </c:pt>
                <c:pt idx="221">
                  <c:v>44345</c:v>
                </c:pt>
                <c:pt idx="222">
                  <c:v>44346</c:v>
                </c:pt>
                <c:pt idx="223">
                  <c:v>44347</c:v>
                </c:pt>
                <c:pt idx="224">
                  <c:v>44348</c:v>
                </c:pt>
                <c:pt idx="225">
                  <c:v>44349</c:v>
                </c:pt>
                <c:pt idx="226">
                  <c:v>44350</c:v>
                </c:pt>
                <c:pt idx="227">
                  <c:v>44351</c:v>
                </c:pt>
                <c:pt idx="228">
                  <c:v>44352</c:v>
                </c:pt>
                <c:pt idx="229">
                  <c:v>44353</c:v>
                </c:pt>
                <c:pt idx="230">
                  <c:v>44354</c:v>
                </c:pt>
                <c:pt idx="231">
                  <c:v>44355</c:v>
                </c:pt>
                <c:pt idx="232">
                  <c:v>44356</c:v>
                </c:pt>
                <c:pt idx="233">
                  <c:v>44357</c:v>
                </c:pt>
                <c:pt idx="234">
                  <c:v>44358</c:v>
                </c:pt>
                <c:pt idx="235">
                  <c:v>44359</c:v>
                </c:pt>
                <c:pt idx="236">
                  <c:v>44360</c:v>
                </c:pt>
                <c:pt idx="237">
                  <c:v>44361</c:v>
                </c:pt>
                <c:pt idx="238">
                  <c:v>44362</c:v>
                </c:pt>
                <c:pt idx="239">
                  <c:v>44363</c:v>
                </c:pt>
                <c:pt idx="240">
                  <c:v>44364</c:v>
                </c:pt>
                <c:pt idx="241">
                  <c:v>44365</c:v>
                </c:pt>
                <c:pt idx="242">
                  <c:v>44366</c:v>
                </c:pt>
                <c:pt idx="243">
                  <c:v>44367</c:v>
                </c:pt>
                <c:pt idx="244">
                  <c:v>44368</c:v>
                </c:pt>
                <c:pt idx="245">
                  <c:v>44369</c:v>
                </c:pt>
                <c:pt idx="246">
                  <c:v>44370</c:v>
                </c:pt>
                <c:pt idx="247">
                  <c:v>44371</c:v>
                </c:pt>
                <c:pt idx="248">
                  <c:v>44372</c:v>
                </c:pt>
                <c:pt idx="249">
                  <c:v>44373</c:v>
                </c:pt>
                <c:pt idx="250">
                  <c:v>44374</c:v>
                </c:pt>
                <c:pt idx="251">
                  <c:v>44375</c:v>
                </c:pt>
                <c:pt idx="252">
                  <c:v>44376</c:v>
                </c:pt>
                <c:pt idx="253">
                  <c:v>44377</c:v>
                </c:pt>
                <c:pt idx="254">
                  <c:v>44378</c:v>
                </c:pt>
                <c:pt idx="255">
                  <c:v>44379</c:v>
                </c:pt>
                <c:pt idx="256">
                  <c:v>44380</c:v>
                </c:pt>
                <c:pt idx="257">
                  <c:v>44381</c:v>
                </c:pt>
                <c:pt idx="258">
                  <c:v>44382</c:v>
                </c:pt>
                <c:pt idx="259">
                  <c:v>44383</c:v>
                </c:pt>
                <c:pt idx="260">
                  <c:v>44384</c:v>
                </c:pt>
                <c:pt idx="261">
                  <c:v>44385</c:v>
                </c:pt>
                <c:pt idx="262">
                  <c:v>44386</c:v>
                </c:pt>
                <c:pt idx="263">
                  <c:v>44387</c:v>
                </c:pt>
                <c:pt idx="264">
                  <c:v>44388</c:v>
                </c:pt>
                <c:pt idx="265">
                  <c:v>44389</c:v>
                </c:pt>
                <c:pt idx="266">
                  <c:v>44390</c:v>
                </c:pt>
                <c:pt idx="267">
                  <c:v>44391</c:v>
                </c:pt>
                <c:pt idx="268">
                  <c:v>44392</c:v>
                </c:pt>
                <c:pt idx="269">
                  <c:v>44393</c:v>
                </c:pt>
                <c:pt idx="270">
                  <c:v>44394</c:v>
                </c:pt>
                <c:pt idx="271">
                  <c:v>44395</c:v>
                </c:pt>
                <c:pt idx="272">
                  <c:v>44396</c:v>
                </c:pt>
                <c:pt idx="273">
                  <c:v>44397</c:v>
                </c:pt>
                <c:pt idx="274">
                  <c:v>44398</c:v>
                </c:pt>
                <c:pt idx="275">
                  <c:v>44399</c:v>
                </c:pt>
                <c:pt idx="276">
                  <c:v>44400</c:v>
                </c:pt>
                <c:pt idx="277">
                  <c:v>44401</c:v>
                </c:pt>
                <c:pt idx="278">
                  <c:v>44402</c:v>
                </c:pt>
                <c:pt idx="279">
                  <c:v>44403</c:v>
                </c:pt>
                <c:pt idx="280">
                  <c:v>44404</c:v>
                </c:pt>
                <c:pt idx="281">
                  <c:v>44405</c:v>
                </c:pt>
                <c:pt idx="282">
                  <c:v>44406</c:v>
                </c:pt>
                <c:pt idx="283">
                  <c:v>44407</c:v>
                </c:pt>
                <c:pt idx="284">
                  <c:v>44408</c:v>
                </c:pt>
                <c:pt idx="285">
                  <c:v>44409</c:v>
                </c:pt>
                <c:pt idx="286">
                  <c:v>44410</c:v>
                </c:pt>
                <c:pt idx="287">
                  <c:v>44411</c:v>
                </c:pt>
                <c:pt idx="288">
                  <c:v>44412</c:v>
                </c:pt>
                <c:pt idx="289">
                  <c:v>44413</c:v>
                </c:pt>
                <c:pt idx="290">
                  <c:v>44414</c:v>
                </c:pt>
                <c:pt idx="291">
                  <c:v>44415</c:v>
                </c:pt>
                <c:pt idx="292">
                  <c:v>44416</c:v>
                </c:pt>
                <c:pt idx="293">
                  <c:v>44417</c:v>
                </c:pt>
                <c:pt idx="294">
                  <c:v>44418</c:v>
                </c:pt>
                <c:pt idx="295">
                  <c:v>44419</c:v>
                </c:pt>
                <c:pt idx="296">
                  <c:v>44420</c:v>
                </c:pt>
                <c:pt idx="297">
                  <c:v>44421</c:v>
                </c:pt>
                <c:pt idx="298">
                  <c:v>44422</c:v>
                </c:pt>
                <c:pt idx="299">
                  <c:v>44423</c:v>
                </c:pt>
                <c:pt idx="300">
                  <c:v>44424</c:v>
                </c:pt>
                <c:pt idx="301">
                  <c:v>44425</c:v>
                </c:pt>
                <c:pt idx="302">
                  <c:v>44426</c:v>
                </c:pt>
                <c:pt idx="303">
                  <c:v>44427</c:v>
                </c:pt>
                <c:pt idx="304">
                  <c:v>44428</c:v>
                </c:pt>
                <c:pt idx="305">
                  <c:v>44429</c:v>
                </c:pt>
                <c:pt idx="306">
                  <c:v>44430</c:v>
                </c:pt>
                <c:pt idx="307">
                  <c:v>44431</c:v>
                </c:pt>
                <c:pt idx="308">
                  <c:v>44432</c:v>
                </c:pt>
                <c:pt idx="309">
                  <c:v>44433</c:v>
                </c:pt>
                <c:pt idx="310">
                  <c:v>44434</c:v>
                </c:pt>
                <c:pt idx="311">
                  <c:v>44435</c:v>
                </c:pt>
                <c:pt idx="312">
                  <c:v>44436</c:v>
                </c:pt>
                <c:pt idx="313">
                  <c:v>44437</c:v>
                </c:pt>
                <c:pt idx="314">
                  <c:v>44438</c:v>
                </c:pt>
                <c:pt idx="315">
                  <c:v>44439</c:v>
                </c:pt>
                <c:pt idx="316">
                  <c:v>44440</c:v>
                </c:pt>
                <c:pt idx="317">
                  <c:v>44441</c:v>
                </c:pt>
                <c:pt idx="318">
                  <c:v>44442</c:v>
                </c:pt>
                <c:pt idx="319">
                  <c:v>44443</c:v>
                </c:pt>
                <c:pt idx="320">
                  <c:v>44444</c:v>
                </c:pt>
                <c:pt idx="321">
                  <c:v>44445</c:v>
                </c:pt>
                <c:pt idx="322">
                  <c:v>44446</c:v>
                </c:pt>
                <c:pt idx="323">
                  <c:v>44447</c:v>
                </c:pt>
                <c:pt idx="324">
                  <c:v>44448</c:v>
                </c:pt>
                <c:pt idx="325">
                  <c:v>44449</c:v>
                </c:pt>
                <c:pt idx="326">
                  <c:v>44450</c:v>
                </c:pt>
                <c:pt idx="327">
                  <c:v>44451</c:v>
                </c:pt>
                <c:pt idx="328">
                  <c:v>44452</c:v>
                </c:pt>
                <c:pt idx="329">
                  <c:v>44453</c:v>
                </c:pt>
                <c:pt idx="330">
                  <c:v>44454</c:v>
                </c:pt>
                <c:pt idx="331">
                  <c:v>44455</c:v>
                </c:pt>
                <c:pt idx="332">
                  <c:v>44456</c:v>
                </c:pt>
                <c:pt idx="333">
                  <c:v>44457</c:v>
                </c:pt>
                <c:pt idx="334">
                  <c:v>44458</c:v>
                </c:pt>
                <c:pt idx="335">
                  <c:v>44459</c:v>
                </c:pt>
                <c:pt idx="336">
                  <c:v>44460</c:v>
                </c:pt>
                <c:pt idx="337">
                  <c:v>44461</c:v>
                </c:pt>
                <c:pt idx="338">
                  <c:v>44462</c:v>
                </c:pt>
                <c:pt idx="339">
                  <c:v>44463</c:v>
                </c:pt>
                <c:pt idx="340">
                  <c:v>44464</c:v>
                </c:pt>
                <c:pt idx="341">
                  <c:v>44465</c:v>
                </c:pt>
                <c:pt idx="342">
                  <c:v>44466</c:v>
                </c:pt>
                <c:pt idx="343">
                  <c:v>44467</c:v>
                </c:pt>
                <c:pt idx="344">
                  <c:v>44468</c:v>
                </c:pt>
                <c:pt idx="345">
                  <c:v>44469</c:v>
                </c:pt>
                <c:pt idx="346">
                  <c:v>44470</c:v>
                </c:pt>
                <c:pt idx="347">
                  <c:v>44471</c:v>
                </c:pt>
                <c:pt idx="348">
                  <c:v>44472</c:v>
                </c:pt>
                <c:pt idx="349">
                  <c:v>44473</c:v>
                </c:pt>
                <c:pt idx="350">
                  <c:v>44474</c:v>
                </c:pt>
                <c:pt idx="351">
                  <c:v>44475</c:v>
                </c:pt>
                <c:pt idx="352">
                  <c:v>44476</c:v>
                </c:pt>
                <c:pt idx="353">
                  <c:v>44477</c:v>
                </c:pt>
                <c:pt idx="354">
                  <c:v>44478</c:v>
                </c:pt>
                <c:pt idx="355">
                  <c:v>44479</c:v>
                </c:pt>
                <c:pt idx="356">
                  <c:v>44480</c:v>
                </c:pt>
                <c:pt idx="357">
                  <c:v>44481</c:v>
                </c:pt>
                <c:pt idx="358">
                  <c:v>44482</c:v>
                </c:pt>
                <c:pt idx="359">
                  <c:v>44483</c:v>
                </c:pt>
                <c:pt idx="360">
                  <c:v>44484</c:v>
                </c:pt>
                <c:pt idx="361">
                  <c:v>44485</c:v>
                </c:pt>
                <c:pt idx="362">
                  <c:v>44486</c:v>
                </c:pt>
                <c:pt idx="363">
                  <c:v>44487</c:v>
                </c:pt>
                <c:pt idx="364">
                  <c:v>44488</c:v>
                </c:pt>
                <c:pt idx="365">
                  <c:v>44489</c:v>
                </c:pt>
                <c:pt idx="366">
                  <c:v>44490</c:v>
                </c:pt>
                <c:pt idx="367">
                  <c:v>44491</c:v>
                </c:pt>
                <c:pt idx="368">
                  <c:v>44492</c:v>
                </c:pt>
                <c:pt idx="369">
                  <c:v>44493</c:v>
                </c:pt>
                <c:pt idx="370">
                  <c:v>44494</c:v>
                </c:pt>
                <c:pt idx="371">
                  <c:v>44495</c:v>
                </c:pt>
                <c:pt idx="372">
                  <c:v>44496</c:v>
                </c:pt>
                <c:pt idx="373">
                  <c:v>44497</c:v>
                </c:pt>
                <c:pt idx="374">
                  <c:v>44498</c:v>
                </c:pt>
                <c:pt idx="375">
                  <c:v>44499</c:v>
                </c:pt>
                <c:pt idx="376">
                  <c:v>44500</c:v>
                </c:pt>
                <c:pt idx="377">
                  <c:v>44501</c:v>
                </c:pt>
                <c:pt idx="378">
                  <c:v>44502</c:v>
                </c:pt>
                <c:pt idx="379">
                  <c:v>44503</c:v>
                </c:pt>
                <c:pt idx="380">
                  <c:v>44504</c:v>
                </c:pt>
                <c:pt idx="381">
                  <c:v>44505</c:v>
                </c:pt>
                <c:pt idx="382">
                  <c:v>44506</c:v>
                </c:pt>
                <c:pt idx="383">
                  <c:v>44507</c:v>
                </c:pt>
                <c:pt idx="384">
                  <c:v>44508</c:v>
                </c:pt>
                <c:pt idx="385">
                  <c:v>44509</c:v>
                </c:pt>
                <c:pt idx="386">
                  <c:v>44510</c:v>
                </c:pt>
                <c:pt idx="387">
                  <c:v>44511</c:v>
                </c:pt>
                <c:pt idx="388">
                  <c:v>44512</c:v>
                </c:pt>
                <c:pt idx="389">
                  <c:v>44513</c:v>
                </c:pt>
                <c:pt idx="390">
                  <c:v>44514</c:v>
                </c:pt>
                <c:pt idx="391">
                  <c:v>44515</c:v>
                </c:pt>
                <c:pt idx="392">
                  <c:v>44516</c:v>
                </c:pt>
                <c:pt idx="393">
                  <c:v>44517</c:v>
                </c:pt>
                <c:pt idx="394">
                  <c:v>44518</c:v>
                </c:pt>
                <c:pt idx="395">
                  <c:v>44519</c:v>
                </c:pt>
                <c:pt idx="396">
                  <c:v>44520</c:v>
                </c:pt>
                <c:pt idx="397">
                  <c:v>44521</c:v>
                </c:pt>
                <c:pt idx="398">
                  <c:v>44522</c:v>
                </c:pt>
                <c:pt idx="399">
                  <c:v>44523</c:v>
                </c:pt>
                <c:pt idx="400">
                  <c:v>44524</c:v>
                </c:pt>
                <c:pt idx="401">
                  <c:v>44525</c:v>
                </c:pt>
                <c:pt idx="402">
                  <c:v>44526</c:v>
                </c:pt>
                <c:pt idx="403">
                  <c:v>44527</c:v>
                </c:pt>
                <c:pt idx="404">
                  <c:v>44528</c:v>
                </c:pt>
                <c:pt idx="405">
                  <c:v>44529</c:v>
                </c:pt>
                <c:pt idx="406">
                  <c:v>44530</c:v>
                </c:pt>
                <c:pt idx="407">
                  <c:v>44531</c:v>
                </c:pt>
                <c:pt idx="408">
                  <c:v>44532</c:v>
                </c:pt>
                <c:pt idx="409">
                  <c:v>44533</c:v>
                </c:pt>
                <c:pt idx="410">
                  <c:v>44534</c:v>
                </c:pt>
                <c:pt idx="411">
                  <c:v>44535</c:v>
                </c:pt>
                <c:pt idx="412">
                  <c:v>44536</c:v>
                </c:pt>
                <c:pt idx="413">
                  <c:v>44537</c:v>
                </c:pt>
                <c:pt idx="414">
                  <c:v>44538</c:v>
                </c:pt>
                <c:pt idx="415">
                  <c:v>44539</c:v>
                </c:pt>
                <c:pt idx="416">
                  <c:v>44540</c:v>
                </c:pt>
                <c:pt idx="417">
                  <c:v>44541</c:v>
                </c:pt>
                <c:pt idx="418">
                  <c:v>44542</c:v>
                </c:pt>
                <c:pt idx="419">
                  <c:v>44543</c:v>
                </c:pt>
                <c:pt idx="420">
                  <c:v>44544</c:v>
                </c:pt>
                <c:pt idx="421">
                  <c:v>44545</c:v>
                </c:pt>
                <c:pt idx="422">
                  <c:v>44546</c:v>
                </c:pt>
                <c:pt idx="423">
                  <c:v>44547</c:v>
                </c:pt>
                <c:pt idx="424">
                  <c:v>44548</c:v>
                </c:pt>
                <c:pt idx="425">
                  <c:v>44549</c:v>
                </c:pt>
                <c:pt idx="426">
                  <c:v>44550</c:v>
                </c:pt>
                <c:pt idx="427">
                  <c:v>44551</c:v>
                </c:pt>
                <c:pt idx="428">
                  <c:v>44552</c:v>
                </c:pt>
                <c:pt idx="429">
                  <c:v>44553</c:v>
                </c:pt>
                <c:pt idx="430">
                  <c:v>44554</c:v>
                </c:pt>
                <c:pt idx="431">
                  <c:v>44555</c:v>
                </c:pt>
                <c:pt idx="432">
                  <c:v>44556</c:v>
                </c:pt>
                <c:pt idx="433">
                  <c:v>44557</c:v>
                </c:pt>
                <c:pt idx="434">
                  <c:v>44558</c:v>
                </c:pt>
                <c:pt idx="435">
                  <c:v>44559</c:v>
                </c:pt>
                <c:pt idx="436">
                  <c:v>44560</c:v>
                </c:pt>
                <c:pt idx="437">
                  <c:v>44561</c:v>
                </c:pt>
                <c:pt idx="438">
                  <c:v>44562</c:v>
                </c:pt>
                <c:pt idx="439">
                  <c:v>44563</c:v>
                </c:pt>
                <c:pt idx="440">
                  <c:v>44564</c:v>
                </c:pt>
                <c:pt idx="441">
                  <c:v>44565</c:v>
                </c:pt>
                <c:pt idx="442">
                  <c:v>44566</c:v>
                </c:pt>
                <c:pt idx="443">
                  <c:v>44567</c:v>
                </c:pt>
                <c:pt idx="444">
                  <c:v>44568</c:v>
                </c:pt>
                <c:pt idx="445">
                  <c:v>44569</c:v>
                </c:pt>
                <c:pt idx="446">
                  <c:v>44570</c:v>
                </c:pt>
                <c:pt idx="447">
                  <c:v>44571</c:v>
                </c:pt>
                <c:pt idx="448">
                  <c:v>44572</c:v>
                </c:pt>
                <c:pt idx="449">
                  <c:v>44573</c:v>
                </c:pt>
                <c:pt idx="450">
                  <c:v>44574</c:v>
                </c:pt>
                <c:pt idx="451">
                  <c:v>44575</c:v>
                </c:pt>
                <c:pt idx="452">
                  <c:v>44576</c:v>
                </c:pt>
                <c:pt idx="453">
                  <c:v>44577</c:v>
                </c:pt>
                <c:pt idx="454">
                  <c:v>44578</c:v>
                </c:pt>
                <c:pt idx="455">
                  <c:v>44579</c:v>
                </c:pt>
                <c:pt idx="456">
                  <c:v>44580</c:v>
                </c:pt>
                <c:pt idx="457">
                  <c:v>44581</c:v>
                </c:pt>
                <c:pt idx="458">
                  <c:v>44582</c:v>
                </c:pt>
                <c:pt idx="459">
                  <c:v>44583</c:v>
                </c:pt>
                <c:pt idx="460">
                  <c:v>44584</c:v>
                </c:pt>
                <c:pt idx="461">
                  <c:v>44585</c:v>
                </c:pt>
                <c:pt idx="462">
                  <c:v>44586</c:v>
                </c:pt>
                <c:pt idx="463">
                  <c:v>44587</c:v>
                </c:pt>
                <c:pt idx="464">
                  <c:v>44588</c:v>
                </c:pt>
                <c:pt idx="465">
                  <c:v>44589</c:v>
                </c:pt>
                <c:pt idx="466">
                  <c:v>44590</c:v>
                </c:pt>
                <c:pt idx="467">
                  <c:v>44591</c:v>
                </c:pt>
                <c:pt idx="468">
                  <c:v>44592</c:v>
                </c:pt>
                <c:pt idx="469">
                  <c:v>44593</c:v>
                </c:pt>
                <c:pt idx="470">
                  <c:v>44594</c:v>
                </c:pt>
                <c:pt idx="471">
                  <c:v>44595</c:v>
                </c:pt>
                <c:pt idx="472">
                  <c:v>44596</c:v>
                </c:pt>
                <c:pt idx="473">
                  <c:v>44597</c:v>
                </c:pt>
                <c:pt idx="474">
                  <c:v>44598</c:v>
                </c:pt>
                <c:pt idx="475">
                  <c:v>44599</c:v>
                </c:pt>
                <c:pt idx="476">
                  <c:v>44600</c:v>
                </c:pt>
                <c:pt idx="477">
                  <c:v>44601</c:v>
                </c:pt>
                <c:pt idx="478">
                  <c:v>44602</c:v>
                </c:pt>
                <c:pt idx="479">
                  <c:v>44603</c:v>
                </c:pt>
                <c:pt idx="480">
                  <c:v>44604</c:v>
                </c:pt>
                <c:pt idx="481">
                  <c:v>44605</c:v>
                </c:pt>
                <c:pt idx="482">
                  <c:v>44606</c:v>
                </c:pt>
                <c:pt idx="483">
                  <c:v>44607</c:v>
                </c:pt>
                <c:pt idx="484">
                  <c:v>44608</c:v>
                </c:pt>
                <c:pt idx="485">
                  <c:v>44609</c:v>
                </c:pt>
                <c:pt idx="486">
                  <c:v>44610</c:v>
                </c:pt>
                <c:pt idx="487">
                  <c:v>44611</c:v>
                </c:pt>
                <c:pt idx="488">
                  <c:v>44612</c:v>
                </c:pt>
                <c:pt idx="489">
                  <c:v>44613</c:v>
                </c:pt>
                <c:pt idx="490">
                  <c:v>44614</c:v>
                </c:pt>
                <c:pt idx="491">
                  <c:v>44615</c:v>
                </c:pt>
                <c:pt idx="492">
                  <c:v>44616</c:v>
                </c:pt>
                <c:pt idx="493">
                  <c:v>44617</c:v>
                </c:pt>
                <c:pt idx="494">
                  <c:v>44618</c:v>
                </c:pt>
                <c:pt idx="495">
                  <c:v>44619</c:v>
                </c:pt>
                <c:pt idx="496">
                  <c:v>44620</c:v>
                </c:pt>
                <c:pt idx="497">
                  <c:v>44621</c:v>
                </c:pt>
                <c:pt idx="498">
                  <c:v>44622</c:v>
                </c:pt>
                <c:pt idx="499">
                  <c:v>44623</c:v>
                </c:pt>
                <c:pt idx="500">
                  <c:v>44624</c:v>
                </c:pt>
                <c:pt idx="501">
                  <c:v>44625</c:v>
                </c:pt>
                <c:pt idx="502">
                  <c:v>44626</c:v>
                </c:pt>
                <c:pt idx="503">
                  <c:v>44627</c:v>
                </c:pt>
                <c:pt idx="504">
                  <c:v>44628</c:v>
                </c:pt>
                <c:pt idx="505">
                  <c:v>44629</c:v>
                </c:pt>
                <c:pt idx="506">
                  <c:v>44630</c:v>
                </c:pt>
                <c:pt idx="507">
                  <c:v>44631</c:v>
                </c:pt>
                <c:pt idx="508">
                  <c:v>44632</c:v>
                </c:pt>
                <c:pt idx="509">
                  <c:v>44633</c:v>
                </c:pt>
                <c:pt idx="510">
                  <c:v>44634</c:v>
                </c:pt>
                <c:pt idx="511">
                  <c:v>44635</c:v>
                </c:pt>
                <c:pt idx="512">
                  <c:v>44636</c:v>
                </c:pt>
                <c:pt idx="513">
                  <c:v>44637</c:v>
                </c:pt>
                <c:pt idx="514">
                  <c:v>44638</c:v>
                </c:pt>
                <c:pt idx="515">
                  <c:v>44639</c:v>
                </c:pt>
                <c:pt idx="516">
                  <c:v>44640</c:v>
                </c:pt>
                <c:pt idx="517">
                  <c:v>44641</c:v>
                </c:pt>
                <c:pt idx="518">
                  <c:v>44642</c:v>
                </c:pt>
                <c:pt idx="519">
                  <c:v>44643</c:v>
                </c:pt>
                <c:pt idx="520">
                  <c:v>44644</c:v>
                </c:pt>
                <c:pt idx="521">
                  <c:v>44645</c:v>
                </c:pt>
                <c:pt idx="522">
                  <c:v>44646</c:v>
                </c:pt>
                <c:pt idx="523">
                  <c:v>44647</c:v>
                </c:pt>
                <c:pt idx="524">
                  <c:v>44648</c:v>
                </c:pt>
                <c:pt idx="525">
                  <c:v>44649</c:v>
                </c:pt>
                <c:pt idx="526">
                  <c:v>44650</c:v>
                </c:pt>
                <c:pt idx="527">
                  <c:v>44651</c:v>
                </c:pt>
                <c:pt idx="528">
                  <c:v>44652</c:v>
                </c:pt>
                <c:pt idx="529">
                  <c:v>44653</c:v>
                </c:pt>
                <c:pt idx="530">
                  <c:v>44654</c:v>
                </c:pt>
                <c:pt idx="531">
                  <c:v>44655</c:v>
                </c:pt>
                <c:pt idx="532">
                  <c:v>44656</c:v>
                </c:pt>
                <c:pt idx="533">
                  <c:v>44657</c:v>
                </c:pt>
                <c:pt idx="534">
                  <c:v>44658</c:v>
                </c:pt>
                <c:pt idx="535">
                  <c:v>44659</c:v>
                </c:pt>
                <c:pt idx="536">
                  <c:v>44660</c:v>
                </c:pt>
                <c:pt idx="537">
                  <c:v>44661</c:v>
                </c:pt>
                <c:pt idx="538">
                  <c:v>44662</c:v>
                </c:pt>
                <c:pt idx="539">
                  <c:v>44663</c:v>
                </c:pt>
                <c:pt idx="540">
                  <c:v>44664</c:v>
                </c:pt>
                <c:pt idx="541">
                  <c:v>44665</c:v>
                </c:pt>
                <c:pt idx="542">
                  <c:v>44666</c:v>
                </c:pt>
                <c:pt idx="543">
                  <c:v>44667</c:v>
                </c:pt>
                <c:pt idx="544">
                  <c:v>44668</c:v>
                </c:pt>
                <c:pt idx="545">
                  <c:v>44669</c:v>
                </c:pt>
                <c:pt idx="546">
                  <c:v>44670</c:v>
                </c:pt>
                <c:pt idx="547">
                  <c:v>44671</c:v>
                </c:pt>
                <c:pt idx="548">
                  <c:v>44672</c:v>
                </c:pt>
                <c:pt idx="549">
                  <c:v>44673</c:v>
                </c:pt>
                <c:pt idx="550">
                  <c:v>44674</c:v>
                </c:pt>
                <c:pt idx="551">
                  <c:v>44675</c:v>
                </c:pt>
                <c:pt idx="552">
                  <c:v>44676</c:v>
                </c:pt>
                <c:pt idx="553">
                  <c:v>44677</c:v>
                </c:pt>
                <c:pt idx="554">
                  <c:v>44678</c:v>
                </c:pt>
                <c:pt idx="555">
                  <c:v>44679</c:v>
                </c:pt>
                <c:pt idx="556">
                  <c:v>44680</c:v>
                </c:pt>
                <c:pt idx="557">
                  <c:v>44681</c:v>
                </c:pt>
                <c:pt idx="558">
                  <c:v>44682</c:v>
                </c:pt>
                <c:pt idx="559">
                  <c:v>44683</c:v>
                </c:pt>
                <c:pt idx="560">
                  <c:v>44684</c:v>
                </c:pt>
                <c:pt idx="561">
                  <c:v>44685</c:v>
                </c:pt>
                <c:pt idx="562">
                  <c:v>44686</c:v>
                </c:pt>
                <c:pt idx="563">
                  <c:v>44687</c:v>
                </c:pt>
                <c:pt idx="564">
                  <c:v>44688</c:v>
                </c:pt>
                <c:pt idx="565">
                  <c:v>44689</c:v>
                </c:pt>
                <c:pt idx="566">
                  <c:v>44690</c:v>
                </c:pt>
                <c:pt idx="567">
                  <c:v>44691</c:v>
                </c:pt>
                <c:pt idx="568">
                  <c:v>44692</c:v>
                </c:pt>
                <c:pt idx="569">
                  <c:v>44693</c:v>
                </c:pt>
                <c:pt idx="570">
                  <c:v>44694</c:v>
                </c:pt>
                <c:pt idx="571">
                  <c:v>44695</c:v>
                </c:pt>
                <c:pt idx="572">
                  <c:v>44696</c:v>
                </c:pt>
                <c:pt idx="573">
                  <c:v>44697</c:v>
                </c:pt>
                <c:pt idx="574">
                  <c:v>44698</c:v>
                </c:pt>
                <c:pt idx="575">
                  <c:v>44699</c:v>
                </c:pt>
                <c:pt idx="576">
                  <c:v>44700</c:v>
                </c:pt>
                <c:pt idx="577">
                  <c:v>44701</c:v>
                </c:pt>
                <c:pt idx="578">
                  <c:v>44702</c:v>
                </c:pt>
                <c:pt idx="579">
                  <c:v>44703</c:v>
                </c:pt>
                <c:pt idx="580">
                  <c:v>44704</c:v>
                </c:pt>
                <c:pt idx="581">
                  <c:v>44705</c:v>
                </c:pt>
                <c:pt idx="582">
                  <c:v>44706</c:v>
                </c:pt>
                <c:pt idx="583">
                  <c:v>44707</c:v>
                </c:pt>
                <c:pt idx="584">
                  <c:v>44708</c:v>
                </c:pt>
                <c:pt idx="585">
                  <c:v>44709</c:v>
                </c:pt>
                <c:pt idx="586">
                  <c:v>44710</c:v>
                </c:pt>
                <c:pt idx="587">
                  <c:v>44711</c:v>
                </c:pt>
                <c:pt idx="588">
                  <c:v>44712</c:v>
                </c:pt>
                <c:pt idx="589">
                  <c:v>44713</c:v>
                </c:pt>
                <c:pt idx="590">
                  <c:v>44714</c:v>
                </c:pt>
                <c:pt idx="591">
                  <c:v>44715</c:v>
                </c:pt>
                <c:pt idx="592">
                  <c:v>44716</c:v>
                </c:pt>
                <c:pt idx="593">
                  <c:v>44717</c:v>
                </c:pt>
                <c:pt idx="594">
                  <c:v>44718</c:v>
                </c:pt>
                <c:pt idx="595">
                  <c:v>44719</c:v>
                </c:pt>
                <c:pt idx="596">
                  <c:v>44720</c:v>
                </c:pt>
                <c:pt idx="597">
                  <c:v>44721</c:v>
                </c:pt>
                <c:pt idx="598">
                  <c:v>44722</c:v>
                </c:pt>
                <c:pt idx="599">
                  <c:v>44723</c:v>
                </c:pt>
                <c:pt idx="600">
                  <c:v>44724</c:v>
                </c:pt>
                <c:pt idx="601">
                  <c:v>44725</c:v>
                </c:pt>
                <c:pt idx="602">
                  <c:v>44726</c:v>
                </c:pt>
                <c:pt idx="603">
                  <c:v>44727</c:v>
                </c:pt>
                <c:pt idx="604">
                  <c:v>44728</c:v>
                </c:pt>
                <c:pt idx="605">
                  <c:v>44729</c:v>
                </c:pt>
                <c:pt idx="606">
                  <c:v>44730</c:v>
                </c:pt>
                <c:pt idx="607">
                  <c:v>44731</c:v>
                </c:pt>
                <c:pt idx="608">
                  <c:v>44732</c:v>
                </c:pt>
                <c:pt idx="609">
                  <c:v>44733</c:v>
                </c:pt>
                <c:pt idx="610">
                  <c:v>44734</c:v>
                </c:pt>
                <c:pt idx="611">
                  <c:v>44735</c:v>
                </c:pt>
                <c:pt idx="612">
                  <c:v>44736</c:v>
                </c:pt>
                <c:pt idx="613">
                  <c:v>44737</c:v>
                </c:pt>
                <c:pt idx="614">
                  <c:v>44738</c:v>
                </c:pt>
                <c:pt idx="615">
                  <c:v>44739</c:v>
                </c:pt>
                <c:pt idx="616">
                  <c:v>44740</c:v>
                </c:pt>
                <c:pt idx="617">
                  <c:v>44741</c:v>
                </c:pt>
                <c:pt idx="618">
                  <c:v>44742</c:v>
                </c:pt>
                <c:pt idx="619">
                  <c:v>44743</c:v>
                </c:pt>
                <c:pt idx="620">
                  <c:v>44744</c:v>
                </c:pt>
                <c:pt idx="621">
                  <c:v>44745</c:v>
                </c:pt>
                <c:pt idx="622">
                  <c:v>44746</c:v>
                </c:pt>
                <c:pt idx="623">
                  <c:v>44747</c:v>
                </c:pt>
                <c:pt idx="624">
                  <c:v>44748</c:v>
                </c:pt>
                <c:pt idx="625">
                  <c:v>44749</c:v>
                </c:pt>
                <c:pt idx="626">
                  <c:v>44750</c:v>
                </c:pt>
              </c:numCache>
            </c:numRef>
          </c:cat>
          <c:val>
            <c:numRef>
              <c:f>WWTP!$B$2:$B$628</c:f>
              <c:numCache>
                <c:formatCode>0.0</c:formatCode>
                <c:ptCount val="627"/>
                <c:pt idx="0">
                  <c:v>7.3745852381842472</c:v>
                </c:pt>
                <c:pt idx="1">
                  <c:v>6.3785246486549871</c:v>
                </c:pt>
                <c:pt idx="2">
                  <c:v>0.46019582000176196</c:v>
                </c:pt>
                <c:pt idx="3">
                  <c:v>4.9454757876556954</c:v>
                </c:pt>
                <c:pt idx="4">
                  <c:v>5.7004528085169586</c:v>
                </c:pt>
                <c:pt idx="5">
                  <c:v>7.2034634094066927</c:v>
                </c:pt>
                <c:pt idx="6">
                  <c:v>-0.3969566191591069</c:v>
                </c:pt>
                <c:pt idx="7">
                  <c:v>1.7279007145017389</c:v>
                </c:pt>
                <c:pt idx="8">
                  <c:v>3.1632588659064278</c:v>
                </c:pt>
                <c:pt idx="9">
                  <c:v>3.5899340952932839</c:v>
                </c:pt>
                <c:pt idx="10">
                  <c:v>3.4882860727036853</c:v>
                </c:pt>
                <c:pt idx="11">
                  <c:v>5.7758844934287481</c:v>
                </c:pt>
                <c:pt idx="12">
                  <c:v>2.6731444906766213</c:v>
                </c:pt>
                <c:pt idx="13">
                  <c:v>1.6212720774216898</c:v>
                </c:pt>
                <c:pt idx="14">
                  <c:v>8.1590203026337953</c:v>
                </c:pt>
                <c:pt idx="15">
                  <c:v>5.0520524052585429</c:v>
                </c:pt>
                <c:pt idx="16">
                  <c:v>10.550201421395432</c:v>
                </c:pt>
                <c:pt idx="17">
                  <c:v>9.6373944941535594</c:v>
                </c:pt>
                <c:pt idx="18">
                  <c:v>13.116509521435948</c:v>
                </c:pt>
                <c:pt idx="19">
                  <c:v>11.874492863044143</c:v>
                </c:pt>
                <c:pt idx="20">
                  <c:v>7.7351084168255309</c:v>
                </c:pt>
                <c:pt idx="21">
                  <c:v>10.396560498028993</c:v>
                </c:pt>
                <c:pt idx="22">
                  <c:v>7.6279951233975574</c:v>
                </c:pt>
                <c:pt idx="23">
                  <c:v>9.4566823789849881</c:v>
                </c:pt>
                <c:pt idx="24">
                  <c:v>6.538606913890689</c:v>
                </c:pt>
                <c:pt idx="25">
                  <c:v>9.3643554275855418</c:v>
                </c:pt>
                <c:pt idx="26">
                  <c:v>6.2382551487535229</c:v>
                </c:pt>
                <c:pt idx="27">
                  <c:v>2.5795666346512736</c:v>
                </c:pt>
                <c:pt idx="28">
                  <c:v>5.2399149821512392</c:v>
                </c:pt>
                <c:pt idx="29">
                  <c:v>11.510084655046462</c:v>
                </c:pt>
                <c:pt idx="30">
                  <c:v>14.774838782846928</c:v>
                </c:pt>
                <c:pt idx="31">
                  <c:v>9.8670732385292652</c:v>
                </c:pt>
                <c:pt idx="32">
                  <c:v>10.662994784079492</c:v>
                </c:pt>
                <c:pt idx="33">
                  <c:v>9.2712575870007274</c:v>
                </c:pt>
                <c:pt idx="34">
                  <c:v>4.6024909284152091</c:v>
                </c:pt>
                <c:pt idx="35">
                  <c:v>5.224380849706499</c:v>
                </c:pt>
                <c:pt idx="36">
                  <c:v>9.9486958787217734</c:v>
                </c:pt>
                <c:pt idx="37">
                  <c:v>10.467391176968814</c:v>
                </c:pt>
                <c:pt idx="38">
                  <c:v>9.315494005456566</c:v>
                </c:pt>
                <c:pt idx="39">
                  <c:v>10.359191708602012</c:v>
                </c:pt>
                <c:pt idx="40">
                  <c:v>11.584757852032782</c:v>
                </c:pt>
                <c:pt idx="41">
                  <c:v>11.737596656754613</c:v>
                </c:pt>
                <c:pt idx="42">
                  <c:v>5.3057176500186323</c:v>
                </c:pt>
                <c:pt idx="43">
                  <c:v>3.6542210848815735</c:v>
                </c:pt>
                <c:pt idx="44">
                  <c:v>6.7801286572963004</c:v>
                </c:pt>
                <c:pt idx="45">
                  <c:v>3.6622624811530113</c:v>
                </c:pt>
                <c:pt idx="46">
                  <c:v>5.9574725272320217</c:v>
                </c:pt>
                <c:pt idx="47">
                  <c:v>7.4491050264239309</c:v>
                </c:pt>
                <c:pt idx="48">
                  <c:v>6.3887639240548015</c:v>
                </c:pt>
                <c:pt idx="49">
                  <c:v>1.3622521007061006</c:v>
                </c:pt>
                <c:pt idx="50">
                  <c:v>2.1623257787525656</c:v>
                </c:pt>
                <c:pt idx="51">
                  <c:v>6.7078500908111272</c:v>
                </c:pt>
                <c:pt idx="52">
                  <c:v>8.6686970081925381</c:v>
                </c:pt>
                <c:pt idx="53">
                  <c:v>8.7659820064157259</c:v>
                </c:pt>
                <c:pt idx="54">
                  <c:v>6.1441763004660617</c:v>
                </c:pt>
                <c:pt idx="55">
                  <c:v>5.8598196680098775</c:v>
                </c:pt>
                <c:pt idx="56">
                  <c:v>3.2402738898061223</c:v>
                </c:pt>
                <c:pt idx="57">
                  <c:v>5.9106559786684025</c:v>
                </c:pt>
                <c:pt idx="58">
                  <c:v>6.5362242728471758</c:v>
                </c:pt>
                <c:pt idx="59">
                  <c:v>2.3033565492462365</c:v>
                </c:pt>
                <c:pt idx="60">
                  <c:v>4.4578161574760458</c:v>
                </c:pt>
                <c:pt idx="61">
                  <c:v>3.8911177524365494</c:v>
                </c:pt>
                <c:pt idx="62">
                  <c:v>7.3331970159756015</c:v>
                </c:pt>
                <c:pt idx="63">
                  <c:v>1.4636015505058459</c:v>
                </c:pt>
                <c:pt idx="64">
                  <c:v>2.3578417431795966</c:v>
                </c:pt>
                <c:pt idx="65">
                  <c:v>0.68353496393421675</c:v>
                </c:pt>
                <c:pt idx="66">
                  <c:v>0.9151057358644904</c:v>
                </c:pt>
                <c:pt idx="67">
                  <c:v>1.6205398858990523</c:v>
                </c:pt>
                <c:pt idx="68">
                  <c:v>2.5090687681827695</c:v>
                </c:pt>
                <c:pt idx="69">
                  <c:v>0.58462071066489429</c:v>
                </c:pt>
                <c:pt idx="70">
                  <c:v>1.556979685896076</c:v>
                </c:pt>
                <c:pt idx="71">
                  <c:v>1.6571728470828386</c:v>
                </c:pt>
                <c:pt idx="72">
                  <c:v>1.8128147519007327</c:v>
                </c:pt>
                <c:pt idx="73">
                  <c:v>2.5882737482525409</c:v>
                </c:pt>
                <c:pt idx="74">
                  <c:v>4.6101468974165609</c:v>
                </c:pt>
                <c:pt idx="75">
                  <c:v>5.2429808392375712</c:v>
                </c:pt>
                <c:pt idx="76">
                  <c:v>5.4550175873190163</c:v>
                </c:pt>
                <c:pt idx="77">
                  <c:v>5.8254116331040855</c:v>
                </c:pt>
                <c:pt idx="78">
                  <c:v>3.8470664603295539</c:v>
                </c:pt>
                <c:pt idx="80">
                  <c:v>1.6054265187515153</c:v>
                </c:pt>
                <c:pt idx="81">
                  <c:v>5.5201019424013795</c:v>
                </c:pt>
                <c:pt idx="82">
                  <c:v>7.8632274430617679</c:v>
                </c:pt>
                <c:pt idx="83">
                  <c:v>6.3070594901641224</c:v>
                </c:pt>
                <c:pt idx="84">
                  <c:v>6.3452633011457511</c:v>
                </c:pt>
                <c:pt idx="85">
                  <c:v>3.7244736813259078</c:v>
                </c:pt>
                <c:pt idx="86">
                  <c:v>6.8318117925242383</c:v>
                </c:pt>
                <c:pt idx="87">
                  <c:v>7.5424656577780826</c:v>
                </c:pt>
                <c:pt idx="88">
                  <c:v>8.8689957847446212</c:v>
                </c:pt>
                <c:pt idx="89">
                  <c:v>8.4800136700272564</c:v>
                </c:pt>
                <c:pt idx="90">
                  <c:v>6.683159043565392</c:v>
                </c:pt>
                <c:pt idx="91">
                  <c:v>3.5431308782100674</c:v>
                </c:pt>
                <c:pt idx="92">
                  <c:v>2.4063177815615195</c:v>
                </c:pt>
                <c:pt idx="93">
                  <c:v>5.9964005025103697</c:v>
                </c:pt>
                <c:pt idx="94">
                  <c:v>5.4679293520748615</c:v>
                </c:pt>
                <c:pt idx="95">
                  <c:v>5.9288458811677991</c:v>
                </c:pt>
                <c:pt idx="96">
                  <c:v>7.1719138851016755</c:v>
                </c:pt>
                <c:pt idx="97">
                  <c:v>6.005948568284512</c:v>
                </c:pt>
                <c:pt idx="98">
                  <c:v>7.3919569194316859</c:v>
                </c:pt>
                <c:pt idx="99">
                  <c:v>9.4469417170807723</c:v>
                </c:pt>
                <c:pt idx="100">
                  <c:v>5.7620967371389264</c:v>
                </c:pt>
                <c:pt idx="101">
                  <c:v>1.7652497154707094</c:v>
                </c:pt>
                <c:pt idx="102">
                  <c:v>4.2773493436025456</c:v>
                </c:pt>
                <c:pt idx="103">
                  <c:v>8.7410869682580223</c:v>
                </c:pt>
                <c:pt idx="104">
                  <c:v>9.6777239988371733</c:v>
                </c:pt>
                <c:pt idx="105">
                  <c:v>10.041635997034609</c:v>
                </c:pt>
                <c:pt idx="106">
                  <c:v>6.6224544971063732</c:v>
                </c:pt>
                <c:pt idx="107">
                  <c:v>2.4607504079723732</c:v>
                </c:pt>
                <c:pt idx="108">
                  <c:v>8.61575358266942</c:v>
                </c:pt>
                <c:pt idx="109">
                  <c:v>5.7108000891935076</c:v>
                </c:pt>
                <c:pt idx="110">
                  <c:v>9.2700312508642675</c:v>
                </c:pt>
                <c:pt idx="111">
                  <c:v>12.805663855783642</c:v>
                </c:pt>
                <c:pt idx="112">
                  <c:v>19.134388891234991</c:v>
                </c:pt>
                <c:pt idx="113">
                  <c:v>17.235899071063635</c:v>
                </c:pt>
                <c:pt idx="115">
                  <c:v>31.286373968644583</c:v>
                </c:pt>
                <c:pt idx="116">
                  <c:v>26.60735541790724</c:v>
                </c:pt>
                <c:pt idx="117">
                  <c:v>24.246202475205067</c:v>
                </c:pt>
                <c:pt idx="118">
                  <c:v>28.584343979656694</c:v>
                </c:pt>
                <c:pt idx="119">
                  <c:v>26.029056714414114</c:v>
                </c:pt>
                <c:pt idx="120">
                  <c:v>25.655669192746281</c:v>
                </c:pt>
                <c:pt idx="121">
                  <c:v>14.355433663995644</c:v>
                </c:pt>
                <c:pt idx="122">
                  <c:v>8.5611457624845198</c:v>
                </c:pt>
                <c:pt idx="123">
                  <c:v>20.661620988659568</c:v>
                </c:pt>
                <c:pt idx="124">
                  <c:v>16.278437124863267</c:v>
                </c:pt>
                <c:pt idx="125">
                  <c:v>18.424382337890567</c:v>
                </c:pt>
                <c:pt idx="126">
                  <c:v>13.774501483887436</c:v>
                </c:pt>
                <c:pt idx="127">
                  <c:v>25.324886495918037</c:v>
                </c:pt>
                <c:pt idx="128">
                  <c:v>37.700135129094129</c:v>
                </c:pt>
                <c:pt idx="129">
                  <c:v>44.101916043460371</c:v>
                </c:pt>
                <c:pt idx="130">
                  <c:v>47.824147300571205</c:v>
                </c:pt>
                <c:pt idx="131">
                  <c:v>50.122808606177564</c:v>
                </c:pt>
                <c:pt idx="132">
                  <c:v>50.645586174875504</c:v>
                </c:pt>
                <c:pt idx="133">
                  <c:v>68.575029236301773</c:v>
                </c:pt>
                <c:pt idx="134">
                  <c:v>78.007587944418191</c:v>
                </c:pt>
                <c:pt idx="135">
                  <c:v>60.899223758578302</c:v>
                </c:pt>
                <c:pt idx="136">
                  <c:v>82.297322965562344</c:v>
                </c:pt>
                <c:pt idx="137">
                  <c:v>76.287169975936408</c:v>
                </c:pt>
                <c:pt idx="138">
                  <c:v>86.64813212007283</c:v>
                </c:pt>
                <c:pt idx="139">
                  <c:v>87.339357648044825</c:v>
                </c:pt>
                <c:pt idx="140">
                  <c:v>80.145666785836227</c:v>
                </c:pt>
                <c:pt idx="141">
                  <c:v>89.628926646634937</c:v>
                </c:pt>
                <c:pt idx="142">
                  <c:v>62.591032668054098</c:v>
                </c:pt>
                <c:pt idx="143">
                  <c:v>79.897768169008202</c:v>
                </c:pt>
                <c:pt idx="144">
                  <c:v>38.193024452552201</c:v>
                </c:pt>
                <c:pt idx="145">
                  <c:v>40.474201792478567</c:v>
                </c:pt>
                <c:pt idx="146">
                  <c:v>52.311045483648776</c:v>
                </c:pt>
                <c:pt idx="147">
                  <c:v>73.173631410226236</c:v>
                </c:pt>
                <c:pt idx="148">
                  <c:v>46.718763954341419</c:v>
                </c:pt>
                <c:pt idx="149">
                  <c:v>82.404068812578927</c:v>
                </c:pt>
                <c:pt idx="150">
                  <c:v>94.475758810639377</c:v>
                </c:pt>
                <c:pt idx="151">
                  <c:v>90.694155409485106</c:v>
                </c:pt>
                <c:pt idx="152">
                  <c:v>88.462977349758148</c:v>
                </c:pt>
                <c:pt idx="153">
                  <c:v>82.627300417870288</c:v>
                </c:pt>
                <c:pt idx="154">
                  <c:v>86.946993809768145</c:v>
                </c:pt>
                <c:pt idx="155">
                  <c:v>110.47248538792132</c:v>
                </c:pt>
                <c:pt idx="156">
                  <c:v>100.34454944893717</c:v>
                </c:pt>
                <c:pt idx="157">
                  <c:v>91.056840845197456</c:v>
                </c:pt>
                <c:pt idx="158">
                  <c:v>83.41689675003289</c:v>
                </c:pt>
                <c:pt idx="159">
                  <c:v>70.796681952735639</c:v>
                </c:pt>
                <c:pt idx="160">
                  <c:v>55.550391207188369</c:v>
                </c:pt>
                <c:pt idx="161">
                  <c:v>58.441679294258364</c:v>
                </c:pt>
                <c:pt idx="162">
                  <c:v>71.49009153388441</c:v>
                </c:pt>
                <c:pt idx="163">
                  <c:v>54.425806511938575</c:v>
                </c:pt>
                <c:pt idx="164">
                  <c:v>65.7809032124281</c:v>
                </c:pt>
                <c:pt idx="165">
                  <c:v>55.465001358836894</c:v>
                </c:pt>
                <c:pt idx="166">
                  <c:v>42.067743971943855</c:v>
                </c:pt>
                <c:pt idx="167">
                  <c:v>42.749229555167254</c:v>
                </c:pt>
                <c:pt idx="168">
                  <c:v>21.289199086705487</c:v>
                </c:pt>
                <c:pt idx="169">
                  <c:v>17.703478558653735</c:v>
                </c:pt>
                <c:pt idx="170">
                  <c:v>9.4595205340798554</c:v>
                </c:pt>
                <c:pt idx="171">
                  <c:v>56.889973157905054</c:v>
                </c:pt>
                <c:pt idx="172">
                  <c:v>70.217468576729303</c:v>
                </c:pt>
                <c:pt idx="173">
                  <c:v>21.824415303096178</c:v>
                </c:pt>
                <c:pt idx="174">
                  <c:v>64.866515516228972</c:v>
                </c:pt>
                <c:pt idx="175">
                  <c:v>77.926508067473762</c:v>
                </c:pt>
                <c:pt idx="176">
                  <c:v>62.089979251772171</c:v>
                </c:pt>
                <c:pt idx="177">
                  <c:v>59.406522964835169</c:v>
                </c:pt>
                <c:pt idx="178">
                  <c:v>71.09315583750606</c:v>
                </c:pt>
                <c:pt idx="179">
                  <c:v>58.567958844006057</c:v>
                </c:pt>
                <c:pt idx="180">
                  <c:v>62.4213748383522</c:v>
                </c:pt>
                <c:pt idx="181">
                  <c:v>46.421267841160294</c:v>
                </c:pt>
                <c:pt idx="182">
                  <c:v>51.85827568724752</c:v>
                </c:pt>
                <c:pt idx="183">
                  <c:v>51.705086189955466</c:v>
                </c:pt>
                <c:pt idx="184">
                  <c:v>44.762941682263431</c:v>
                </c:pt>
                <c:pt idx="185">
                  <c:v>50.805415194891403</c:v>
                </c:pt>
                <c:pt idx="186">
                  <c:v>44.562026623003192</c:v>
                </c:pt>
                <c:pt idx="187">
                  <c:v>40.257977964133026</c:v>
                </c:pt>
                <c:pt idx="188">
                  <c:v>44.600919438600535</c:v>
                </c:pt>
                <c:pt idx="189">
                  <c:v>41.563870039135217</c:v>
                </c:pt>
                <c:pt idx="190">
                  <c:v>32.073637861907486</c:v>
                </c:pt>
                <c:pt idx="191">
                  <c:v>39.558220016360281</c:v>
                </c:pt>
                <c:pt idx="192">
                  <c:v>13.262148009669035</c:v>
                </c:pt>
                <c:pt idx="193">
                  <c:v>22.311277998201547</c:v>
                </c:pt>
                <c:pt idx="194">
                  <c:v>23.799196415916086</c:v>
                </c:pt>
                <c:pt idx="195">
                  <c:v>19.650964615792034</c:v>
                </c:pt>
                <c:pt idx="196">
                  <c:v>23.595481151491406</c:v>
                </c:pt>
                <c:pt idx="197">
                  <c:v>14.768829796407374</c:v>
                </c:pt>
                <c:pt idx="198">
                  <c:v>23.519166945815083</c:v>
                </c:pt>
                <c:pt idx="199">
                  <c:v>17.496557616442445</c:v>
                </c:pt>
                <c:pt idx="200">
                  <c:v>30.476013761907815</c:v>
                </c:pt>
                <c:pt idx="201">
                  <c:v>14.732512120977045</c:v>
                </c:pt>
                <c:pt idx="202">
                  <c:v>16.913128014169637</c:v>
                </c:pt>
                <c:pt idx="203">
                  <c:v>14.474066680781545</c:v>
                </c:pt>
                <c:pt idx="204">
                  <c:v>16.200913972631096</c:v>
                </c:pt>
                <c:pt idx="205">
                  <c:v>17.002529373615982</c:v>
                </c:pt>
                <c:pt idx="206">
                  <c:v>15.223947377316655</c:v>
                </c:pt>
                <c:pt idx="207">
                  <c:v>15.594972202479839</c:v>
                </c:pt>
                <c:pt idx="208">
                  <c:v>15.699089610576632</c:v>
                </c:pt>
                <c:pt idx="209">
                  <c:v>7.0477527325907063</c:v>
                </c:pt>
                <c:pt idx="210">
                  <c:v>3.6581979679375012</c:v>
                </c:pt>
                <c:pt idx="211">
                  <c:v>11.097807533593748</c:v>
                </c:pt>
                <c:pt idx="212">
                  <c:v>2.6464555089531245</c:v>
                </c:pt>
                <c:pt idx="213">
                  <c:v>5.6995701644218792</c:v>
                </c:pt>
                <c:pt idx="214">
                  <c:v>5.530876334374998</c:v>
                </c:pt>
                <c:pt idx="215">
                  <c:v>4.0836203565781251</c:v>
                </c:pt>
                <c:pt idx="216">
                  <c:v>8.2323250717187459</c:v>
                </c:pt>
                <c:pt idx="217">
                  <c:v>4.3150509418281224</c:v>
                </c:pt>
                <c:pt idx="218">
                  <c:v>7.6507702884375028</c:v>
                </c:pt>
                <c:pt idx="219">
                  <c:v>11.719113732640617</c:v>
                </c:pt>
                <c:pt idx="220">
                  <c:v>8.6103926135625048</c:v>
                </c:pt>
                <c:pt idx="221">
                  <c:v>12.053032581375014</c:v>
                </c:pt>
                <c:pt idx="222">
                  <c:v>7.6267862646250011</c:v>
                </c:pt>
                <c:pt idx="223">
                  <c:v>25.741426435796885</c:v>
                </c:pt>
                <c:pt idx="224">
                  <c:v>24.847098803265624</c:v>
                </c:pt>
                <c:pt idx="225">
                  <c:v>20.706014775015628</c:v>
                </c:pt>
                <c:pt idx="226">
                  <c:v>17.815795120593755</c:v>
                </c:pt>
                <c:pt idx="227">
                  <c:v>12.388352868906257</c:v>
                </c:pt>
                <c:pt idx="228">
                  <c:v>10.388781905546873</c:v>
                </c:pt>
                <c:pt idx="229">
                  <c:v>9.3832062605781275</c:v>
                </c:pt>
                <c:pt idx="230">
                  <c:v>10.477202033359379</c:v>
                </c:pt>
                <c:pt idx="231">
                  <c:v>11.78994458929688</c:v>
                </c:pt>
                <c:pt idx="232">
                  <c:v>12.761078670937499</c:v>
                </c:pt>
                <c:pt idx="233">
                  <c:v>12.770704159312498</c:v>
                </c:pt>
                <c:pt idx="234">
                  <c:v>15.392625454515622</c:v>
                </c:pt>
                <c:pt idx="235">
                  <c:v>11.035300034531252</c:v>
                </c:pt>
                <c:pt idx="236">
                  <c:v>10.880422486468749</c:v>
                </c:pt>
                <c:pt idx="237">
                  <c:v>8.702018848562501</c:v>
                </c:pt>
                <c:pt idx="238">
                  <c:v>9.743246451859374</c:v>
                </c:pt>
                <c:pt idx="239">
                  <c:v>12.89362851646875</c:v>
                </c:pt>
                <c:pt idx="240">
                  <c:v>15.721234247374992</c:v>
                </c:pt>
                <c:pt idx="241">
                  <c:v>7.5634803300468754</c:v>
                </c:pt>
                <c:pt idx="242">
                  <c:v>5.5822063513749995</c:v>
                </c:pt>
                <c:pt idx="243">
                  <c:v>2.588217337640625</c:v>
                </c:pt>
                <c:pt idx="244">
                  <c:v>3.2164183895781258</c:v>
                </c:pt>
                <c:pt idx="245">
                  <c:v>1.9783243853437507</c:v>
                </c:pt>
                <c:pt idx="246">
                  <c:v>2.6090141080781244</c:v>
                </c:pt>
                <c:pt idx="247">
                  <c:v>4.4863557773906244</c:v>
                </c:pt>
                <c:pt idx="248">
                  <c:v>10.473645713359373</c:v>
                </c:pt>
                <c:pt idx="249">
                  <c:v>15.002773203578124</c:v>
                </c:pt>
                <c:pt idx="250">
                  <c:v>18.95240814579687</c:v>
                </c:pt>
                <c:pt idx="251">
                  <c:v>11.582908330296874</c:v>
                </c:pt>
                <c:pt idx="252">
                  <c:v>25.970463589515631</c:v>
                </c:pt>
                <c:pt idx="253">
                  <c:v>24.949368080812501</c:v>
                </c:pt>
                <c:pt idx="254">
                  <c:v>20.148412437687504</c:v>
                </c:pt>
                <c:pt idx="255">
                  <c:v>19.286555435468749</c:v>
                </c:pt>
                <c:pt idx="256">
                  <c:v>28.139786630406245</c:v>
                </c:pt>
                <c:pt idx="257">
                  <c:v>27.293405694734375</c:v>
                </c:pt>
                <c:pt idx="258">
                  <c:v>22.136687656890629</c:v>
                </c:pt>
                <c:pt idx="259">
                  <c:v>24.093079519468752</c:v>
                </c:pt>
                <c:pt idx="260">
                  <c:v>16.866921180374995</c:v>
                </c:pt>
                <c:pt idx="261">
                  <c:v>15.809972688515632</c:v>
                </c:pt>
                <c:pt idx="262">
                  <c:v>11.883389472718751</c:v>
                </c:pt>
                <c:pt idx="263">
                  <c:v>18.885012397687497</c:v>
                </c:pt>
                <c:pt idx="264">
                  <c:v>15.060607890031251</c:v>
                </c:pt>
                <c:pt idx="265">
                  <c:v>12.253249312640625</c:v>
                </c:pt>
                <c:pt idx="266">
                  <c:v>12.967692575765618</c:v>
                </c:pt>
                <c:pt idx="267">
                  <c:v>7.69782294576064</c:v>
                </c:pt>
                <c:pt idx="268">
                  <c:v>9.4909327577812501</c:v>
                </c:pt>
                <c:pt idx="269">
                  <c:v>11.666135239296873</c:v>
                </c:pt>
                <c:pt idx="270">
                  <c:v>12.787811648328129</c:v>
                </c:pt>
                <c:pt idx="271">
                  <c:v>15.911949809468748</c:v>
                </c:pt>
                <c:pt idx="272">
                  <c:v>16.506714333578135</c:v>
                </c:pt>
                <c:pt idx="273">
                  <c:v>15.853785453515613</c:v>
                </c:pt>
                <c:pt idx="274">
                  <c:v>16.526581042984375</c:v>
                </c:pt>
                <c:pt idx="275">
                  <c:v>12.338632966234377</c:v>
                </c:pt>
                <c:pt idx="276">
                  <c:v>10.91483545084375</c:v>
                </c:pt>
                <c:pt idx="277">
                  <c:v>12.095989971609381</c:v>
                </c:pt>
                <c:pt idx="278">
                  <c:v>13.959260392656253</c:v>
                </c:pt>
                <c:pt idx="279">
                  <c:v>14.963522181093756</c:v>
                </c:pt>
                <c:pt idx="280">
                  <c:v>4.5529111460156262</c:v>
                </c:pt>
                <c:pt idx="281">
                  <c:v>8.5938895213750008</c:v>
                </c:pt>
                <c:pt idx="282">
                  <c:v>2.5311256117187502</c:v>
                </c:pt>
                <c:pt idx="283">
                  <c:v>8.8899489550625006</c:v>
                </c:pt>
                <c:pt idx="284">
                  <c:v>6.7845960586249934</c:v>
                </c:pt>
                <c:pt idx="285">
                  <c:v>6.5688978227343728</c:v>
                </c:pt>
                <c:pt idx="286">
                  <c:v>1.1367430280624999</c:v>
                </c:pt>
                <c:pt idx="287">
                  <c:v>2.1914079175156247</c:v>
                </c:pt>
                <c:pt idx="288">
                  <c:v>4.8851131425781267</c:v>
                </c:pt>
                <c:pt idx="289">
                  <c:v>9.5068578021718722</c:v>
                </c:pt>
                <c:pt idx="290">
                  <c:v>11.578643635593751</c:v>
                </c:pt>
                <c:pt idx="291">
                  <c:v>15.134195879906255</c:v>
                </c:pt>
                <c:pt idx="292">
                  <c:v>7.6967410472343722</c:v>
                </c:pt>
                <c:pt idx="293">
                  <c:v>5.6830318998281246</c:v>
                </c:pt>
                <c:pt idx="294">
                  <c:v>1.8321736293593744</c:v>
                </c:pt>
                <c:pt idx="295">
                  <c:v>4.4775429457812503</c:v>
                </c:pt>
                <c:pt idx="296">
                  <c:v>6.7426547820312503</c:v>
                </c:pt>
                <c:pt idx="297">
                  <c:v>6.2481886416875012</c:v>
                </c:pt>
                <c:pt idx="298">
                  <c:v>5.6341178697656247</c:v>
                </c:pt>
                <c:pt idx="299">
                  <c:v>4.5928553318906244</c:v>
                </c:pt>
                <c:pt idx="300">
                  <c:v>1.9659410277906255</c:v>
                </c:pt>
                <c:pt idx="301">
                  <c:v>6.0579716748750005</c:v>
                </c:pt>
                <c:pt idx="302">
                  <c:v>2.5730265577968749</c:v>
                </c:pt>
                <c:pt idx="303">
                  <c:v>2.414851639515625</c:v>
                </c:pt>
                <c:pt idx="304">
                  <c:v>5.5134737427968759</c:v>
                </c:pt>
                <c:pt idx="305">
                  <c:v>5.5662318963750019</c:v>
                </c:pt>
                <c:pt idx="306">
                  <c:v>4.3929233530625007</c:v>
                </c:pt>
                <c:pt idx="307">
                  <c:v>1.1933118803750005</c:v>
                </c:pt>
                <c:pt idx="308">
                  <c:v>3.5301506941562502</c:v>
                </c:pt>
                <c:pt idx="309">
                  <c:v>6.6143191525468747</c:v>
                </c:pt>
                <c:pt idx="310">
                  <c:v>8.6718069039218744</c:v>
                </c:pt>
                <c:pt idx="311">
                  <c:v>9.3235776341562477</c:v>
                </c:pt>
                <c:pt idx="312">
                  <c:v>8.8712916864375</c:v>
                </c:pt>
                <c:pt idx="313">
                  <c:v>5.7700855302031266</c:v>
                </c:pt>
                <c:pt idx="314">
                  <c:v>5.9740458577968738</c:v>
                </c:pt>
                <c:pt idx="315">
                  <c:v>5.3382335933437481</c:v>
                </c:pt>
                <c:pt idx="316">
                  <c:v>4.4742226103750014</c:v>
                </c:pt>
                <c:pt idx="317">
                  <c:v>4.6978137267187501</c:v>
                </c:pt>
                <c:pt idx="318">
                  <c:v>6.2124491655156282</c:v>
                </c:pt>
                <c:pt idx="319">
                  <c:v>6.2962952171718767</c:v>
                </c:pt>
                <c:pt idx="320">
                  <c:v>7.2885752450156271</c:v>
                </c:pt>
                <c:pt idx="321">
                  <c:v>6.9555708982187472</c:v>
                </c:pt>
                <c:pt idx="322">
                  <c:v>9.5663885654687526</c:v>
                </c:pt>
                <c:pt idx="323">
                  <c:v>12.585867386359377</c:v>
                </c:pt>
                <c:pt idx="324">
                  <c:v>13.167596043796877</c:v>
                </c:pt>
                <c:pt idx="325">
                  <c:v>17.608330885281244</c:v>
                </c:pt>
                <c:pt idx="326">
                  <c:v>9.3332761551406236</c:v>
                </c:pt>
                <c:pt idx="327">
                  <c:v>7.2285714449687504</c:v>
                </c:pt>
                <c:pt idx="328">
                  <c:v>8.6349722796093822</c:v>
                </c:pt>
                <c:pt idx="329">
                  <c:v>13.713569198062505</c:v>
                </c:pt>
                <c:pt idx="330">
                  <c:v>13.425480934843753</c:v>
                </c:pt>
                <c:pt idx="331">
                  <c:v>13.181086002828126</c:v>
                </c:pt>
                <c:pt idx="332">
                  <c:v>14.275484735406245</c:v>
                </c:pt>
                <c:pt idx="333">
                  <c:v>13.669367877125005</c:v>
                </c:pt>
                <c:pt idx="334">
                  <c:v>11.987965715046878</c:v>
                </c:pt>
                <c:pt idx="335">
                  <c:v>11.711814690124996</c:v>
                </c:pt>
                <c:pt idx="336">
                  <c:v>17.357453817906254</c:v>
                </c:pt>
                <c:pt idx="337">
                  <c:v>21.462920914437511</c:v>
                </c:pt>
                <c:pt idx="338">
                  <c:v>11.093988374281249</c:v>
                </c:pt>
                <c:pt idx="339">
                  <c:v>13.424429727265624</c:v>
                </c:pt>
                <c:pt idx="340">
                  <c:v>16.734238206312497</c:v>
                </c:pt>
                <c:pt idx="341">
                  <c:v>16.291208695359373</c:v>
                </c:pt>
                <c:pt idx="342">
                  <c:v>15.415083515437495</c:v>
                </c:pt>
                <c:pt idx="343">
                  <c:v>6.2786022069374985</c:v>
                </c:pt>
                <c:pt idx="344">
                  <c:v>11.384616731968748</c:v>
                </c:pt>
                <c:pt idx="345">
                  <c:v>1.7154947690624998</c:v>
                </c:pt>
                <c:pt idx="346">
                  <c:v>4.7769135887656251</c:v>
                </c:pt>
                <c:pt idx="347">
                  <c:v>3.1606659518125015</c:v>
                </c:pt>
                <c:pt idx="348">
                  <c:v>2.569755781703126</c:v>
                </c:pt>
                <c:pt idx="349">
                  <c:v>1.546871014515625</c:v>
                </c:pt>
                <c:pt idx="350">
                  <c:v>8.0542233887968742</c:v>
                </c:pt>
                <c:pt idx="351">
                  <c:v>3.6680788992187496</c:v>
                </c:pt>
                <c:pt idx="352">
                  <c:v>3.1890998904843757</c:v>
                </c:pt>
                <c:pt idx="353">
                  <c:v>10.305722643093752</c:v>
                </c:pt>
                <c:pt idx="354">
                  <c:v>12.621009938640626</c:v>
                </c:pt>
                <c:pt idx="355">
                  <c:v>11.234686141140632</c:v>
                </c:pt>
                <c:pt idx="356">
                  <c:v>25.827278978437509</c:v>
                </c:pt>
                <c:pt idx="357">
                  <c:v>12.144588752984376</c:v>
                </c:pt>
                <c:pt idx="358">
                  <c:v>6.4942654220312468</c:v>
                </c:pt>
                <c:pt idx="359">
                  <c:v>16.526055507734384</c:v>
                </c:pt>
                <c:pt idx="360">
                  <c:v>21.359118722734376</c:v>
                </c:pt>
                <c:pt idx="361">
                  <c:v>10.32592246784375</c:v>
                </c:pt>
                <c:pt idx="362">
                  <c:v>11.477521892312499</c:v>
                </c:pt>
                <c:pt idx="363">
                  <c:v>14.046191510546871</c:v>
                </c:pt>
                <c:pt idx="364">
                  <c:v>25.353110171890634</c:v>
                </c:pt>
                <c:pt idx="365">
                  <c:v>20.421728495171873</c:v>
                </c:pt>
                <c:pt idx="366">
                  <c:v>3.5596516678437511</c:v>
                </c:pt>
                <c:pt idx="367">
                  <c:v>8.1690977177812503</c:v>
                </c:pt>
                <c:pt idx="368">
                  <c:v>6.5024294047499991</c:v>
                </c:pt>
                <c:pt idx="369">
                  <c:v>9.190318155515623</c:v>
                </c:pt>
                <c:pt idx="370">
                  <c:v>20.496010597328127</c:v>
                </c:pt>
                <c:pt idx="371">
                  <c:v>14.421052994609367</c:v>
                </c:pt>
                <c:pt idx="372">
                  <c:v>15.359932551296875</c:v>
                </c:pt>
                <c:pt idx="373">
                  <c:v>16.255276529</c:v>
                </c:pt>
                <c:pt idx="374">
                  <c:v>24.258974003500004</c:v>
                </c:pt>
                <c:pt idx="375">
                  <c:v>23.992750334781263</c:v>
                </c:pt>
                <c:pt idx="376">
                  <c:v>17.663406906360017</c:v>
                </c:pt>
                <c:pt idx="377">
                  <c:v>8.3387551668437432</c:v>
                </c:pt>
                <c:pt idx="378">
                  <c:v>20.839827698593755</c:v>
                </c:pt>
                <c:pt idx="379">
                  <c:v>15.536492608578115</c:v>
                </c:pt>
                <c:pt idx="380">
                  <c:v>32.65004210821877</c:v>
                </c:pt>
                <c:pt idx="381">
                  <c:v>30.556111770640634</c:v>
                </c:pt>
                <c:pt idx="382">
                  <c:v>33.990482556265633</c:v>
                </c:pt>
                <c:pt idx="383">
                  <c:v>29.268387135984373</c:v>
                </c:pt>
                <c:pt idx="384">
                  <c:v>21.313568346218744</c:v>
                </c:pt>
                <c:pt idx="385">
                  <c:v>21.152582955828123</c:v>
                </c:pt>
                <c:pt idx="386">
                  <c:v>18.663679056875001</c:v>
                </c:pt>
                <c:pt idx="387">
                  <c:v>34.623369352656269</c:v>
                </c:pt>
                <c:pt idx="388">
                  <c:v>39.263509633125004</c:v>
                </c:pt>
                <c:pt idx="389">
                  <c:v>29.197889191718744</c:v>
                </c:pt>
                <c:pt idx="390">
                  <c:v>13.027564004843754</c:v>
                </c:pt>
                <c:pt idx="391">
                  <c:v>15.850786031562501</c:v>
                </c:pt>
                <c:pt idx="392">
                  <c:v>24.261829789375</c:v>
                </c:pt>
                <c:pt idx="393">
                  <c:v>38.87680488484375</c:v>
                </c:pt>
                <c:pt idx="394">
                  <c:v>35.993067017031251</c:v>
                </c:pt>
                <c:pt idx="395">
                  <c:v>46.311228372343756</c:v>
                </c:pt>
                <c:pt idx="396">
                  <c:v>58.143447034374987</c:v>
                </c:pt>
                <c:pt idx="397">
                  <c:v>43.206536977656256</c:v>
                </c:pt>
                <c:pt idx="398">
                  <c:v>30.876102607379458</c:v>
                </c:pt>
                <c:pt idx="399">
                  <c:v>38.444655086100099</c:v>
                </c:pt>
                <c:pt idx="400">
                  <c:v>52.607157756686206</c:v>
                </c:pt>
                <c:pt idx="401">
                  <c:v>56.445927617549899</c:v>
                </c:pt>
                <c:pt idx="402">
                  <c:v>42.811230642795572</c:v>
                </c:pt>
                <c:pt idx="403">
                  <c:v>13.070591433066875</c:v>
                </c:pt>
                <c:pt idx="404">
                  <c:v>19.622145389765503</c:v>
                </c:pt>
                <c:pt idx="405">
                  <c:v>21.484101814590396</c:v>
                </c:pt>
                <c:pt idx="406">
                  <c:v>6.666381221266537</c:v>
                </c:pt>
                <c:pt idx="407">
                  <c:v>2.7485232388693834</c:v>
                </c:pt>
                <c:pt idx="408">
                  <c:v>6.3162863324210052</c:v>
                </c:pt>
                <c:pt idx="409">
                  <c:v>14.568268220424653</c:v>
                </c:pt>
                <c:pt idx="410">
                  <c:v>43.688932226300238</c:v>
                </c:pt>
                <c:pt idx="411">
                  <c:v>42.58169216066598</c:v>
                </c:pt>
                <c:pt idx="412">
                  <c:v>30.954168941527605</c:v>
                </c:pt>
                <c:pt idx="413">
                  <c:v>36.48558871947229</c:v>
                </c:pt>
                <c:pt idx="414">
                  <c:v>29.944914346933366</c:v>
                </c:pt>
                <c:pt idx="415">
                  <c:v>36.369242749959241</c:v>
                </c:pt>
                <c:pt idx="416">
                  <c:v>65.768744881451113</c:v>
                </c:pt>
                <c:pt idx="417">
                  <c:v>59.423954110443603</c:v>
                </c:pt>
                <c:pt idx="418">
                  <c:v>50.763193356692796</c:v>
                </c:pt>
                <c:pt idx="419">
                  <c:v>13.597205671817065</c:v>
                </c:pt>
                <c:pt idx="420">
                  <c:v>65.892501445338127</c:v>
                </c:pt>
                <c:pt idx="421">
                  <c:v>75.465407472029327</c:v>
                </c:pt>
                <c:pt idx="422">
                  <c:v>66.102172930985702</c:v>
                </c:pt>
                <c:pt idx="423">
                  <c:v>53.711630257517101</c:v>
                </c:pt>
                <c:pt idx="424">
                  <c:v>69.792011201158161</c:v>
                </c:pt>
                <c:pt idx="425">
                  <c:v>50.521251583546402</c:v>
                </c:pt>
                <c:pt idx="426">
                  <c:v>41.127949709689361</c:v>
                </c:pt>
                <c:pt idx="427">
                  <c:v>52.404931545257568</c:v>
                </c:pt>
                <c:pt idx="428">
                  <c:v>60.891270047575247</c:v>
                </c:pt>
                <c:pt idx="429">
                  <c:v>47.444274924024938</c:v>
                </c:pt>
                <c:pt idx="430">
                  <c:v>31.595902743786571</c:v>
                </c:pt>
                <c:pt idx="431">
                  <c:v>7.4799741119146335</c:v>
                </c:pt>
                <c:pt idx="432">
                  <c:v>39.053014620020996</c:v>
                </c:pt>
                <c:pt idx="433">
                  <c:v>45.503972254395478</c:v>
                </c:pt>
                <c:pt idx="434">
                  <c:v>58.545673892050978</c:v>
                </c:pt>
                <c:pt idx="435">
                  <c:v>47.392277521193037</c:v>
                </c:pt>
                <c:pt idx="436">
                  <c:v>15.463051532542446</c:v>
                </c:pt>
                <c:pt idx="437">
                  <c:v>33.536258695423605</c:v>
                </c:pt>
                <c:pt idx="438">
                  <c:v>23.580975395739081</c:v>
                </c:pt>
                <c:pt idx="439">
                  <c:v>35.591681467294691</c:v>
                </c:pt>
                <c:pt idx="440">
                  <c:v>26.943832288328558</c:v>
                </c:pt>
                <c:pt idx="441">
                  <c:v>31.218133081421257</c:v>
                </c:pt>
                <c:pt idx="442">
                  <c:v>80.133228027373548</c:v>
                </c:pt>
                <c:pt idx="443">
                  <c:v>42.361595952883363</c:v>
                </c:pt>
                <c:pt idx="444">
                  <c:v>79.849659557044504</c:v>
                </c:pt>
                <c:pt idx="445">
                  <c:v>70.745396808013325</c:v>
                </c:pt>
                <c:pt idx="446">
                  <c:v>27.211615505478115</c:v>
                </c:pt>
                <c:pt idx="447">
                  <c:v>21.433327968073517</c:v>
                </c:pt>
                <c:pt idx="448">
                  <c:v>66.61217872116714</c:v>
                </c:pt>
                <c:pt idx="449">
                  <c:v>67.638567426130166</c:v>
                </c:pt>
                <c:pt idx="450">
                  <c:v>79.776218817308532</c:v>
                </c:pt>
                <c:pt idx="451">
                  <c:v>68.795807723552002</c:v>
                </c:pt>
                <c:pt idx="452">
                  <c:v>64.746017831116902</c:v>
                </c:pt>
                <c:pt idx="453">
                  <c:v>80.252517187446372</c:v>
                </c:pt>
                <c:pt idx="454">
                  <c:v>79.060606032013894</c:v>
                </c:pt>
                <c:pt idx="455">
                  <c:v>90.957050326913603</c:v>
                </c:pt>
                <c:pt idx="456">
                  <c:v>81.281971862092618</c:v>
                </c:pt>
                <c:pt idx="457">
                  <c:v>76.231739092916257</c:v>
                </c:pt>
                <c:pt idx="458">
                  <c:v>100.62852065354585</c:v>
                </c:pt>
                <c:pt idx="459">
                  <c:v>88.467726171910769</c:v>
                </c:pt>
                <c:pt idx="460">
                  <c:v>60.967479081973444</c:v>
                </c:pt>
                <c:pt idx="461">
                  <c:v>80.338922606706632</c:v>
                </c:pt>
                <c:pt idx="462">
                  <c:v>96.694252500534063</c:v>
                </c:pt>
                <c:pt idx="463">
                  <c:v>95.425360639691363</c:v>
                </c:pt>
                <c:pt idx="464">
                  <c:v>90.179455904960619</c:v>
                </c:pt>
                <c:pt idx="465">
                  <c:v>78.189088071584706</c:v>
                </c:pt>
                <c:pt idx="466">
                  <c:v>43.165296218842272</c:v>
                </c:pt>
                <c:pt idx="467">
                  <c:v>57.696756458617749</c:v>
                </c:pt>
                <c:pt idx="468">
                  <c:v>45.434752804171289</c:v>
                </c:pt>
                <c:pt idx="469">
                  <c:v>44.243840240035212</c:v>
                </c:pt>
                <c:pt idx="470">
                  <c:v>35.816016625268382</c:v>
                </c:pt>
                <c:pt idx="471">
                  <c:v>64.605477661192424</c:v>
                </c:pt>
                <c:pt idx="472">
                  <c:v>56.895106420516967</c:v>
                </c:pt>
                <c:pt idx="473">
                  <c:v>20.465772116414733</c:v>
                </c:pt>
                <c:pt idx="474">
                  <c:v>41.280354651026428</c:v>
                </c:pt>
                <c:pt idx="475">
                  <c:v>4.7214297830598664</c:v>
                </c:pt>
                <c:pt idx="476">
                  <c:v>27.568868575798842</c:v>
                </c:pt>
                <c:pt idx="477">
                  <c:v>29.780442508682615</c:v>
                </c:pt>
                <c:pt idx="478">
                  <c:v>21.712992065399888</c:v>
                </c:pt>
                <c:pt idx="479">
                  <c:v>10.038587645590306</c:v>
                </c:pt>
                <c:pt idx="480">
                  <c:v>26.668550627008084</c:v>
                </c:pt>
                <c:pt idx="481">
                  <c:v>28.962429218217732</c:v>
                </c:pt>
                <c:pt idx="482">
                  <c:v>22.502546841897463</c:v>
                </c:pt>
                <c:pt idx="483">
                  <c:v>15.618255282640456</c:v>
                </c:pt>
                <c:pt idx="484">
                  <c:v>17.257751176133752</c:v>
                </c:pt>
                <c:pt idx="485">
                  <c:v>9.7363437415286906</c:v>
                </c:pt>
                <c:pt idx="486">
                  <c:v>14.191672194227575</c:v>
                </c:pt>
                <c:pt idx="487">
                  <c:v>9.6321212441474202</c:v>
                </c:pt>
                <c:pt idx="488">
                  <c:v>9.748484663292766</c:v>
                </c:pt>
                <c:pt idx="489">
                  <c:v>3.7361941168084734</c:v>
                </c:pt>
                <c:pt idx="490">
                  <c:v>5.30153054665774</c:v>
                </c:pt>
                <c:pt idx="491">
                  <c:v>7.060280585475267</c:v>
                </c:pt>
                <c:pt idx="492">
                  <c:v>13.173272366300225</c:v>
                </c:pt>
                <c:pt idx="493">
                  <c:v>4.8583960792049767</c:v>
                </c:pt>
                <c:pt idx="494">
                  <c:v>10.730531869754195</c:v>
                </c:pt>
                <c:pt idx="495">
                  <c:v>11.4726165048033</c:v>
                </c:pt>
                <c:pt idx="496">
                  <c:v>19.513910563662652</c:v>
                </c:pt>
                <c:pt idx="497">
                  <c:v>23.391135526895525</c:v>
                </c:pt>
                <c:pt idx="498">
                  <c:v>22.723157671689986</c:v>
                </c:pt>
                <c:pt idx="499">
                  <c:v>22.454008039236065</c:v>
                </c:pt>
                <c:pt idx="500">
                  <c:v>31.812266956791284</c:v>
                </c:pt>
                <c:pt idx="501">
                  <c:v>34.206163313388828</c:v>
                </c:pt>
                <c:pt idx="502">
                  <c:v>27.010002668797974</c:v>
                </c:pt>
                <c:pt idx="503">
                  <c:v>22.784195228964094</c:v>
                </c:pt>
                <c:pt idx="504">
                  <c:v>23.940121865868569</c:v>
                </c:pt>
                <c:pt idx="505">
                  <c:v>22.595213965177539</c:v>
                </c:pt>
                <c:pt idx="506">
                  <c:v>23.762931218147276</c:v>
                </c:pt>
                <c:pt idx="507">
                  <c:v>22.680918558239938</c:v>
                </c:pt>
                <c:pt idx="508">
                  <c:v>22.055232454091311</c:v>
                </c:pt>
                <c:pt idx="509">
                  <c:v>20.517594133913516</c:v>
                </c:pt>
                <c:pt idx="510">
                  <c:v>15.973880622535944</c:v>
                </c:pt>
                <c:pt idx="511">
                  <c:v>5.4825054575999586</c:v>
                </c:pt>
                <c:pt idx="512">
                  <c:v>20.896268017053604</c:v>
                </c:pt>
                <c:pt idx="513">
                  <c:v>24.240088103264569</c:v>
                </c:pt>
                <c:pt idx="514">
                  <c:v>22.428727404624226</c:v>
                </c:pt>
                <c:pt idx="515">
                  <c:v>22.034209354221822</c:v>
                </c:pt>
                <c:pt idx="516">
                  <c:v>21.498099762946367</c:v>
                </c:pt>
                <c:pt idx="517">
                  <c:v>15.883192048072816</c:v>
                </c:pt>
                <c:pt idx="518">
                  <c:v>16.506539055332546</c:v>
                </c:pt>
                <c:pt idx="519">
                  <c:v>16.870713645666839</c:v>
                </c:pt>
                <c:pt idx="520">
                  <c:v>14.168388936221596</c:v>
                </c:pt>
                <c:pt idx="521">
                  <c:v>17.993791720494627</c:v>
                </c:pt>
                <c:pt idx="522">
                  <c:v>16.53448238141835</c:v>
                </c:pt>
                <c:pt idx="523">
                  <c:v>15.570527989151689</c:v>
                </c:pt>
                <c:pt idx="524">
                  <c:v>11.266275838613511</c:v>
                </c:pt>
                <c:pt idx="525">
                  <c:v>13.098622380904855</c:v>
                </c:pt>
                <c:pt idx="526">
                  <c:v>4.9294545803591605</c:v>
                </c:pt>
                <c:pt idx="527">
                  <c:v>14.623454136475923</c:v>
                </c:pt>
                <c:pt idx="528">
                  <c:v>4.666874514464288</c:v>
                </c:pt>
                <c:pt idx="529">
                  <c:v>6.074466774258763</c:v>
                </c:pt>
                <c:pt idx="530">
                  <c:v>13.094365296550095</c:v>
                </c:pt>
                <c:pt idx="531">
                  <c:v>14.28114353351295</c:v>
                </c:pt>
                <c:pt idx="532">
                  <c:v>6.1339274139795457</c:v>
                </c:pt>
                <c:pt idx="533">
                  <c:v>13.180978398110186</c:v>
                </c:pt>
                <c:pt idx="534">
                  <c:v>11.471617915239186</c:v>
                </c:pt>
                <c:pt idx="535">
                  <c:v>8.4006335044838494</c:v>
                </c:pt>
                <c:pt idx="536">
                  <c:v>1.6394782971963286</c:v>
                </c:pt>
                <c:pt idx="537">
                  <c:v>1.9072090077772743</c:v>
                </c:pt>
                <c:pt idx="538">
                  <c:v>1.7562622816395015</c:v>
                </c:pt>
                <c:pt idx="539">
                  <c:v>6.5808285358455025</c:v>
                </c:pt>
                <c:pt idx="540">
                  <c:v>8.6211495283618582</c:v>
                </c:pt>
                <c:pt idx="541">
                  <c:v>16.569328263946812</c:v>
                </c:pt>
                <c:pt idx="542">
                  <c:v>20.607293330058454</c:v>
                </c:pt>
                <c:pt idx="543">
                  <c:v>18.117811203338206</c:v>
                </c:pt>
                <c:pt idx="544">
                  <c:v>17.21971667919308</c:v>
                </c:pt>
                <c:pt idx="545">
                  <c:v>19.537509271409366</c:v>
                </c:pt>
                <c:pt idx="546">
                  <c:v>12.310952424630521</c:v>
                </c:pt>
                <c:pt idx="547">
                  <c:v>19.297616900987926</c:v>
                </c:pt>
                <c:pt idx="548">
                  <c:v>16.020850210040809</c:v>
                </c:pt>
                <c:pt idx="549">
                  <c:v>3.3244718763045968</c:v>
                </c:pt>
                <c:pt idx="550">
                  <c:v>10.958843994960189</c:v>
                </c:pt>
                <c:pt idx="551">
                  <c:v>10.43724041523412</c:v>
                </c:pt>
                <c:pt idx="552">
                  <c:v>8.3211832586303363</c:v>
                </c:pt>
                <c:pt idx="553">
                  <c:v>20.508274018540977</c:v>
                </c:pt>
                <c:pt idx="554">
                  <c:v>12.166628113128244</c:v>
                </c:pt>
                <c:pt idx="555">
                  <c:v>35.996238247267911</c:v>
                </c:pt>
                <c:pt idx="556">
                  <c:v>49.834019584655763</c:v>
                </c:pt>
                <c:pt idx="557">
                  <c:v>47.018064322546124</c:v>
                </c:pt>
                <c:pt idx="558">
                  <c:v>38.512034373283385</c:v>
                </c:pt>
                <c:pt idx="559">
                  <c:v>29.414200702793899</c:v>
                </c:pt>
                <c:pt idx="560">
                  <c:v>22.894426965117457</c:v>
                </c:pt>
                <c:pt idx="561">
                  <c:v>26.211505689173936</c:v>
                </c:pt>
                <c:pt idx="562">
                  <c:v>28.994874948142101</c:v>
                </c:pt>
                <c:pt idx="563">
                  <c:v>25.975765256658196</c:v>
                </c:pt>
                <c:pt idx="564">
                  <c:v>19.168166328072545</c:v>
                </c:pt>
                <c:pt idx="565">
                  <c:v>18.70695194264874</c:v>
                </c:pt>
                <c:pt idx="566">
                  <c:v>5.6249551793187855</c:v>
                </c:pt>
                <c:pt idx="567">
                  <c:v>1.3152126038074494</c:v>
                </c:pt>
                <c:pt idx="568">
                  <c:v>1.3152126038074494</c:v>
                </c:pt>
                <c:pt idx="569">
                  <c:v>1.3152126038074494</c:v>
                </c:pt>
                <c:pt idx="570">
                  <c:v>1.3152126038074494</c:v>
                </c:pt>
                <c:pt idx="571">
                  <c:v>1.3152126038074494</c:v>
                </c:pt>
                <c:pt idx="572">
                  <c:v>1.3152126038074494</c:v>
                </c:pt>
                <c:pt idx="573">
                  <c:v>11.171161035411062</c:v>
                </c:pt>
                <c:pt idx="574">
                  <c:v>23.438718253597621</c:v>
                </c:pt>
                <c:pt idx="575">
                  <c:v>26.133176702298222</c:v>
                </c:pt>
                <c:pt idx="576">
                  <c:v>18.129338737037031</c:v>
                </c:pt>
                <c:pt idx="577">
                  <c:v>7.562735514309022</c:v>
                </c:pt>
                <c:pt idx="578">
                  <c:v>2.9999434397113514</c:v>
                </c:pt>
                <c:pt idx="579">
                  <c:v>4.6478660762682553</c:v>
                </c:pt>
                <c:pt idx="580">
                  <c:v>5.3302622762863763</c:v>
                </c:pt>
                <c:pt idx="581">
                  <c:v>5.1343959464877846</c:v>
                </c:pt>
                <c:pt idx="582">
                  <c:v>6.1011662285402428</c:v>
                </c:pt>
                <c:pt idx="583">
                  <c:v>10.215620700959118</c:v>
                </c:pt>
                <c:pt idx="584">
                  <c:v>9.467001307960599</c:v>
                </c:pt>
                <c:pt idx="585">
                  <c:v>11.433145437724889</c:v>
                </c:pt>
                <c:pt idx="586">
                  <c:v>12.455609679967164</c:v>
                </c:pt>
                <c:pt idx="587">
                  <c:v>10.768969358503819</c:v>
                </c:pt>
                <c:pt idx="588">
                  <c:v>8.5796008908222703</c:v>
                </c:pt>
                <c:pt idx="589">
                  <c:v>5.3392497110739345</c:v>
                </c:pt>
                <c:pt idx="590">
                  <c:v>3.4930080158403145</c:v>
                </c:pt>
                <c:pt idx="591">
                  <c:v>5.6739743923605426</c:v>
                </c:pt>
                <c:pt idx="592">
                  <c:v>8.8501975190546371</c:v>
                </c:pt>
                <c:pt idx="593">
                  <c:v>13.263181735239925</c:v>
                </c:pt>
                <c:pt idx="594">
                  <c:v>2.0962603183835746</c:v>
                </c:pt>
                <c:pt idx="595">
                  <c:v>1.2395640916423871</c:v>
                </c:pt>
                <c:pt idx="596">
                  <c:v>8.4971126083005224</c:v>
                </c:pt>
                <c:pt idx="597">
                  <c:v>4.3979525436963378</c:v>
                </c:pt>
                <c:pt idx="598">
                  <c:v>6.5476994322426627</c:v>
                </c:pt>
                <c:pt idx="599">
                  <c:v>9.7355203977786005</c:v>
                </c:pt>
                <c:pt idx="600">
                  <c:v>10.196612164601683</c:v>
                </c:pt>
                <c:pt idx="601">
                  <c:v>8.4469722098298377</c:v>
                </c:pt>
                <c:pt idx="602">
                  <c:v>8.567137424880638</c:v>
                </c:pt>
                <c:pt idx="603">
                  <c:v>11.373702281992882</c:v>
                </c:pt>
                <c:pt idx="604">
                  <c:v>8.4629322630912078</c:v>
                </c:pt>
                <c:pt idx="605">
                  <c:v>9.903618525704367</c:v>
                </c:pt>
                <c:pt idx="606">
                  <c:v>9.9740812040539453</c:v>
                </c:pt>
                <c:pt idx="607">
                  <c:v>3.8709529521688815</c:v>
                </c:pt>
                <c:pt idx="608">
                  <c:v>3.20828353689285</c:v>
                </c:pt>
                <c:pt idx="609">
                  <c:v>4.3311337035428732</c:v>
                </c:pt>
                <c:pt idx="610">
                  <c:v>7.8138755188137292</c:v>
                </c:pt>
                <c:pt idx="611">
                  <c:v>11.225435969359241</c:v>
                </c:pt>
                <c:pt idx="612">
                  <c:v>9.8880263129615908</c:v>
                </c:pt>
                <c:pt idx="613">
                  <c:v>3.852470053341821</c:v>
                </c:pt>
                <c:pt idx="614">
                  <c:v>6.4345244757924238</c:v>
                </c:pt>
                <c:pt idx="615">
                  <c:v>9.5160029409453291</c:v>
                </c:pt>
                <c:pt idx="616">
                  <c:v>2.076989039760083</c:v>
                </c:pt>
                <c:pt idx="617">
                  <c:v>3.2631015981163363</c:v>
                </c:pt>
                <c:pt idx="618">
                  <c:v>10.641831390855369</c:v>
                </c:pt>
                <c:pt idx="619">
                  <c:v>6.6716137975803571</c:v>
                </c:pt>
                <c:pt idx="620">
                  <c:v>5.2491126260749299</c:v>
                </c:pt>
                <c:pt idx="621">
                  <c:v>6.5903064852207898</c:v>
                </c:pt>
                <c:pt idx="622">
                  <c:v>8.2960955423489207</c:v>
                </c:pt>
                <c:pt idx="623">
                  <c:v>9.8728721812996056</c:v>
                </c:pt>
                <c:pt idx="624">
                  <c:v>11.435983589235692</c:v>
                </c:pt>
                <c:pt idx="625">
                  <c:v>2.5400780327711261</c:v>
                </c:pt>
                <c:pt idx="626">
                  <c:v>7.4509849257767202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63A-4C69-BA07-21E6A0E395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44698160"/>
        <c:axId val="1344699600"/>
      </c:areaChart>
      <c:lineChart>
        <c:grouping val="standard"/>
        <c:varyColors val="0"/>
        <c:ser>
          <c:idx val="3"/>
          <c:order val="2"/>
          <c:tx>
            <c:v>new_year</c:v>
          </c:tx>
          <c:spPr>
            <a:ln w="19050" cap="rnd">
              <a:noFill/>
              <a:round/>
            </a:ln>
            <a:effectLst/>
          </c:spPr>
          <c:marker>
            <c:symbol val="none"/>
          </c:marker>
          <c:cat>
            <c:numRef>
              <c:f>WWTP!$A$2:$A$628</c:f>
              <c:numCache>
                <c:formatCode>m/d/yyyy</c:formatCode>
                <c:ptCount val="627"/>
                <c:pt idx="0">
                  <c:v>44124</c:v>
                </c:pt>
                <c:pt idx="1">
                  <c:v>44125</c:v>
                </c:pt>
                <c:pt idx="2">
                  <c:v>44126</c:v>
                </c:pt>
                <c:pt idx="3">
                  <c:v>44127</c:v>
                </c:pt>
                <c:pt idx="4">
                  <c:v>44128</c:v>
                </c:pt>
                <c:pt idx="5">
                  <c:v>44129</c:v>
                </c:pt>
                <c:pt idx="6">
                  <c:v>44130</c:v>
                </c:pt>
                <c:pt idx="7">
                  <c:v>44131</c:v>
                </c:pt>
                <c:pt idx="8">
                  <c:v>44132</c:v>
                </c:pt>
                <c:pt idx="9">
                  <c:v>44133</c:v>
                </c:pt>
                <c:pt idx="10">
                  <c:v>44134</c:v>
                </c:pt>
                <c:pt idx="11">
                  <c:v>44135</c:v>
                </c:pt>
                <c:pt idx="12">
                  <c:v>44136</c:v>
                </c:pt>
                <c:pt idx="13">
                  <c:v>44137</c:v>
                </c:pt>
                <c:pt idx="14">
                  <c:v>44138</c:v>
                </c:pt>
                <c:pt idx="15">
                  <c:v>44139</c:v>
                </c:pt>
                <c:pt idx="16">
                  <c:v>44140</c:v>
                </c:pt>
                <c:pt idx="17">
                  <c:v>44141</c:v>
                </c:pt>
                <c:pt idx="18">
                  <c:v>44142</c:v>
                </c:pt>
                <c:pt idx="19">
                  <c:v>44143</c:v>
                </c:pt>
                <c:pt idx="20">
                  <c:v>44144</c:v>
                </c:pt>
                <c:pt idx="21">
                  <c:v>44145</c:v>
                </c:pt>
                <c:pt idx="22">
                  <c:v>44146</c:v>
                </c:pt>
                <c:pt idx="23">
                  <c:v>44147</c:v>
                </c:pt>
                <c:pt idx="24">
                  <c:v>44148</c:v>
                </c:pt>
                <c:pt idx="25">
                  <c:v>44149</c:v>
                </c:pt>
                <c:pt idx="26">
                  <c:v>44150</c:v>
                </c:pt>
                <c:pt idx="27">
                  <c:v>44151</c:v>
                </c:pt>
                <c:pt idx="28">
                  <c:v>44152</c:v>
                </c:pt>
                <c:pt idx="29">
                  <c:v>44153</c:v>
                </c:pt>
                <c:pt idx="30">
                  <c:v>44154</c:v>
                </c:pt>
                <c:pt idx="31">
                  <c:v>44155</c:v>
                </c:pt>
                <c:pt idx="32">
                  <c:v>44156</c:v>
                </c:pt>
                <c:pt idx="33">
                  <c:v>44157</c:v>
                </c:pt>
                <c:pt idx="34">
                  <c:v>44158</c:v>
                </c:pt>
                <c:pt idx="35">
                  <c:v>44159</c:v>
                </c:pt>
                <c:pt idx="36">
                  <c:v>44160</c:v>
                </c:pt>
                <c:pt idx="37">
                  <c:v>44161</c:v>
                </c:pt>
                <c:pt idx="38">
                  <c:v>44162</c:v>
                </c:pt>
                <c:pt idx="39">
                  <c:v>44163</c:v>
                </c:pt>
                <c:pt idx="40">
                  <c:v>44164</c:v>
                </c:pt>
                <c:pt idx="41">
                  <c:v>44165</c:v>
                </c:pt>
                <c:pt idx="42">
                  <c:v>44166</c:v>
                </c:pt>
                <c:pt idx="43">
                  <c:v>44167</c:v>
                </c:pt>
                <c:pt idx="44">
                  <c:v>44168</c:v>
                </c:pt>
                <c:pt idx="45">
                  <c:v>44169</c:v>
                </c:pt>
                <c:pt idx="46">
                  <c:v>44170</c:v>
                </c:pt>
                <c:pt idx="47">
                  <c:v>44171</c:v>
                </c:pt>
                <c:pt idx="48">
                  <c:v>44172</c:v>
                </c:pt>
                <c:pt idx="49">
                  <c:v>44173</c:v>
                </c:pt>
                <c:pt idx="50">
                  <c:v>44174</c:v>
                </c:pt>
                <c:pt idx="51">
                  <c:v>44175</c:v>
                </c:pt>
                <c:pt idx="52">
                  <c:v>44176</c:v>
                </c:pt>
                <c:pt idx="53">
                  <c:v>44177</c:v>
                </c:pt>
                <c:pt idx="54">
                  <c:v>44178</c:v>
                </c:pt>
                <c:pt idx="55">
                  <c:v>44179</c:v>
                </c:pt>
                <c:pt idx="56">
                  <c:v>44180</c:v>
                </c:pt>
                <c:pt idx="57">
                  <c:v>44181</c:v>
                </c:pt>
                <c:pt idx="58">
                  <c:v>44182</c:v>
                </c:pt>
                <c:pt idx="59">
                  <c:v>44183</c:v>
                </c:pt>
                <c:pt idx="60">
                  <c:v>44184</c:v>
                </c:pt>
                <c:pt idx="61">
                  <c:v>44185</c:v>
                </c:pt>
                <c:pt idx="62">
                  <c:v>44186</c:v>
                </c:pt>
                <c:pt idx="63">
                  <c:v>44187</c:v>
                </c:pt>
                <c:pt idx="64">
                  <c:v>44188</c:v>
                </c:pt>
                <c:pt idx="65">
                  <c:v>44189</c:v>
                </c:pt>
                <c:pt idx="66">
                  <c:v>44190</c:v>
                </c:pt>
                <c:pt idx="67">
                  <c:v>44191</c:v>
                </c:pt>
                <c:pt idx="68">
                  <c:v>44192</c:v>
                </c:pt>
                <c:pt idx="69">
                  <c:v>44193</c:v>
                </c:pt>
                <c:pt idx="70">
                  <c:v>44194</c:v>
                </c:pt>
                <c:pt idx="71">
                  <c:v>44195</c:v>
                </c:pt>
                <c:pt idx="72">
                  <c:v>44196</c:v>
                </c:pt>
                <c:pt idx="73">
                  <c:v>44197</c:v>
                </c:pt>
                <c:pt idx="74">
                  <c:v>44198</c:v>
                </c:pt>
                <c:pt idx="75">
                  <c:v>44199</c:v>
                </c:pt>
                <c:pt idx="76">
                  <c:v>44200</c:v>
                </c:pt>
                <c:pt idx="77">
                  <c:v>44201</c:v>
                </c:pt>
                <c:pt idx="78">
                  <c:v>44202</c:v>
                </c:pt>
                <c:pt idx="79">
                  <c:v>44203</c:v>
                </c:pt>
                <c:pt idx="80">
                  <c:v>44204</c:v>
                </c:pt>
                <c:pt idx="81">
                  <c:v>44205</c:v>
                </c:pt>
                <c:pt idx="82">
                  <c:v>44206</c:v>
                </c:pt>
                <c:pt idx="83">
                  <c:v>44207</c:v>
                </c:pt>
                <c:pt idx="84">
                  <c:v>44208</c:v>
                </c:pt>
                <c:pt idx="85">
                  <c:v>44209</c:v>
                </c:pt>
                <c:pt idx="86">
                  <c:v>44210</c:v>
                </c:pt>
                <c:pt idx="87">
                  <c:v>44211</c:v>
                </c:pt>
                <c:pt idx="88">
                  <c:v>44212</c:v>
                </c:pt>
                <c:pt idx="89">
                  <c:v>44213</c:v>
                </c:pt>
                <c:pt idx="90">
                  <c:v>44214</c:v>
                </c:pt>
                <c:pt idx="91">
                  <c:v>44215</c:v>
                </c:pt>
                <c:pt idx="92">
                  <c:v>44216</c:v>
                </c:pt>
                <c:pt idx="93">
                  <c:v>44217</c:v>
                </c:pt>
                <c:pt idx="94">
                  <c:v>44218</c:v>
                </c:pt>
                <c:pt idx="95">
                  <c:v>44219</c:v>
                </c:pt>
                <c:pt idx="96">
                  <c:v>44220</c:v>
                </c:pt>
                <c:pt idx="97">
                  <c:v>44221</c:v>
                </c:pt>
                <c:pt idx="98">
                  <c:v>44222</c:v>
                </c:pt>
                <c:pt idx="99">
                  <c:v>44223</c:v>
                </c:pt>
                <c:pt idx="100">
                  <c:v>44224</c:v>
                </c:pt>
                <c:pt idx="101">
                  <c:v>44225</c:v>
                </c:pt>
                <c:pt idx="102">
                  <c:v>44226</c:v>
                </c:pt>
                <c:pt idx="103">
                  <c:v>44227</c:v>
                </c:pt>
                <c:pt idx="104">
                  <c:v>44228</c:v>
                </c:pt>
                <c:pt idx="105">
                  <c:v>44229</c:v>
                </c:pt>
                <c:pt idx="106">
                  <c:v>44230</c:v>
                </c:pt>
                <c:pt idx="107">
                  <c:v>44231</c:v>
                </c:pt>
                <c:pt idx="108">
                  <c:v>44232</c:v>
                </c:pt>
                <c:pt idx="109">
                  <c:v>44233</c:v>
                </c:pt>
                <c:pt idx="110">
                  <c:v>44234</c:v>
                </c:pt>
                <c:pt idx="111">
                  <c:v>44235</c:v>
                </c:pt>
                <c:pt idx="112">
                  <c:v>44236</c:v>
                </c:pt>
                <c:pt idx="113">
                  <c:v>44237</c:v>
                </c:pt>
                <c:pt idx="114">
                  <c:v>44238</c:v>
                </c:pt>
                <c:pt idx="115">
                  <c:v>44239</c:v>
                </c:pt>
                <c:pt idx="116">
                  <c:v>44240</c:v>
                </c:pt>
                <c:pt idx="117">
                  <c:v>44241</c:v>
                </c:pt>
                <c:pt idx="118">
                  <c:v>44242</c:v>
                </c:pt>
                <c:pt idx="119">
                  <c:v>44243</c:v>
                </c:pt>
                <c:pt idx="120">
                  <c:v>44244</c:v>
                </c:pt>
                <c:pt idx="121">
                  <c:v>44245</c:v>
                </c:pt>
                <c:pt idx="122">
                  <c:v>44246</c:v>
                </c:pt>
                <c:pt idx="123">
                  <c:v>44247</c:v>
                </c:pt>
                <c:pt idx="124">
                  <c:v>44248</c:v>
                </c:pt>
                <c:pt idx="125">
                  <c:v>44249</c:v>
                </c:pt>
                <c:pt idx="126">
                  <c:v>44250</c:v>
                </c:pt>
                <c:pt idx="127">
                  <c:v>44251</c:v>
                </c:pt>
                <c:pt idx="128">
                  <c:v>44252</c:v>
                </c:pt>
                <c:pt idx="129">
                  <c:v>44253</c:v>
                </c:pt>
                <c:pt idx="130">
                  <c:v>44254</c:v>
                </c:pt>
                <c:pt idx="131">
                  <c:v>44255</c:v>
                </c:pt>
                <c:pt idx="132">
                  <c:v>44256</c:v>
                </c:pt>
                <c:pt idx="133">
                  <c:v>44257</c:v>
                </c:pt>
                <c:pt idx="134">
                  <c:v>44258</c:v>
                </c:pt>
                <c:pt idx="135">
                  <c:v>44259</c:v>
                </c:pt>
                <c:pt idx="136">
                  <c:v>44260</c:v>
                </c:pt>
                <c:pt idx="137">
                  <c:v>44261</c:v>
                </c:pt>
                <c:pt idx="138">
                  <c:v>44262</c:v>
                </c:pt>
                <c:pt idx="139">
                  <c:v>44263</c:v>
                </c:pt>
                <c:pt idx="140">
                  <c:v>44264</c:v>
                </c:pt>
                <c:pt idx="141">
                  <c:v>44265</c:v>
                </c:pt>
                <c:pt idx="142">
                  <c:v>44266</c:v>
                </c:pt>
                <c:pt idx="143">
                  <c:v>44267</c:v>
                </c:pt>
                <c:pt idx="144">
                  <c:v>44268</c:v>
                </c:pt>
                <c:pt idx="145">
                  <c:v>44269</c:v>
                </c:pt>
                <c:pt idx="146">
                  <c:v>44270</c:v>
                </c:pt>
                <c:pt idx="147">
                  <c:v>44271</c:v>
                </c:pt>
                <c:pt idx="148">
                  <c:v>44272</c:v>
                </c:pt>
                <c:pt idx="149">
                  <c:v>44273</c:v>
                </c:pt>
                <c:pt idx="150">
                  <c:v>44274</c:v>
                </c:pt>
                <c:pt idx="151">
                  <c:v>44275</c:v>
                </c:pt>
                <c:pt idx="152">
                  <c:v>44276</c:v>
                </c:pt>
                <c:pt idx="153">
                  <c:v>44277</c:v>
                </c:pt>
                <c:pt idx="154">
                  <c:v>44278</c:v>
                </c:pt>
                <c:pt idx="155">
                  <c:v>44279</c:v>
                </c:pt>
                <c:pt idx="156">
                  <c:v>44280</c:v>
                </c:pt>
                <c:pt idx="157">
                  <c:v>44281</c:v>
                </c:pt>
                <c:pt idx="158">
                  <c:v>44282</c:v>
                </c:pt>
                <c:pt idx="159">
                  <c:v>44283</c:v>
                </c:pt>
                <c:pt idx="160">
                  <c:v>44284</c:v>
                </c:pt>
                <c:pt idx="161">
                  <c:v>44285</c:v>
                </c:pt>
                <c:pt idx="162">
                  <c:v>44286</c:v>
                </c:pt>
                <c:pt idx="163">
                  <c:v>44287</c:v>
                </c:pt>
                <c:pt idx="164">
                  <c:v>44288</c:v>
                </c:pt>
                <c:pt idx="165">
                  <c:v>44289</c:v>
                </c:pt>
                <c:pt idx="166">
                  <c:v>44290</c:v>
                </c:pt>
                <c:pt idx="167">
                  <c:v>44291</c:v>
                </c:pt>
                <c:pt idx="168">
                  <c:v>44292</c:v>
                </c:pt>
                <c:pt idx="169">
                  <c:v>44293</c:v>
                </c:pt>
                <c:pt idx="170">
                  <c:v>44294</c:v>
                </c:pt>
                <c:pt idx="171">
                  <c:v>44295</c:v>
                </c:pt>
                <c:pt idx="172">
                  <c:v>44296</c:v>
                </c:pt>
                <c:pt idx="173">
                  <c:v>44297</c:v>
                </c:pt>
                <c:pt idx="174">
                  <c:v>44298</c:v>
                </c:pt>
                <c:pt idx="175">
                  <c:v>44299</c:v>
                </c:pt>
                <c:pt idx="176">
                  <c:v>44300</c:v>
                </c:pt>
                <c:pt idx="177">
                  <c:v>44301</c:v>
                </c:pt>
                <c:pt idx="178">
                  <c:v>44302</c:v>
                </c:pt>
                <c:pt idx="179">
                  <c:v>44303</c:v>
                </c:pt>
                <c:pt idx="180">
                  <c:v>44304</c:v>
                </c:pt>
                <c:pt idx="181">
                  <c:v>44305</c:v>
                </c:pt>
                <c:pt idx="182">
                  <c:v>44306</c:v>
                </c:pt>
                <c:pt idx="183">
                  <c:v>44307</c:v>
                </c:pt>
                <c:pt idx="184">
                  <c:v>44308</c:v>
                </c:pt>
                <c:pt idx="185">
                  <c:v>44309</c:v>
                </c:pt>
                <c:pt idx="186">
                  <c:v>44310</c:v>
                </c:pt>
                <c:pt idx="187">
                  <c:v>44311</c:v>
                </c:pt>
                <c:pt idx="188">
                  <c:v>44312</c:v>
                </c:pt>
                <c:pt idx="189">
                  <c:v>44313</c:v>
                </c:pt>
                <c:pt idx="190">
                  <c:v>44314</c:v>
                </c:pt>
                <c:pt idx="191">
                  <c:v>44315</c:v>
                </c:pt>
                <c:pt idx="192">
                  <c:v>44316</c:v>
                </c:pt>
                <c:pt idx="193">
                  <c:v>44317</c:v>
                </c:pt>
                <c:pt idx="194">
                  <c:v>44318</c:v>
                </c:pt>
                <c:pt idx="195">
                  <c:v>44319</c:v>
                </c:pt>
                <c:pt idx="196">
                  <c:v>44320</c:v>
                </c:pt>
                <c:pt idx="197">
                  <c:v>44321</c:v>
                </c:pt>
                <c:pt idx="198">
                  <c:v>44322</c:v>
                </c:pt>
                <c:pt idx="199">
                  <c:v>44323</c:v>
                </c:pt>
                <c:pt idx="200">
                  <c:v>44324</c:v>
                </c:pt>
                <c:pt idx="201">
                  <c:v>44325</c:v>
                </c:pt>
                <c:pt idx="202">
                  <c:v>44326</c:v>
                </c:pt>
                <c:pt idx="203">
                  <c:v>44327</c:v>
                </c:pt>
                <c:pt idx="204">
                  <c:v>44328</c:v>
                </c:pt>
                <c:pt idx="205">
                  <c:v>44329</c:v>
                </c:pt>
                <c:pt idx="206">
                  <c:v>44330</c:v>
                </c:pt>
                <c:pt idx="207">
                  <c:v>44331</c:v>
                </c:pt>
                <c:pt idx="208">
                  <c:v>44332</c:v>
                </c:pt>
                <c:pt idx="209">
                  <c:v>44333</c:v>
                </c:pt>
                <c:pt idx="210">
                  <c:v>44334</c:v>
                </c:pt>
                <c:pt idx="211">
                  <c:v>44335</c:v>
                </c:pt>
                <c:pt idx="212">
                  <c:v>44336</c:v>
                </c:pt>
                <c:pt idx="213">
                  <c:v>44337</c:v>
                </c:pt>
                <c:pt idx="214">
                  <c:v>44338</c:v>
                </c:pt>
                <c:pt idx="215">
                  <c:v>44339</c:v>
                </c:pt>
                <c:pt idx="216">
                  <c:v>44340</c:v>
                </c:pt>
                <c:pt idx="217">
                  <c:v>44341</c:v>
                </c:pt>
                <c:pt idx="218">
                  <c:v>44342</c:v>
                </c:pt>
                <c:pt idx="219">
                  <c:v>44343</c:v>
                </c:pt>
                <c:pt idx="220">
                  <c:v>44344</c:v>
                </c:pt>
                <c:pt idx="221">
                  <c:v>44345</c:v>
                </c:pt>
                <c:pt idx="222">
                  <c:v>44346</c:v>
                </c:pt>
                <c:pt idx="223">
                  <c:v>44347</c:v>
                </c:pt>
                <c:pt idx="224">
                  <c:v>44348</c:v>
                </c:pt>
                <c:pt idx="225">
                  <c:v>44349</c:v>
                </c:pt>
                <c:pt idx="226">
                  <c:v>44350</c:v>
                </c:pt>
                <c:pt idx="227">
                  <c:v>44351</c:v>
                </c:pt>
                <c:pt idx="228">
                  <c:v>44352</c:v>
                </c:pt>
                <c:pt idx="229">
                  <c:v>44353</c:v>
                </c:pt>
                <c:pt idx="230">
                  <c:v>44354</c:v>
                </c:pt>
                <c:pt idx="231">
                  <c:v>44355</c:v>
                </c:pt>
                <c:pt idx="232">
                  <c:v>44356</c:v>
                </c:pt>
                <c:pt idx="233">
                  <c:v>44357</c:v>
                </c:pt>
                <c:pt idx="234">
                  <c:v>44358</c:v>
                </c:pt>
                <c:pt idx="235">
                  <c:v>44359</c:v>
                </c:pt>
                <c:pt idx="236">
                  <c:v>44360</c:v>
                </c:pt>
                <c:pt idx="237">
                  <c:v>44361</c:v>
                </c:pt>
                <c:pt idx="238">
                  <c:v>44362</c:v>
                </c:pt>
                <c:pt idx="239">
                  <c:v>44363</c:v>
                </c:pt>
                <c:pt idx="240">
                  <c:v>44364</c:v>
                </c:pt>
                <c:pt idx="241">
                  <c:v>44365</c:v>
                </c:pt>
                <c:pt idx="242">
                  <c:v>44366</c:v>
                </c:pt>
                <c:pt idx="243">
                  <c:v>44367</c:v>
                </c:pt>
                <c:pt idx="244">
                  <c:v>44368</c:v>
                </c:pt>
                <c:pt idx="245">
                  <c:v>44369</c:v>
                </c:pt>
                <c:pt idx="246">
                  <c:v>44370</c:v>
                </c:pt>
                <c:pt idx="247">
                  <c:v>44371</c:v>
                </c:pt>
                <c:pt idx="248">
                  <c:v>44372</c:v>
                </c:pt>
                <c:pt idx="249">
                  <c:v>44373</c:v>
                </c:pt>
                <c:pt idx="250">
                  <c:v>44374</c:v>
                </c:pt>
                <c:pt idx="251">
                  <c:v>44375</c:v>
                </c:pt>
                <c:pt idx="252">
                  <c:v>44376</c:v>
                </c:pt>
                <c:pt idx="253">
                  <c:v>44377</c:v>
                </c:pt>
                <c:pt idx="254">
                  <c:v>44378</c:v>
                </c:pt>
                <c:pt idx="255">
                  <c:v>44379</c:v>
                </c:pt>
                <c:pt idx="256">
                  <c:v>44380</c:v>
                </c:pt>
                <c:pt idx="257">
                  <c:v>44381</c:v>
                </c:pt>
                <c:pt idx="258">
                  <c:v>44382</c:v>
                </c:pt>
                <c:pt idx="259">
                  <c:v>44383</c:v>
                </c:pt>
                <c:pt idx="260">
                  <c:v>44384</c:v>
                </c:pt>
                <c:pt idx="261">
                  <c:v>44385</c:v>
                </c:pt>
                <c:pt idx="262">
                  <c:v>44386</c:v>
                </c:pt>
                <c:pt idx="263">
                  <c:v>44387</c:v>
                </c:pt>
                <c:pt idx="264">
                  <c:v>44388</c:v>
                </c:pt>
                <c:pt idx="265">
                  <c:v>44389</c:v>
                </c:pt>
                <c:pt idx="266">
                  <c:v>44390</c:v>
                </c:pt>
                <c:pt idx="267">
                  <c:v>44391</c:v>
                </c:pt>
                <c:pt idx="268">
                  <c:v>44392</c:v>
                </c:pt>
                <c:pt idx="269">
                  <c:v>44393</c:v>
                </c:pt>
                <c:pt idx="270">
                  <c:v>44394</c:v>
                </c:pt>
                <c:pt idx="271">
                  <c:v>44395</c:v>
                </c:pt>
                <c:pt idx="272">
                  <c:v>44396</c:v>
                </c:pt>
                <c:pt idx="273">
                  <c:v>44397</c:v>
                </c:pt>
                <c:pt idx="274">
                  <c:v>44398</c:v>
                </c:pt>
                <c:pt idx="275">
                  <c:v>44399</c:v>
                </c:pt>
                <c:pt idx="276">
                  <c:v>44400</c:v>
                </c:pt>
                <c:pt idx="277">
                  <c:v>44401</c:v>
                </c:pt>
                <c:pt idx="278">
                  <c:v>44402</c:v>
                </c:pt>
                <c:pt idx="279">
                  <c:v>44403</c:v>
                </c:pt>
                <c:pt idx="280">
                  <c:v>44404</c:v>
                </c:pt>
                <c:pt idx="281">
                  <c:v>44405</c:v>
                </c:pt>
                <c:pt idx="282">
                  <c:v>44406</c:v>
                </c:pt>
                <c:pt idx="283">
                  <c:v>44407</c:v>
                </c:pt>
                <c:pt idx="284">
                  <c:v>44408</c:v>
                </c:pt>
                <c:pt idx="285">
                  <c:v>44409</c:v>
                </c:pt>
                <c:pt idx="286">
                  <c:v>44410</c:v>
                </c:pt>
                <c:pt idx="287">
                  <c:v>44411</c:v>
                </c:pt>
                <c:pt idx="288">
                  <c:v>44412</c:v>
                </c:pt>
                <c:pt idx="289">
                  <c:v>44413</c:v>
                </c:pt>
                <c:pt idx="290">
                  <c:v>44414</c:v>
                </c:pt>
                <c:pt idx="291">
                  <c:v>44415</c:v>
                </c:pt>
                <c:pt idx="292">
                  <c:v>44416</c:v>
                </c:pt>
                <c:pt idx="293">
                  <c:v>44417</c:v>
                </c:pt>
                <c:pt idx="294">
                  <c:v>44418</c:v>
                </c:pt>
                <c:pt idx="295">
                  <c:v>44419</c:v>
                </c:pt>
                <c:pt idx="296">
                  <c:v>44420</c:v>
                </c:pt>
                <c:pt idx="297">
                  <c:v>44421</c:v>
                </c:pt>
                <c:pt idx="298">
                  <c:v>44422</c:v>
                </c:pt>
                <c:pt idx="299">
                  <c:v>44423</c:v>
                </c:pt>
                <c:pt idx="300">
                  <c:v>44424</c:v>
                </c:pt>
                <c:pt idx="301">
                  <c:v>44425</c:v>
                </c:pt>
                <c:pt idx="302">
                  <c:v>44426</c:v>
                </c:pt>
                <c:pt idx="303">
                  <c:v>44427</c:v>
                </c:pt>
                <c:pt idx="304">
                  <c:v>44428</c:v>
                </c:pt>
                <c:pt idx="305">
                  <c:v>44429</c:v>
                </c:pt>
                <c:pt idx="306">
                  <c:v>44430</c:v>
                </c:pt>
                <c:pt idx="307">
                  <c:v>44431</c:v>
                </c:pt>
                <c:pt idx="308">
                  <c:v>44432</c:v>
                </c:pt>
                <c:pt idx="309">
                  <c:v>44433</c:v>
                </c:pt>
                <c:pt idx="310">
                  <c:v>44434</c:v>
                </c:pt>
                <c:pt idx="311">
                  <c:v>44435</c:v>
                </c:pt>
                <c:pt idx="312">
                  <c:v>44436</c:v>
                </c:pt>
                <c:pt idx="313">
                  <c:v>44437</c:v>
                </c:pt>
                <c:pt idx="314">
                  <c:v>44438</c:v>
                </c:pt>
                <c:pt idx="315">
                  <c:v>44439</c:v>
                </c:pt>
                <c:pt idx="316">
                  <c:v>44440</c:v>
                </c:pt>
                <c:pt idx="317">
                  <c:v>44441</c:v>
                </c:pt>
                <c:pt idx="318">
                  <c:v>44442</c:v>
                </c:pt>
                <c:pt idx="319">
                  <c:v>44443</c:v>
                </c:pt>
                <c:pt idx="320">
                  <c:v>44444</c:v>
                </c:pt>
                <c:pt idx="321">
                  <c:v>44445</c:v>
                </c:pt>
                <c:pt idx="322">
                  <c:v>44446</c:v>
                </c:pt>
                <c:pt idx="323">
                  <c:v>44447</c:v>
                </c:pt>
                <c:pt idx="324">
                  <c:v>44448</c:v>
                </c:pt>
                <c:pt idx="325">
                  <c:v>44449</c:v>
                </c:pt>
                <c:pt idx="326">
                  <c:v>44450</c:v>
                </c:pt>
                <c:pt idx="327">
                  <c:v>44451</c:v>
                </c:pt>
                <c:pt idx="328">
                  <c:v>44452</c:v>
                </c:pt>
                <c:pt idx="329">
                  <c:v>44453</c:v>
                </c:pt>
                <c:pt idx="330">
                  <c:v>44454</c:v>
                </c:pt>
                <c:pt idx="331">
                  <c:v>44455</c:v>
                </c:pt>
                <c:pt idx="332">
                  <c:v>44456</c:v>
                </c:pt>
                <c:pt idx="333">
                  <c:v>44457</c:v>
                </c:pt>
                <c:pt idx="334">
                  <c:v>44458</c:v>
                </c:pt>
                <c:pt idx="335">
                  <c:v>44459</c:v>
                </c:pt>
                <c:pt idx="336">
                  <c:v>44460</c:v>
                </c:pt>
                <c:pt idx="337">
                  <c:v>44461</c:v>
                </c:pt>
                <c:pt idx="338">
                  <c:v>44462</c:v>
                </c:pt>
                <c:pt idx="339">
                  <c:v>44463</c:v>
                </c:pt>
                <c:pt idx="340">
                  <c:v>44464</c:v>
                </c:pt>
                <c:pt idx="341">
                  <c:v>44465</c:v>
                </c:pt>
                <c:pt idx="342">
                  <c:v>44466</c:v>
                </c:pt>
                <c:pt idx="343">
                  <c:v>44467</c:v>
                </c:pt>
                <c:pt idx="344">
                  <c:v>44468</c:v>
                </c:pt>
                <c:pt idx="345">
                  <c:v>44469</c:v>
                </c:pt>
                <c:pt idx="346">
                  <c:v>44470</c:v>
                </c:pt>
                <c:pt idx="347">
                  <c:v>44471</c:v>
                </c:pt>
                <c:pt idx="348">
                  <c:v>44472</c:v>
                </c:pt>
                <c:pt idx="349">
                  <c:v>44473</c:v>
                </c:pt>
                <c:pt idx="350">
                  <c:v>44474</c:v>
                </c:pt>
                <c:pt idx="351">
                  <c:v>44475</c:v>
                </c:pt>
                <c:pt idx="352">
                  <c:v>44476</c:v>
                </c:pt>
                <c:pt idx="353">
                  <c:v>44477</c:v>
                </c:pt>
                <c:pt idx="354">
                  <c:v>44478</c:v>
                </c:pt>
                <c:pt idx="355">
                  <c:v>44479</c:v>
                </c:pt>
                <c:pt idx="356">
                  <c:v>44480</c:v>
                </c:pt>
                <c:pt idx="357">
                  <c:v>44481</c:v>
                </c:pt>
                <c:pt idx="358">
                  <c:v>44482</c:v>
                </c:pt>
                <c:pt idx="359">
                  <c:v>44483</c:v>
                </c:pt>
                <c:pt idx="360">
                  <c:v>44484</c:v>
                </c:pt>
                <c:pt idx="361">
                  <c:v>44485</c:v>
                </c:pt>
                <c:pt idx="362">
                  <c:v>44486</c:v>
                </c:pt>
                <c:pt idx="363">
                  <c:v>44487</c:v>
                </c:pt>
                <c:pt idx="364">
                  <c:v>44488</c:v>
                </c:pt>
                <c:pt idx="365">
                  <c:v>44489</c:v>
                </c:pt>
                <c:pt idx="366">
                  <c:v>44490</c:v>
                </c:pt>
                <c:pt idx="367">
                  <c:v>44491</c:v>
                </c:pt>
                <c:pt idx="368">
                  <c:v>44492</c:v>
                </c:pt>
                <c:pt idx="369">
                  <c:v>44493</c:v>
                </c:pt>
                <c:pt idx="370">
                  <c:v>44494</c:v>
                </c:pt>
                <c:pt idx="371">
                  <c:v>44495</c:v>
                </c:pt>
                <c:pt idx="372">
                  <c:v>44496</c:v>
                </c:pt>
                <c:pt idx="373">
                  <c:v>44497</c:v>
                </c:pt>
                <c:pt idx="374">
                  <c:v>44498</c:v>
                </c:pt>
                <c:pt idx="375">
                  <c:v>44499</c:v>
                </c:pt>
                <c:pt idx="376">
                  <c:v>44500</c:v>
                </c:pt>
                <c:pt idx="377">
                  <c:v>44501</c:v>
                </c:pt>
                <c:pt idx="378">
                  <c:v>44502</c:v>
                </c:pt>
                <c:pt idx="379">
                  <c:v>44503</c:v>
                </c:pt>
                <c:pt idx="380">
                  <c:v>44504</c:v>
                </c:pt>
                <c:pt idx="381">
                  <c:v>44505</c:v>
                </c:pt>
                <c:pt idx="382">
                  <c:v>44506</c:v>
                </c:pt>
                <c:pt idx="383">
                  <c:v>44507</c:v>
                </c:pt>
                <c:pt idx="384">
                  <c:v>44508</c:v>
                </c:pt>
                <c:pt idx="385">
                  <c:v>44509</c:v>
                </c:pt>
                <c:pt idx="386">
                  <c:v>44510</c:v>
                </c:pt>
                <c:pt idx="387">
                  <c:v>44511</c:v>
                </c:pt>
                <c:pt idx="388">
                  <c:v>44512</c:v>
                </c:pt>
                <c:pt idx="389">
                  <c:v>44513</c:v>
                </c:pt>
                <c:pt idx="390">
                  <c:v>44514</c:v>
                </c:pt>
                <c:pt idx="391">
                  <c:v>44515</c:v>
                </c:pt>
                <c:pt idx="392">
                  <c:v>44516</c:v>
                </c:pt>
                <c:pt idx="393">
                  <c:v>44517</c:v>
                </c:pt>
                <c:pt idx="394">
                  <c:v>44518</c:v>
                </c:pt>
                <c:pt idx="395">
                  <c:v>44519</c:v>
                </c:pt>
                <c:pt idx="396">
                  <c:v>44520</c:v>
                </c:pt>
                <c:pt idx="397">
                  <c:v>44521</c:v>
                </c:pt>
                <c:pt idx="398">
                  <c:v>44522</c:v>
                </c:pt>
                <c:pt idx="399">
                  <c:v>44523</c:v>
                </c:pt>
                <c:pt idx="400">
                  <c:v>44524</c:v>
                </c:pt>
                <c:pt idx="401">
                  <c:v>44525</c:v>
                </c:pt>
                <c:pt idx="402">
                  <c:v>44526</c:v>
                </c:pt>
                <c:pt idx="403">
                  <c:v>44527</c:v>
                </c:pt>
                <c:pt idx="404">
                  <c:v>44528</c:v>
                </c:pt>
                <c:pt idx="405">
                  <c:v>44529</c:v>
                </c:pt>
                <c:pt idx="406">
                  <c:v>44530</c:v>
                </c:pt>
                <c:pt idx="407">
                  <c:v>44531</c:v>
                </c:pt>
                <c:pt idx="408">
                  <c:v>44532</c:v>
                </c:pt>
                <c:pt idx="409">
                  <c:v>44533</c:v>
                </c:pt>
                <c:pt idx="410">
                  <c:v>44534</c:v>
                </c:pt>
                <c:pt idx="411">
                  <c:v>44535</c:v>
                </c:pt>
                <c:pt idx="412">
                  <c:v>44536</c:v>
                </c:pt>
                <c:pt idx="413">
                  <c:v>44537</c:v>
                </c:pt>
                <c:pt idx="414">
                  <c:v>44538</c:v>
                </c:pt>
                <c:pt idx="415">
                  <c:v>44539</c:v>
                </c:pt>
                <c:pt idx="416">
                  <c:v>44540</c:v>
                </c:pt>
                <c:pt idx="417">
                  <c:v>44541</c:v>
                </c:pt>
                <c:pt idx="418">
                  <c:v>44542</c:v>
                </c:pt>
                <c:pt idx="419">
                  <c:v>44543</c:v>
                </c:pt>
                <c:pt idx="420">
                  <c:v>44544</c:v>
                </c:pt>
                <c:pt idx="421">
                  <c:v>44545</c:v>
                </c:pt>
                <c:pt idx="422">
                  <c:v>44546</c:v>
                </c:pt>
                <c:pt idx="423">
                  <c:v>44547</c:v>
                </c:pt>
                <c:pt idx="424">
                  <c:v>44548</c:v>
                </c:pt>
                <c:pt idx="425">
                  <c:v>44549</c:v>
                </c:pt>
                <c:pt idx="426">
                  <c:v>44550</c:v>
                </c:pt>
                <c:pt idx="427">
                  <c:v>44551</c:v>
                </c:pt>
                <c:pt idx="428">
                  <c:v>44552</c:v>
                </c:pt>
                <c:pt idx="429">
                  <c:v>44553</c:v>
                </c:pt>
                <c:pt idx="430">
                  <c:v>44554</c:v>
                </c:pt>
                <c:pt idx="431">
                  <c:v>44555</c:v>
                </c:pt>
                <c:pt idx="432">
                  <c:v>44556</c:v>
                </c:pt>
                <c:pt idx="433">
                  <c:v>44557</c:v>
                </c:pt>
                <c:pt idx="434">
                  <c:v>44558</c:v>
                </c:pt>
                <c:pt idx="435">
                  <c:v>44559</c:v>
                </c:pt>
                <c:pt idx="436">
                  <c:v>44560</c:v>
                </c:pt>
                <c:pt idx="437">
                  <c:v>44561</c:v>
                </c:pt>
                <c:pt idx="438">
                  <c:v>44562</c:v>
                </c:pt>
                <c:pt idx="439">
                  <c:v>44563</c:v>
                </c:pt>
                <c:pt idx="440">
                  <c:v>44564</c:v>
                </c:pt>
                <c:pt idx="441">
                  <c:v>44565</c:v>
                </c:pt>
                <c:pt idx="442">
                  <c:v>44566</c:v>
                </c:pt>
                <c:pt idx="443">
                  <c:v>44567</c:v>
                </c:pt>
                <c:pt idx="444">
                  <c:v>44568</c:v>
                </c:pt>
                <c:pt idx="445">
                  <c:v>44569</c:v>
                </c:pt>
                <c:pt idx="446">
                  <c:v>44570</c:v>
                </c:pt>
                <c:pt idx="447">
                  <c:v>44571</c:v>
                </c:pt>
                <c:pt idx="448">
                  <c:v>44572</c:v>
                </c:pt>
                <c:pt idx="449">
                  <c:v>44573</c:v>
                </c:pt>
                <c:pt idx="450">
                  <c:v>44574</c:v>
                </c:pt>
                <c:pt idx="451">
                  <c:v>44575</c:v>
                </c:pt>
                <c:pt idx="452">
                  <c:v>44576</c:v>
                </c:pt>
                <c:pt idx="453">
                  <c:v>44577</c:v>
                </c:pt>
                <c:pt idx="454">
                  <c:v>44578</c:v>
                </c:pt>
                <c:pt idx="455">
                  <c:v>44579</c:v>
                </c:pt>
                <c:pt idx="456">
                  <c:v>44580</c:v>
                </c:pt>
                <c:pt idx="457">
                  <c:v>44581</c:v>
                </c:pt>
                <c:pt idx="458">
                  <c:v>44582</c:v>
                </c:pt>
                <c:pt idx="459">
                  <c:v>44583</c:v>
                </c:pt>
                <c:pt idx="460">
                  <c:v>44584</c:v>
                </c:pt>
                <c:pt idx="461">
                  <c:v>44585</c:v>
                </c:pt>
                <c:pt idx="462">
                  <c:v>44586</c:v>
                </c:pt>
                <c:pt idx="463">
                  <c:v>44587</c:v>
                </c:pt>
                <c:pt idx="464">
                  <c:v>44588</c:v>
                </c:pt>
                <c:pt idx="465">
                  <c:v>44589</c:v>
                </c:pt>
                <c:pt idx="466">
                  <c:v>44590</c:v>
                </c:pt>
                <c:pt idx="467">
                  <c:v>44591</c:v>
                </c:pt>
                <c:pt idx="468">
                  <c:v>44592</c:v>
                </c:pt>
                <c:pt idx="469">
                  <c:v>44593</c:v>
                </c:pt>
                <c:pt idx="470">
                  <c:v>44594</c:v>
                </c:pt>
                <c:pt idx="471">
                  <c:v>44595</c:v>
                </c:pt>
                <c:pt idx="472">
                  <c:v>44596</c:v>
                </c:pt>
                <c:pt idx="473">
                  <c:v>44597</c:v>
                </c:pt>
                <c:pt idx="474">
                  <c:v>44598</c:v>
                </c:pt>
                <c:pt idx="475">
                  <c:v>44599</c:v>
                </c:pt>
                <c:pt idx="476">
                  <c:v>44600</c:v>
                </c:pt>
                <c:pt idx="477">
                  <c:v>44601</c:v>
                </c:pt>
                <c:pt idx="478">
                  <c:v>44602</c:v>
                </c:pt>
                <c:pt idx="479">
                  <c:v>44603</c:v>
                </c:pt>
                <c:pt idx="480">
                  <c:v>44604</c:v>
                </c:pt>
                <c:pt idx="481">
                  <c:v>44605</c:v>
                </c:pt>
                <c:pt idx="482">
                  <c:v>44606</c:v>
                </c:pt>
                <c:pt idx="483">
                  <c:v>44607</c:v>
                </c:pt>
                <c:pt idx="484">
                  <c:v>44608</c:v>
                </c:pt>
                <c:pt idx="485">
                  <c:v>44609</c:v>
                </c:pt>
                <c:pt idx="486">
                  <c:v>44610</c:v>
                </c:pt>
                <c:pt idx="487">
                  <c:v>44611</c:v>
                </c:pt>
                <c:pt idx="488">
                  <c:v>44612</c:v>
                </c:pt>
                <c:pt idx="489">
                  <c:v>44613</c:v>
                </c:pt>
                <c:pt idx="490">
                  <c:v>44614</c:v>
                </c:pt>
                <c:pt idx="491">
                  <c:v>44615</c:v>
                </c:pt>
                <c:pt idx="492">
                  <c:v>44616</c:v>
                </c:pt>
                <c:pt idx="493">
                  <c:v>44617</c:v>
                </c:pt>
                <c:pt idx="494">
                  <c:v>44618</c:v>
                </c:pt>
                <c:pt idx="495">
                  <c:v>44619</c:v>
                </c:pt>
                <c:pt idx="496">
                  <c:v>44620</c:v>
                </c:pt>
                <c:pt idx="497">
                  <c:v>44621</c:v>
                </c:pt>
                <c:pt idx="498">
                  <c:v>44622</c:v>
                </c:pt>
                <c:pt idx="499">
                  <c:v>44623</c:v>
                </c:pt>
                <c:pt idx="500">
                  <c:v>44624</c:v>
                </c:pt>
                <c:pt idx="501">
                  <c:v>44625</c:v>
                </c:pt>
                <c:pt idx="502">
                  <c:v>44626</c:v>
                </c:pt>
                <c:pt idx="503">
                  <c:v>44627</c:v>
                </c:pt>
                <c:pt idx="504">
                  <c:v>44628</c:v>
                </c:pt>
                <c:pt idx="505">
                  <c:v>44629</c:v>
                </c:pt>
                <c:pt idx="506">
                  <c:v>44630</c:v>
                </c:pt>
                <c:pt idx="507">
                  <c:v>44631</c:v>
                </c:pt>
                <c:pt idx="508">
                  <c:v>44632</c:v>
                </c:pt>
                <c:pt idx="509">
                  <c:v>44633</c:v>
                </c:pt>
                <c:pt idx="510">
                  <c:v>44634</c:v>
                </c:pt>
                <c:pt idx="511">
                  <c:v>44635</c:v>
                </c:pt>
                <c:pt idx="512">
                  <c:v>44636</c:v>
                </c:pt>
                <c:pt idx="513">
                  <c:v>44637</c:v>
                </c:pt>
                <c:pt idx="514">
                  <c:v>44638</c:v>
                </c:pt>
                <c:pt idx="515">
                  <c:v>44639</c:v>
                </c:pt>
                <c:pt idx="516">
                  <c:v>44640</c:v>
                </c:pt>
                <c:pt idx="517">
                  <c:v>44641</c:v>
                </c:pt>
                <c:pt idx="518">
                  <c:v>44642</c:v>
                </c:pt>
                <c:pt idx="519">
                  <c:v>44643</c:v>
                </c:pt>
                <c:pt idx="520">
                  <c:v>44644</c:v>
                </c:pt>
                <c:pt idx="521">
                  <c:v>44645</c:v>
                </c:pt>
                <c:pt idx="522">
                  <c:v>44646</c:v>
                </c:pt>
                <c:pt idx="523">
                  <c:v>44647</c:v>
                </c:pt>
                <c:pt idx="524">
                  <c:v>44648</c:v>
                </c:pt>
                <c:pt idx="525">
                  <c:v>44649</c:v>
                </c:pt>
                <c:pt idx="526">
                  <c:v>44650</c:v>
                </c:pt>
                <c:pt idx="527">
                  <c:v>44651</c:v>
                </c:pt>
                <c:pt idx="528">
                  <c:v>44652</c:v>
                </c:pt>
                <c:pt idx="529">
                  <c:v>44653</c:v>
                </c:pt>
                <c:pt idx="530">
                  <c:v>44654</c:v>
                </c:pt>
                <c:pt idx="531">
                  <c:v>44655</c:v>
                </c:pt>
                <c:pt idx="532">
                  <c:v>44656</c:v>
                </c:pt>
                <c:pt idx="533">
                  <c:v>44657</c:v>
                </c:pt>
                <c:pt idx="534">
                  <c:v>44658</c:v>
                </c:pt>
                <c:pt idx="535">
                  <c:v>44659</c:v>
                </c:pt>
                <c:pt idx="536">
                  <c:v>44660</c:v>
                </c:pt>
                <c:pt idx="537">
                  <c:v>44661</c:v>
                </c:pt>
                <c:pt idx="538">
                  <c:v>44662</c:v>
                </c:pt>
                <c:pt idx="539">
                  <c:v>44663</c:v>
                </c:pt>
                <c:pt idx="540">
                  <c:v>44664</c:v>
                </c:pt>
                <c:pt idx="541">
                  <c:v>44665</c:v>
                </c:pt>
                <c:pt idx="542">
                  <c:v>44666</c:v>
                </c:pt>
                <c:pt idx="543">
                  <c:v>44667</c:v>
                </c:pt>
                <c:pt idx="544">
                  <c:v>44668</c:v>
                </c:pt>
                <c:pt idx="545">
                  <c:v>44669</c:v>
                </c:pt>
                <c:pt idx="546">
                  <c:v>44670</c:v>
                </c:pt>
                <c:pt idx="547">
                  <c:v>44671</c:v>
                </c:pt>
                <c:pt idx="548">
                  <c:v>44672</c:v>
                </c:pt>
                <c:pt idx="549">
                  <c:v>44673</c:v>
                </c:pt>
                <c:pt idx="550">
                  <c:v>44674</c:v>
                </c:pt>
                <c:pt idx="551">
                  <c:v>44675</c:v>
                </c:pt>
                <c:pt idx="552">
                  <c:v>44676</c:v>
                </c:pt>
                <c:pt idx="553">
                  <c:v>44677</c:v>
                </c:pt>
                <c:pt idx="554">
                  <c:v>44678</c:v>
                </c:pt>
                <c:pt idx="555">
                  <c:v>44679</c:v>
                </c:pt>
                <c:pt idx="556">
                  <c:v>44680</c:v>
                </c:pt>
                <c:pt idx="557">
                  <c:v>44681</c:v>
                </c:pt>
                <c:pt idx="558">
                  <c:v>44682</c:v>
                </c:pt>
                <c:pt idx="559">
                  <c:v>44683</c:v>
                </c:pt>
                <c:pt idx="560">
                  <c:v>44684</c:v>
                </c:pt>
                <c:pt idx="561">
                  <c:v>44685</c:v>
                </c:pt>
                <c:pt idx="562">
                  <c:v>44686</c:v>
                </c:pt>
                <c:pt idx="563">
                  <c:v>44687</c:v>
                </c:pt>
                <c:pt idx="564">
                  <c:v>44688</c:v>
                </c:pt>
                <c:pt idx="565">
                  <c:v>44689</c:v>
                </c:pt>
                <c:pt idx="566">
                  <c:v>44690</c:v>
                </c:pt>
                <c:pt idx="567">
                  <c:v>44691</c:v>
                </c:pt>
                <c:pt idx="568">
                  <c:v>44692</c:v>
                </c:pt>
                <c:pt idx="569">
                  <c:v>44693</c:v>
                </c:pt>
                <c:pt idx="570">
                  <c:v>44694</c:v>
                </c:pt>
                <c:pt idx="571">
                  <c:v>44695</c:v>
                </c:pt>
                <c:pt idx="572">
                  <c:v>44696</c:v>
                </c:pt>
                <c:pt idx="573">
                  <c:v>44697</c:v>
                </c:pt>
                <c:pt idx="574">
                  <c:v>44698</c:v>
                </c:pt>
                <c:pt idx="575">
                  <c:v>44699</c:v>
                </c:pt>
                <c:pt idx="576">
                  <c:v>44700</c:v>
                </c:pt>
                <c:pt idx="577">
                  <c:v>44701</c:v>
                </c:pt>
                <c:pt idx="578">
                  <c:v>44702</c:v>
                </c:pt>
                <c:pt idx="579">
                  <c:v>44703</c:v>
                </c:pt>
                <c:pt idx="580">
                  <c:v>44704</c:v>
                </c:pt>
                <c:pt idx="581">
                  <c:v>44705</c:v>
                </c:pt>
                <c:pt idx="582">
                  <c:v>44706</c:v>
                </c:pt>
                <c:pt idx="583">
                  <c:v>44707</c:v>
                </c:pt>
                <c:pt idx="584">
                  <c:v>44708</c:v>
                </c:pt>
                <c:pt idx="585">
                  <c:v>44709</c:v>
                </c:pt>
                <c:pt idx="586">
                  <c:v>44710</c:v>
                </c:pt>
                <c:pt idx="587">
                  <c:v>44711</c:v>
                </c:pt>
                <c:pt idx="588">
                  <c:v>44712</c:v>
                </c:pt>
                <c:pt idx="589">
                  <c:v>44713</c:v>
                </c:pt>
                <c:pt idx="590">
                  <c:v>44714</c:v>
                </c:pt>
                <c:pt idx="591">
                  <c:v>44715</c:v>
                </c:pt>
                <c:pt idx="592">
                  <c:v>44716</c:v>
                </c:pt>
                <c:pt idx="593">
                  <c:v>44717</c:v>
                </c:pt>
                <c:pt idx="594">
                  <c:v>44718</c:v>
                </c:pt>
                <c:pt idx="595">
                  <c:v>44719</c:v>
                </c:pt>
                <c:pt idx="596">
                  <c:v>44720</c:v>
                </c:pt>
                <c:pt idx="597">
                  <c:v>44721</c:v>
                </c:pt>
                <c:pt idx="598">
                  <c:v>44722</c:v>
                </c:pt>
                <c:pt idx="599">
                  <c:v>44723</c:v>
                </c:pt>
                <c:pt idx="600">
                  <c:v>44724</c:v>
                </c:pt>
                <c:pt idx="601">
                  <c:v>44725</c:v>
                </c:pt>
                <c:pt idx="602">
                  <c:v>44726</c:v>
                </c:pt>
                <c:pt idx="603">
                  <c:v>44727</c:v>
                </c:pt>
                <c:pt idx="604">
                  <c:v>44728</c:v>
                </c:pt>
                <c:pt idx="605">
                  <c:v>44729</c:v>
                </c:pt>
                <c:pt idx="606">
                  <c:v>44730</c:v>
                </c:pt>
                <c:pt idx="607">
                  <c:v>44731</c:v>
                </c:pt>
                <c:pt idx="608">
                  <c:v>44732</c:v>
                </c:pt>
                <c:pt idx="609">
                  <c:v>44733</c:v>
                </c:pt>
                <c:pt idx="610">
                  <c:v>44734</c:v>
                </c:pt>
                <c:pt idx="611">
                  <c:v>44735</c:v>
                </c:pt>
                <c:pt idx="612">
                  <c:v>44736</c:v>
                </c:pt>
                <c:pt idx="613">
                  <c:v>44737</c:v>
                </c:pt>
                <c:pt idx="614">
                  <c:v>44738</c:v>
                </c:pt>
                <c:pt idx="615">
                  <c:v>44739</c:v>
                </c:pt>
                <c:pt idx="616">
                  <c:v>44740</c:v>
                </c:pt>
                <c:pt idx="617">
                  <c:v>44741</c:v>
                </c:pt>
                <c:pt idx="618">
                  <c:v>44742</c:v>
                </c:pt>
                <c:pt idx="619">
                  <c:v>44743</c:v>
                </c:pt>
                <c:pt idx="620">
                  <c:v>44744</c:v>
                </c:pt>
                <c:pt idx="621">
                  <c:v>44745</c:v>
                </c:pt>
                <c:pt idx="622">
                  <c:v>44746</c:v>
                </c:pt>
                <c:pt idx="623">
                  <c:v>44747</c:v>
                </c:pt>
                <c:pt idx="624">
                  <c:v>44748</c:v>
                </c:pt>
                <c:pt idx="625">
                  <c:v>44749</c:v>
                </c:pt>
                <c:pt idx="626">
                  <c:v>44750</c:v>
                </c:pt>
              </c:numCache>
            </c:numRef>
          </c:cat>
          <c:val>
            <c:numRef>
              <c:f>WWTP!$T$2:$T$628</c:f>
              <c:numCache>
                <c:formatCode>General</c:formatCode>
                <c:ptCount val="627"/>
                <c:pt idx="73" formatCode="0.0">
                  <c:v>140</c:v>
                </c:pt>
                <c:pt idx="438" formatCode="0.0">
                  <c:v>140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63A-4C69-BA07-21E6A0E39507}"/>
            </c:ext>
          </c:extLst>
        </c:ser>
        <c:ser>
          <c:idx val="4"/>
          <c:order val="3"/>
          <c:tx>
            <c:strRef>
              <c:f>WWTP!$D$1</c:f>
              <c:strCache>
                <c:ptCount val="1"/>
                <c:pt idx="0">
                  <c:v>NO2*100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tx1">
                  <a:alpha val="44000"/>
                </a:schemeClr>
              </a:solidFill>
              <a:ln w="9525">
                <a:solidFill>
                  <a:schemeClr val="tx1">
                    <a:alpha val="99000"/>
                  </a:schemeClr>
                </a:solidFill>
              </a:ln>
              <a:effectLst/>
            </c:spPr>
          </c:marker>
          <c:cat>
            <c:numRef>
              <c:f>WWTP!$A$2:$A$628</c:f>
              <c:numCache>
                <c:formatCode>m/d/yyyy</c:formatCode>
                <c:ptCount val="627"/>
                <c:pt idx="0">
                  <c:v>44124</c:v>
                </c:pt>
                <c:pt idx="1">
                  <c:v>44125</c:v>
                </c:pt>
                <c:pt idx="2">
                  <c:v>44126</c:v>
                </c:pt>
                <c:pt idx="3">
                  <c:v>44127</c:v>
                </c:pt>
                <c:pt idx="4">
                  <c:v>44128</c:v>
                </c:pt>
                <c:pt idx="5">
                  <c:v>44129</c:v>
                </c:pt>
                <c:pt idx="6">
                  <c:v>44130</c:v>
                </c:pt>
                <c:pt idx="7">
                  <c:v>44131</c:v>
                </c:pt>
                <c:pt idx="8">
                  <c:v>44132</c:v>
                </c:pt>
                <c:pt idx="9">
                  <c:v>44133</c:v>
                </c:pt>
                <c:pt idx="10">
                  <c:v>44134</c:v>
                </c:pt>
                <c:pt idx="11">
                  <c:v>44135</c:v>
                </c:pt>
                <c:pt idx="12">
                  <c:v>44136</c:v>
                </c:pt>
                <c:pt idx="13">
                  <c:v>44137</c:v>
                </c:pt>
                <c:pt idx="14">
                  <c:v>44138</c:v>
                </c:pt>
                <c:pt idx="15">
                  <c:v>44139</c:v>
                </c:pt>
                <c:pt idx="16">
                  <c:v>44140</c:v>
                </c:pt>
                <c:pt idx="17">
                  <c:v>44141</c:v>
                </c:pt>
                <c:pt idx="18">
                  <c:v>44142</c:v>
                </c:pt>
                <c:pt idx="19">
                  <c:v>44143</c:v>
                </c:pt>
                <c:pt idx="20">
                  <c:v>44144</c:v>
                </c:pt>
                <c:pt idx="21">
                  <c:v>44145</c:v>
                </c:pt>
                <c:pt idx="22">
                  <c:v>44146</c:v>
                </c:pt>
                <c:pt idx="23">
                  <c:v>44147</c:v>
                </c:pt>
                <c:pt idx="24">
                  <c:v>44148</c:v>
                </c:pt>
                <c:pt idx="25">
                  <c:v>44149</c:v>
                </c:pt>
                <c:pt idx="26">
                  <c:v>44150</c:v>
                </c:pt>
                <c:pt idx="27">
                  <c:v>44151</c:v>
                </c:pt>
                <c:pt idx="28">
                  <c:v>44152</c:v>
                </c:pt>
                <c:pt idx="29">
                  <c:v>44153</c:v>
                </c:pt>
                <c:pt idx="30">
                  <c:v>44154</c:v>
                </c:pt>
                <c:pt idx="31">
                  <c:v>44155</c:v>
                </c:pt>
                <c:pt idx="32">
                  <c:v>44156</c:v>
                </c:pt>
                <c:pt idx="33">
                  <c:v>44157</c:v>
                </c:pt>
                <c:pt idx="34">
                  <c:v>44158</c:v>
                </c:pt>
                <c:pt idx="35">
                  <c:v>44159</c:v>
                </c:pt>
                <c:pt idx="36">
                  <c:v>44160</c:v>
                </c:pt>
                <c:pt idx="37">
                  <c:v>44161</c:v>
                </c:pt>
                <c:pt idx="38">
                  <c:v>44162</c:v>
                </c:pt>
                <c:pt idx="39">
                  <c:v>44163</c:v>
                </c:pt>
                <c:pt idx="40">
                  <c:v>44164</c:v>
                </c:pt>
                <c:pt idx="41">
                  <c:v>44165</c:v>
                </c:pt>
                <c:pt idx="42">
                  <c:v>44166</c:v>
                </c:pt>
                <c:pt idx="43">
                  <c:v>44167</c:v>
                </c:pt>
                <c:pt idx="44">
                  <c:v>44168</c:v>
                </c:pt>
                <c:pt idx="45">
                  <c:v>44169</c:v>
                </c:pt>
                <c:pt idx="46">
                  <c:v>44170</c:v>
                </c:pt>
                <c:pt idx="47">
                  <c:v>44171</c:v>
                </c:pt>
                <c:pt idx="48">
                  <c:v>44172</c:v>
                </c:pt>
                <c:pt idx="49">
                  <c:v>44173</c:v>
                </c:pt>
                <c:pt idx="50">
                  <c:v>44174</c:v>
                </c:pt>
                <c:pt idx="51">
                  <c:v>44175</c:v>
                </c:pt>
                <c:pt idx="52">
                  <c:v>44176</c:v>
                </c:pt>
                <c:pt idx="53">
                  <c:v>44177</c:v>
                </c:pt>
                <c:pt idx="54">
                  <c:v>44178</c:v>
                </c:pt>
                <c:pt idx="55">
                  <c:v>44179</c:v>
                </c:pt>
                <c:pt idx="56">
                  <c:v>44180</c:v>
                </c:pt>
                <c:pt idx="57">
                  <c:v>44181</c:v>
                </c:pt>
                <c:pt idx="58">
                  <c:v>44182</c:v>
                </c:pt>
                <c:pt idx="59">
                  <c:v>44183</c:v>
                </c:pt>
                <c:pt idx="60">
                  <c:v>44184</c:v>
                </c:pt>
                <c:pt idx="61">
                  <c:v>44185</c:v>
                </c:pt>
                <c:pt idx="62">
                  <c:v>44186</c:v>
                </c:pt>
                <c:pt idx="63">
                  <c:v>44187</c:v>
                </c:pt>
                <c:pt idx="64">
                  <c:v>44188</c:v>
                </c:pt>
                <c:pt idx="65">
                  <c:v>44189</c:v>
                </c:pt>
                <c:pt idx="66">
                  <c:v>44190</c:v>
                </c:pt>
                <c:pt idx="67">
                  <c:v>44191</c:v>
                </c:pt>
                <c:pt idx="68">
                  <c:v>44192</c:v>
                </c:pt>
                <c:pt idx="69">
                  <c:v>44193</c:v>
                </c:pt>
                <c:pt idx="70">
                  <c:v>44194</c:v>
                </c:pt>
                <c:pt idx="71">
                  <c:v>44195</c:v>
                </c:pt>
                <c:pt idx="72">
                  <c:v>44196</c:v>
                </c:pt>
                <c:pt idx="73">
                  <c:v>44197</c:v>
                </c:pt>
                <c:pt idx="74">
                  <c:v>44198</c:v>
                </c:pt>
                <c:pt idx="75">
                  <c:v>44199</c:v>
                </c:pt>
                <c:pt idx="76">
                  <c:v>44200</c:v>
                </c:pt>
                <c:pt idx="77">
                  <c:v>44201</c:v>
                </c:pt>
                <c:pt idx="78">
                  <c:v>44202</c:v>
                </c:pt>
                <c:pt idx="79">
                  <c:v>44203</c:v>
                </c:pt>
                <c:pt idx="80">
                  <c:v>44204</c:v>
                </c:pt>
                <c:pt idx="81">
                  <c:v>44205</c:v>
                </c:pt>
                <c:pt idx="82">
                  <c:v>44206</c:v>
                </c:pt>
                <c:pt idx="83">
                  <c:v>44207</c:v>
                </c:pt>
                <c:pt idx="84">
                  <c:v>44208</c:v>
                </c:pt>
                <c:pt idx="85">
                  <c:v>44209</c:v>
                </c:pt>
                <c:pt idx="86">
                  <c:v>44210</c:v>
                </c:pt>
                <c:pt idx="87">
                  <c:v>44211</c:v>
                </c:pt>
                <c:pt idx="88">
                  <c:v>44212</c:v>
                </c:pt>
                <c:pt idx="89">
                  <c:v>44213</c:v>
                </c:pt>
                <c:pt idx="90">
                  <c:v>44214</c:v>
                </c:pt>
                <c:pt idx="91">
                  <c:v>44215</c:v>
                </c:pt>
                <c:pt idx="92">
                  <c:v>44216</c:v>
                </c:pt>
                <c:pt idx="93">
                  <c:v>44217</c:v>
                </c:pt>
                <c:pt idx="94">
                  <c:v>44218</c:v>
                </c:pt>
                <c:pt idx="95">
                  <c:v>44219</c:v>
                </c:pt>
                <c:pt idx="96">
                  <c:v>44220</c:v>
                </c:pt>
                <c:pt idx="97">
                  <c:v>44221</c:v>
                </c:pt>
                <c:pt idx="98">
                  <c:v>44222</c:v>
                </c:pt>
                <c:pt idx="99">
                  <c:v>44223</c:v>
                </c:pt>
                <c:pt idx="100">
                  <c:v>44224</c:v>
                </c:pt>
                <c:pt idx="101">
                  <c:v>44225</c:v>
                </c:pt>
                <c:pt idx="102">
                  <c:v>44226</c:v>
                </c:pt>
                <c:pt idx="103">
                  <c:v>44227</c:v>
                </c:pt>
                <c:pt idx="104">
                  <c:v>44228</c:v>
                </c:pt>
                <c:pt idx="105">
                  <c:v>44229</c:v>
                </c:pt>
                <c:pt idx="106">
                  <c:v>44230</c:v>
                </c:pt>
                <c:pt idx="107">
                  <c:v>44231</c:v>
                </c:pt>
                <c:pt idx="108">
                  <c:v>44232</c:v>
                </c:pt>
                <c:pt idx="109">
                  <c:v>44233</c:v>
                </c:pt>
                <c:pt idx="110">
                  <c:v>44234</c:v>
                </c:pt>
                <c:pt idx="111">
                  <c:v>44235</c:v>
                </c:pt>
                <c:pt idx="112">
                  <c:v>44236</c:v>
                </c:pt>
                <c:pt idx="113">
                  <c:v>44237</c:v>
                </c:pt>
                <c:pt idx="114">
                  <c:v>44238</c:v>
                </c:pt>
                <c:pt idx="115">
                  <c:v>44239</c:v>
                </c:pt>
                <c:pt idx="116">
                  <c:v>44240</c:v>
                </c:pt>
                <c:pt idx="117">
                  <c:v>44241</c:v>
                </c:pt>
                <c:pt idx="118">
                  <c:v>44242</c:v>
                </c:pt>
                <c:pt idx="119">
                  <c:v>44243</c:v>
                </c:pt>
                <c:pt idx="120">
                  <c:v>44244</c:v>
                </c:pt>
                <c:pt idx="121">
                  <c:v>44245</c:v>
                </c:pt>
                <c:pt idx="122">
                  <c:v>44246</c:v>
                </c:pt>
                <c:pt idx="123">
                  <c:v>44247</c:v>
                </c:pt>
                <c:pt idx="124">
                  <c:v>44248</c:v>
                </c:pt>
                <c:pt idx="125">
                  <c:v>44249</c:v>
                </c:pt>
                <c:pt idx="126">
                  <c:v>44250</c:v>
                </c:pt>
                <c:pt idx="127">
                  <c:v>44251</c:v>
                </c:pt>
                <c:pt idx="128">
                  <c:v>44252</c:v>
                </c:pt>
                <c:pt idx="129">
                  <c:v>44253</c:v>
                </c:pt>
                <c:pt idx="130">
                  <c:v>44254</c:v>
                </c:pt>
                <c:pt idx="131">
                  <c:v>44255</c:v>
                </c:pt>
                <c:pt idx="132">
                  <c:v>44256</c:v>
                </c:pt>
                <c:pt idx="133">
                  <c:v>44257</c:v>
                </c:pt>
                <c:pt idx="134">
                  <c:v>44258</c:v>
                </c:pt>
                <c:pt idx="135">
                  <c:v>44259</c:v>
                </c:pt>
                <c:pt idx="136">
                  <c:v>44260</c:v>
                </c:pt>
                <c:pt idx="137">
                  <c:v>44261</c:v>
                </c:pt>
                <c:pt idx="138">
                  <c:v>44262</c:v>
                </c:pt>
                <c:pt idx="139">
                  <c:v>44263</c:v>
                </c:pt>
                <c:pt idx="140">
                  <c:v>44264</c:v>
                </c:pt>
                <c:pt idx="141">
                  <c:v>44265</c:v>
                </c:pt>
                <c:pt idx="142">
                  <c:v>44266</c:v>
                </c:pt>
                <c:pt idx="143">
                  <c:v>44267</c:v>
                </c:pt>
                <c:pt idx="144">
                  <c:v>44268</c:v>
                </c:pt>
                <c:pt idx="145">
                  <c:v>44269</c:v>
                </c:pt>
                <c:pt idx="146">
                  <c:v>44270</c:v>
                </c:pt>
                <c:pt idx="147">
                  <c:v>44271</c:v>
                </c:pt>
                <c:pt idx="148">
                  <c:v>44272</c:v>
                </c:pt>
                <c:pt idx="149">
                  <c:v>44273</c:v>
                </c:pt>
                <c:pt idx="150">
                  <c:v>44274</c:v>
                </c:pt>
                <c:pt idx="151">
                  <c:v>44275</c:v>
                </c:pt>
                <c:pt idx="152">
                  <c:v>44276</c:v>
                </c:pt>
                <c:pt idx="153">
                  <c:v>44277</c:v>
                </c:pt>
                <c:pt idx="154">
                  <c:v>44278</c:v>
                </c:pt>
                <c:pt idx="155">
                  <c:v>44279</c:v>
                </c:pt>
                <c:pt idx="156">
                  <c:v>44280</c:v>
                </c:pt>
                <c:pt idx="157">
                  <c:v>44281</c:v>
                </c:pt>
                <c:pt idx="158">
                  <c:v>44282</c:v>
                </c:pt>
                <c:pt idx="159">
                  <c:v>44283</c:v>
                </c:pt>
                <c:pt idx="160">
                  <c:v>44284</c:v>
                </c:pt>
                <c:pt idx="161">
                  <c:v>44285</c:v>
                </c:pt>
                <c:pt idx="162">
                  <c:v>44286</c:v>
                </c:pt>
                <c:pt idx="163">
                  <c:v>44287</c:v>
                </c:pt>
                <c:pt idx="164">
                  <c:v>44288</c:v>
                </c:pt>
                <c:pt idx="165">
                  <c:v>44289</c:v>
                </c:pt>
                <c:pt idx="166">
                  <c:v>44290</c:v>
                </c:pt>
                <c:pt idx="167">
                  <c:v>44291</c:v>
                </c:pt>
                <c:pt idx="168">
                  <c:v>44292</c:v>
                </c:pt>
                <c:pt idx="169">
                  <c:v>44293</c:v>
                </c:pt>
                <c:pt idx="170">
                  <c:v>44294</c:v>
                </c:pt>
                <c:pt idx="171">
                  <c:v>44295</c:v>
                </c:pt>
                <c:pt idx="172">
                  <c:v>44296</c:v>
                </c:pt>
                <c:pt idx="173">
                  <c:v>44297</c:v>
                </c:pt>
                <c:pt idx="174">
                  <c:v>44298</c:v>
                </c:pt>
                <c:pt idx="175">
                  <c:v>44299</c:v>
                </c:pt>
                <c:pt idx="176">
                  <c:v>44300</c:v>
                </c:pt>
                <c:pt idx="177">
                  <c:v>44301</c:v>
                </c:pt>
                <c:pt idx="178">
                  <c:v>44302</c:v>
                </c:pt>
                <c:pt idx="179">
                  <c:v>44303</c:v>
                </c:pt>
                <c:pt idx="180">
                  <c:v>44304</c:v>
                </c:pt>
                <c:pt idx="181">
                  <c:v>44305</c:v>
                </c:pt>
                <c:pt idx="182">
                  <c:v>44306</c:v>
                </c:pt>
                <c:pt idx="183">
                  <c:v>44307</c:v>
                </c:pt>
                <c:pt idx="184">
                  <c:v>44308</c:v>
                </c:pt>
                <c:pt idx="185">
                  <c:v>44309</c:v>
                </c:pt>
                <c:pt idx="186">
                  <c:v>44310</c:v>
                </c:pt>
                <c:pt idx="187">
                  <c:v>44311</c:v>
                </c:pt>
                <c:pt idx="188">
                  <c:v>44312</c:v>
                </c:pt>
                <c:pt idx="189">
                  <c:v>44313</c:v>
                </c:pt>
                <c:pt idx="190">
                  <c:v>44314</c:v>
                </c:pt>
                <c:pt idx="191">
                  <c:v>44315</c:v>
                </c:pt>
                <c:pt idx="192">
                  <c:v>44316</c:v>
                </c:pt>
                <c:pt idx="193">
                  <c:v>44317</c:v>
                </c:pt>
                <c:pt idx="194">
                  <c:v>44318</c:v>
                </c:pt>
                <c:pt idx="195">
                  <c:v>44319</c:v>
                </c:pt>
                <c:pt idx="196">
                  <c:v>44320</c:v>
                </c:pt>
                <c:pt idx="197">
                  <c:v>44321</c:v>
                </c:pt>
                <c:pt idx="198">
                  <c:v>44322</c:v>
                </c:pt>
                <c:pt idx="199">
                  <c:v>44323</c:v>
                </c:pt>
                <c:pt idx="200">
                  <c:v>44324</c:v>
                </c:pt>
                <c:pt idx="201">
                  <c:v>44325</c:v>
                </c:pt>
                <c:pt idx="202">
                  <c:v>44326</c:v>
                </c:pt>
                <c:pt idx="203">
                  <c:v>44327</c:v>
                </c:pt>
                <c:pt idx="204">
                  <c:v>44328</c:v>
                </c:pt>
                <c:pt idx="205">
                  <c:v>44329</c:v>
                </c:pt>
                <c:pt idx="206">
                  <c:v>44330</c:v>
                </c:pt>
                <c:pt idx="207">
                  <c:v>44331</c:v>
                </c:pt>
                <c:pt idx="208">
                  <c:v>44332</c:v>
                </c:pt>
                <c:pt idx="209">
                  <c:v>44333</c:v>
                </c:pt>
                <c:pt idx="210">
                  <c:v>44334</c:v>
                </c:pt>
                <c:pt idx="211">
                  <c:v>44335</c:v>
                </c:pt>
                <c:pt idx="212">
                  <c:v>44336</c:v>
                </c:pt>
                <c:pt idx="213">
                  <c:v>44337</c:v>
                </c:pt>
                <c:pt idx="214">
                  <c:v>44338</c:v>
                </c:pt>
                <c:pt idx="215">
                  <c:v>44339</c:v>
                </c:pt>
                <c:pt idx="216">
                  <c:v>44340</c:v>
                </c:pt>
                <c:pt idx="217">
                  <c:v>44341</c:v>
                </c:pt>
                <c:pt idx="218">
                  <c:v>44342</c:v>
                </c:pt>
                <c:pt idx="219">
                  <c:v>44343</c:v>
                </c:pt>
                <c:pt idx="220">
                  <c:v>44344</c:v>
                </c:pt>
                <c:pt idx="221">
                  <c:v>44345</c:v>
                </c:pt>
                <c:pt idx="222">
                  <c:v>44346</c:v>
                </c:pt>
                <c:pt idx="223">
                  <c:v>44347</c:v>
                </c:pt>
                <c:pt idx="224">
                  <c:v>44348</c:v>
                </c:pt>
                <c:pt idx="225">
                  <c:v>44349</c:v>
                </c:pt>
                <c:pt idx="226">
                  <c:v>44350</c:v>
                </c:pt>
                <c:pt idx="227">
                  <c:v>44351</c:v>
                </c:pt>
                <c:pt idx="228">
                  <c:v>44352</c:v>
                </c:pt>
                <c:pt idx="229">
                  <c:v>44353</c:v>
                </c:pt>
                <c:pt idx="230">
                  <c:v>44354</c:v>
                </c:pt>
                <c:pt idx="231">
                  <c:v>44355</c:v>
                </c:pt>
                <c:pt idx="232">
                  <c:v>44356</c:v>
                </c:pt>
                <c:pt idx="233">
                  <c:v>44357</c:v>
                </c:pt>
                <c:pt idx="234">
                  <c:v>44358</c:v>
                </c:pt>
                <c:pt idx="235">
                  <c:v>44359</c:v>
                </c:pt>
                <c:pt idx="236">
                  <c:v>44360</c:v>
                </c:pt>
                <c:pt idx="237">
                  <c:v>44361</c:v>
                </c:pt>
                <c:pt idx="238">
                  <c:v>44362</c:v>
                </c:pt>
                <c:pt idx="239">
                  <c:v>44363</c:v>
                </c:pt>
                <c:pt idx="240">
                  <c:v>44364</c:v>
                </c:pt>
                <c:pt idx="241">
                  <c:v>44365</c:v>
                </c:pt>
                <c:pt idx="242">
                  <c:v>44366</c:v>
                </c:pt>
                <c:pt idx="243">
                  <c:v>44367</c:v>
                </c:pt>
                <c:pt idx="244">
                  <c:v>44368</c:v>
                </c:pt>
                <c:pt idx="245">
                  <c:v>44369</c:v>
                </c:pt>
                <c:pt idx="246">
                  <c:v>44370</c:v>
                </c:pt>
                <c:pt idx="247">
                  <c:v>44371</c:v>
                </c:pt>
                <c:pt idx="248">
                  <c:v>44372</c:v>
                </c:pt>
                <c:pt idx="249">
                  <c:v>44373</c:v>
                </c:pt>
                <c:pt idx="250">
                  <c:v>44374</c:v>
                </c:pt>
                <c:pt idx="251">
                  <c:v>44375</c:v>
                </c:pt>
                <c:pt idx="252">
                  <c:v>44376</c:v>
                </c:pt>
                <c:pt idx="253">
                  <c:v>44377</c:v>
                </c:pt>
                <c:pt idx="254">
                  <c:v>44378</c:v>
                </c:pt>
                <c:pt idx="255">
                  <c:v>44379</c:v>
                </c:pt>
                <c:pt idx="256">
                  <c:v>44380</c:v>
                </c:pt>
                <c:pt idx="257">
                  <c:v>44381</c:v>
                </c:pt>
                <c:pt idx="258">
                  <c:v>44382</c:v>
                </c:pt>
                <c:pt idx="259">
                  <c:v>44383</c:v>
                </c:pt>
                <c:pt idx="260">
                  <c:v>44384</c:v>
                </c:pt>
                <c:pt idx="261">
                  <c:v>44385</c:v>
                </c:pt>
                <c:pt idx="262">
                  <c:v>44386</c:v>
                </c:pt>
                <c:pt idx="263">
                  <c:v>44387</c:v>
                </c:pt>
                <c:pt idx="264">
                  <c:v>44388</c:v>
                </c:pt>
                <c:pt idx="265">
                  <c:v>44389</c:v>
                </c:pt>
                <c:pt idx="266">
                  <c:v>44390</c:v>
                </c:pt>
                <c:pt idx="267">
                  <c:v>44391</c:v>
                </c:pt>
                <c:pt idx="268">
                  <c:v>44392</c:v>
                </c:pt>
                <c:pt idx="269">
                  <c:v>44393</c:v>
                </c:pt>
                <c:pt idx="270">
                  <c:v>44394</c:v>
                </c:pt>
                <c:pt idx="271">
                  <c:v>44395</c:v>
                </c:pt>
                <c:pt idx="272">
                  <c:v>44396</c:v>
                </c:pt>
                <c:pt idx="273">
                  <c:v>44397</c:v>
                </c:pt>
                <c:pt idx="274">
                  <c:v>44398</c:v>
                </c:pt>
                <c:pt idx="275">
                  <c:v>44399</c:v>
                </c:pt>
                <c:pt idx="276">
                  <c:v>44400</c:v>
                </c:pt>
                <c:pt idx="277">
                  <c:v>44401</c:v>
                </c:pt>
                <c:pt idx="278">
                  <c:v>44402</c:v>
                </c:pt>
                <c:pt idx="279">
                  <c:v>44403</c:v>
                </c:pt>
                <c:pt idx="280">
                  <c:v>44404</c:v>
                </c:pt>
                <c:pt idx="281">
                  <c:v>44405</c:v>
                </c:pt>
                <c:pt idx="282">
                  <c:v>44406</c:v>
                </c:pt>
                <c:pt idx="283">
                  <c:v>44407</c:v>
                </c:pt>
                <c:pt idx="284">
                  <c:v>44408</c:v>
                </c:pt>
                <c:pt idx="285">
                  <c:v>44409</c:v>
                </c:pt>
                <c:pt idx="286">
                  <c:v>44410</c:v>
                </c:pt>
                <c:pt idx="287">
                  <c:v>44411</c:v>
                </c:pt>
                <c:pt idx="288">
                  <c:v>44412</c:v>
                </c:pt>
                <c:pt idx="289">
                  <c:v>44413</c:v>
                </c:pt>
                <c:pt idx="290">
                  <c:v>44414</c:v>
                </c:pt>
                <c:pt idx="291">
                  <c:v>44415</c:v>
                </c:pt>
                <c:pt idx="292">
                  <c:v>44416</c:v>
                </c:pt>
                <c:pt idx="293">
                  <c:v>44417</c:v>
                </c:pt>
                <c:pt idx="294">
                  <c:v>44418</c:v>
                </c:pt>
                <c:pt idx="295">
                  <c:v>44419</c:v>
                </c:pt>
                <c:pt idx="296">
                  <c:v>44420</c:v>
                </c:pt>
                <c:pt idx="297">
                  <c:v>44421</c:v>
                </c:pt>
                <c:pt idx="298">
                  <c:v>44422</c:v>
                </c:pt>
                <c:pt idx="299">
                  <c:v>44423</c:v>
                </c:pt>
                <c:pt idx="300">
                  <c:v>44424</c:v>
                </c:pt>
                <c:pt idx="301">
                  <c:v>44425</c:v>
                </c:pt>
                <c:pt idx="302">
                  <c:v>44426</c:v>
                </c:pt>
                <c:pt idx="303">
                  <c:v>44427</c:v>
                </c:pt>
                <c:pt idx="304">
                  <c:v>44428</c:v>
                </c:pt>
                <c:pt idx="305">
                  <c:v>44429</c:v>
                </c:pt>
                <c:pt idx="306">
                  <c:v>44430</c:v>
                </c:pt>
                <c:pt idx="307">
                  <c:v>44431</c:v>
                </c:pt>
                <c:pt idx="308">
                  <c:v>44432</c:v>
                </c:pt>
                <c:pt idx="309">
                  <c:v>44433</c:v>
                </c:pt>
                <c:pt idx="310">
                  <c:v>44434</c:v>
                </c:pt>
                <c:pt idx="311">
                  <c:v>44435</c:v>
                </c:pt>
                <c:pt idx="312">
                  <c:v>44436</c:v>
                </c:pt>
                <c:pt idx="313">
                  <c:v>44437</c:v>
                </c:pt>
                <c:pt idx="314">
                  <c:v>44438</c:v>
                </c:pt>
                <c:pt idx="315">
                  <c:v>44439</c:v>
                </c:pt>
                <c:pt idx="316">
                  <c:v>44440</c:v>
                </c:pt>
                <c:pt idx="317">
                  <c:v>44441</c:v>
                </c:pt>
                <c:pt idx="318">
                  <c:v>44442</c:v>
                </c:pt>
                <c:pt idx="319">
                  <c:v>44443</c:v>
                </c:pt>
                <c:pt idx="320">
                  <c:v>44444</c:v>
                </c:pt>
                <c:pt idx="321">
                  <c:v>44445</c:v>
                </c:pt>
                <c:pt idx="322">
                  <c:v>44446</c:v>
                </c:pt>
                <c:pt idx="323">
                  <c:v>44447</c:v>
                </c:pt>
                <c:pt idx="324">
                  <c:v>44448</c:v>
                </c:pt>
                <c:pt idx="325">
                  <c:v>44449</c:v>
                </c:pt>
                <c:pt idx="326">
                  <c:v>44450</c:v>
                </c:pt>
                <c:pt idx="327">
                  <c:v>44451</c:v>
                </c:pt>
                <c:pt idx="328">
                  <c:v>44452</c:v>
                </c:pt>
                <c:pt idx="329">
                  <c:v>44453</c:v>
                </c:pt>
                <c:pt idx="330">
                  <c:v>44454</c:v>
                </c:pt>
                <c:pt idx="331">
                  <c:v>44455</c:v>
                </c:pt>
                <c:pt idx="332">
                  <c:v>44456</c:v>
                </c:pt>
                <c:pt idx="333">
                  <c:v>44457</c:v>
                </c:pt>
                <c:pt idx="334">
                  <c:v>44458</c:v>
                </c:pt>
                <c:pt idx="335">
                  <c:v>44459</c:v>
                </c:pt>
                <c:pt idx="336">
                  <c:v>44460</c:v>
                </c:pt>
                <c:pt idx="337">
                  <c:v>44461</c:v>
                </c:pt>
                <c:pt idx="338">
                  <c:v>44462</c:v>
                </c:pt>
                <c:pt idx="339">
                  <c:v>44463</c:v>
                </c:pt>
                <c:pt idx="340">
                  <c:v>44464</c:v>
                </c:pt>
                <c:pt idx="341">
                  <c:v>44465</c:v>
                </c:pt>
                <c:pt idx="342">
                  <c:v>44466</c:v>
                </c:pt>
                <c:pt idx="343">
                  <c:v>44467</c:v>
                </c:pt>
                <c:pt idx="344">
                  <c:v>44468</c:v>
                </c:pt>
                <c:pt idx="345">
                  <c:v>44469</c:v>
                </c:pt>
                <c:pt idx="346">
                  <c:v>44470</c:v>
                </c:pt>
                <c:pt idx="347">
                  <c:v>44471</c:v>
                </c:pt>
                <c:pt idx="348">
                  <c:v>44472</c:v>
                </c:pt>
                <c:pt idx="349">
                  <c:v>44473</c:v>
                </c:pt>
                <c:pt idx="350">
                  <c:v>44474</c:v>
                </c:pt>
                <c:pt idx="351">
                  <c:v>44475</c:v>
                </c:pt>
                <c:pt idx="352">
                  <c:v>44476</c:v>
                </c:pt>
                <c:pt idx="353">
                  <c:v>44477</c:v>
                </c:pt>
                <c:pt idx="354">
                  <c:v>44478</c:v>
                </c:pt>
                <c:pt idx="355">
                  <c:v>44479</c:v>
                </c:pt>
                <c:pt idx="356">
                  <c:v>44480</c:v>
                </c:pt>
                <c:pt idx="357">
                  <c:v>44481</c:v>
                </c:pt>
                <c:pt idx="358">
                  <c:v>44482</c:v>
                </c:pt>
                <c:pt idx="359">
                  <c:v>44483</c:v>
                </c:pt>
                <c:pt idx="360">
                  <c:v>44484</c:v>
                </c:pt>
                <c:pt idx="361">
                  <c:v>44485</c:v>
                </c:pt>
                <c:pt idx="362">
                  <c:v>44486</c:v>
                </c:pt>
                <c:pt idx="363">
                  <c:v>44487</c:v>
                </c:pt>
                <c:pt idx="364">
                  <c:v>44488</c:v>
                </c:pt>
                <c:pt idx="365">
                  <c:v>44489</c:v>
                </c:pt>
                <c:pt idx="366">
                  <c:v>44490</c:v>
                </c:pt>
                <c:pt idx="367">
                  <c:v>44491</c:v>
                </c:pt>
                <c:pt idx="368">
                  <c:v>44492</c:v>
                </c:pt>
                <c:pt idx="369">
                  <c:v>44493</c:v>
                </c:pt>
                <c:pt idx="370">
                  <c:v>44494</c:v>
                </c:pt>
                <c:pt idx="371">
                  <c:v>44495</c:v>
                </c:pt>
                <c:pt idx="372">
                  <c:v>44496</c:v>
                </c:pt>
                <c:pt idx="373">
                  <c:v>44497</c:v>
                </c:pt>
                <c:pt idx="374">
                  <c:v>44498</c:v>
                </c:pt>
                <c:pt idx="375">
                  <c:v>44499</c:v>
                </c:pt>
                <c:pt idx="376">
                  <c:v>44500</c:v>
                </c:pt>
                <c:pt idx="377">
                  <c:v>44501</c:v>
                </c:pt>
                <c:pt idx="378">
                  <c:v>44502</c:v>
                </c:pt>
                <c:pt idx="379">
                  <c:v>44503</c:v>
                </c:pt>
                <c:pt idx="380">
                  <c:v>44504</c:v>
                </c:pt>
                <c:pt idx="381">
                  <c:v>44505</c:v>
                </c:pt>
                <c:pt idx="382">
                  <c:v>44506</c:v>
                </c:pt>
                <c:pt idx="383">
                  <c:v>44507</c:v>
                </c:pt>
                <c:pt idx="384">
                  <c:v>44508</c:v>
                </c:pt>
                <c:pt idx="385">
                  <c:v>44509</c:v>
                </c:pt>
                <c:pt idx="386">
                  <c:v>44510</c:v>
                </c:pt>
                <c:pt idx="387">
                  <c:v>44511</c:v>
                </c:pt>
                <c:pt idx="388">
                  <c:v>44512</c:v>
                </c:pt>
                <c:pt idx="389">
                  <c:v>44513</c:v>
                </c:pt>
                <c:pt idx="390">
                  <c:v>44514</c:v>
                </c:pt>
                <c:pt idx="391">
                  <c:v>44515</c:v>
                </c:pt>
                <c:pt idx="392">
                  <c:v>44516</c:v>
                </c:pt>
                <c:pt idx="393">
                  <c:v>44517</c:v>
                </c:pt>
                <c:pt idx="394">
                  <c:v>44518</c:v>
                </c:pt>
                <c:pt idx="395">
                  <c:v>44519</c:v>
                </c:pt>
                <c:pt idx="396">
                  <c:v>44520</c:v>
                </c:pt>
                <c:pt idx="397">
                  <c:v>44521</c:v>
                </c:pt>
                <c:pt idx="398">
                  <c:v>44522</c:v>
                </c:pt>
                <c:pt idx="399">
                  <c:v>44523</c:v>
                </c:pt>
                <c:pt idx="400">
                  <c:v>44524</c:v>
                </c:pt>
                <c:pt idx="401">
                  <c:v>44525</c:v>
                </c:pt>
                <c:pt idx="402">
                  <c:v>44526</c:v>
                </c:pt>
                <c:pt idx="403">
                  <c:v>44527</c:v>
                </c:pt>
                <c:pt idx="404">
                  <c:v>44528</c:v>
                </c:pt>
                <c:pt idx="405">
                  <c:v>44529</c:v>
                </c:pt>
                <c:pt idx="406">
                  <c:v>44530</c:v>
                </c:pt>
                <c:pt idx="407">
                  <c:v>44531</c:v>
                </c:pt>
                <c:pt idx="408">
                  <c:v>44532</c:v>
                </c:pt>
                <c:pt idx="409">
                  <c:v>44533</c:v>
                </c:pt>
                <c:pt idx="410">
                  <c:v>44534</c:v>
                </c:pt>
                <c:pt idx="411">
                  <c:v>44535</c:v>
                </c:pt>
                <c:pt idx="412">
                  <c:v>44536</c:v>
                </c:pt>
                <c:pt idx="413">
                  <c:v>44537</c:v>
                </c:pt>
                <c:pt idx="414">
                  <c:v>44538</c:v>
                </c:pt>
                <c:pt idx="415">
                  <c:v>44539</c:v>
                </c:pt>
                <c:pt idx="416">
                  <c:v>44540</c:v>
                </c:pt>
                <c:pt idx="417">
                  <c:v>44541</c:v>
                </c:pt>
                <c:pt idx="418">
                  <c:v>44542</c:v>
                </c:pt>
                <c:pt idx="419">
                  <c:v>44543</c:v>
                </c:pt>
                <c:pt idx="420">
                  <c:v>44544</c:v>
                </c:pt>
                <c:pt idx="421">
                  <c:v>44545</c:v>
                </c:pt>
                <c:pt idx="422">
                  <c:v>44546</c:v>
                </c:pt>
                <c:pt idx="423">
                  <c:v>44547</c:v>
                </c:pt>
                <c:pt idx="424">
                  <c:v>44548</c:v>
                </c:pt>
                <c:pt idx="425">
                  <c:v>44549</c:v>
                </c:pt>
                <c:pt idx="426">
                  <c:v>44550</c:v>
                </c:pt>
                <c:pt idx="427">
                  <c:v>44551</c:v>
                </c:pt>
                <c:pt idx="428">
                  <c:v>44552</c:v>
                </c:pt>
                <c:pt idx="429">
                  <c:v>44553</c:v>
                </c:pt>
                <c:pt idx="430">
                  <c:v>44554</c:v>
                </c:pt>
                <c:pt idx="431">
                  <c:v>44555</c:v>
                </c:pt>
                <c:pt idx="432">
                  <c:v>44556</c:v>
                </c:pt>
                <c:pt idx="433">
                  <c:v>44557</c:v>
                </c:pt>
                <c:pt idx="434">
                  <c:v>44558</c:v>
                </c:pt>
                <c:pt idx="435">
                  <c:v>44559</c:v>
                </c:pt>
                <c:pt idx="436">
                  <c:v>44560</c:v>
                </c:pt>
                <c:pt idx="437">
                  <c:v>44561</c:v>
                </c:pt>
                <c:pt idx="438">
                  <c:v>44562</c:v>
                </c:pt>
                <c:pt idx="439">
                  <c:v>44563</c:v>
                </c:pt>
                <c:pt idx="440">
                  <c:v>44564</c:v>
                </c:pt>
                <c:pt idx="441">
                  <c:v>44565</c:v>
                </c:pt>
                <c:pt idx="442">
                  <c:v>44566</c:v>
                </c:pt>
                <c:pt idx="443">
                  <c:v>44567</c:v>
                </c:pt>
                <c:pt idx="444">
                  <c:v>44568</c:v>
                </c:pt>
                <c:pt idx="445">
                  <c:v>44569</c:v>
                </c:pt>
                <c:pt idx="446">
                  <c:v>44570</c:v>
                </c:pt>
                <c:pt idx="447">
                  <c:v>44571</c:v>
                </c:pt>
                <c:pt idx="448">
                  <c:v>44572</c:v>
                </c:pt>
                <c:pt idx="449">
                  <c:v>44573</c:v>
                </c:pt>
                <c:pt idx="450">
                  <c:v>44574</c:v>
                </c:pt>
                <c:pt idx="451">
                  <c:v>44575</c:v>
                </c:pt>
                <c:pt idx="452">
                  <c:v>44576</c:v>
                </c:pt>
                <c:pt idx="453">
                  <c:v>44577</c:v>
                </c:pt>
                <c:pt idx="454">
                  <c:v>44578</c:v>
                </c:pt>
                <c:pt idx="455">
                  <c:v>44579</c:v>
                </c:pt>
                <c:pt idx="456">
                  <c:v>44580</c:v>
                </c:pt>
                <c:pt idx="457">
                  <c:v>44581</c:v>
                </c:pt>
                <c:pt idx="458">
                  <c:v>44582</c:v>
                </c:pt>
                <c:pt idx="459">
                  <c:v>44583</c:v>
                </c:pt>
                <c:pt idx="460">
                  <c:v>44584</c:v>
                </c:pt>
                <c:pt idx="461">
                  <c:v>44585</c:v>
                </c:pt>
                <c:pt idx="462">
                  <c:v>44586</c:v>
                </c:pt>
                <c:pt idx="463">
                  <c:v>44587</c:v>
                </c:pt>
                <c:pt idx="464">
                  <c:v>44588</c:v>
                </c:pt>
                <c:pt idx="465">
                  <c:v>44589</c:v>
                </c:pt>
                <c:pt idx="466">
                  <c:v>44590</c:v>
                </c:pt>
                <c:pt idx="467">
                  <c:v>44591</c:v>
                </c:pt>
                <c:pt idx="468">
                  <c:v>44592</c:v>
                </c:pt>
                <c:pt idx="469">
                  <c:v>44593</c:v>
                </c:pt>
                <c:pt idx="470">
                  <c:v>44594</c:v>
                </c:pt>
                <c:pt idx="471">
                  <c:v>44595</c:v>
                </c:pt>
                <c:pt idx="472">
                  <c:v>44596</c:v>
                </c:pt>
                <c:pt idx="473">
                  <c:v>44597</c:v>
                </c:pt>
                <c:pt idx="474">
                  <c:v>44598</c:v>
                </c:pt>
                <c:pt idx="475">
                  <c:v>44599</c:v>
                </c:pt>
                <c:pt idx="476">
                  <c:v>44600</c:v>
                </c:pt>
                <c:pt idx="477">
                  <c:v>44601</c:v>
                </c:pt>
                <c:pt idx="478">
                  <c:v>44602</c:v>
                </c:pt>
                <c:pt idx="479">
                  <c:v>44603</c:v>
                </c:pt>
                <c:pt idx="480">
                  <c:v>44604</c:v>
                </c:pt>
                <c:pt idx="481">
                  <c:v>44605</c:v>
                </c:pt>
                <c:pt idx="482">
                  <c:v>44606</c:v>
                </c:pt>
                <c:pt idx="483">
                  <c:v>44607</c:v>
                </c:pt>
                <c:pt idx="484">
                  <c:v>44608</c:v>
                </c:pt>
                <c:pt idx="485">
                  <c:v>44609</c:v>
                </c:pt>
                <c:pt idx="486">
                  <c:v>44610</c:v>
                </c:pt>
                <c:pt idx="487">
                  <c:v>44611</c:v>
                </c:pt>
                <c:pt idx="488">
                  <c:v>44612</c:v>
                </c:pt>
                <c:pt idx="489">
                  <c:v>44613</c:v>
                </c:pt>
                <c:pt idx="490">
                  <c:v>44614</c:v>
                </c:pt>
                <c:pt idx="491">
                  <c:v>44615</c:v>
                </c:pt>
                <c:pt idx="492">
                  <c:v>44616</c:v>
                </c:pt>
                <c:pt idx="493">
                  <c:v>44617</c:v>
                </c:pt>
                <c:pt idx="494">
                  <c:v>44618</c:v>
                </c:pt>
                <c:pt idx="495">
                  <c:v>44619</c:v>
                </c:pt>
                <c:pt idx="496">
                  <c:v>44620</c:v>
                </c:pt>
                <c:pt idx="497">
                  <c:v>44621</c:v>
                </c:pt>
                <c:pt idx="498">
                  <c:v>44622</c:v>
                </c:pt>
                <c:pt idx="499">
                  <c:v>44623</c:v>
                </c:pt>
                <c:pt idx="500">
                  <c:v>44624</c:v>
                </c:pt>
                <c:pt idx="501">
                  <c:v>44625</c:v>
                </c:pt>
                <c:pt idx="502">
                  <c:v>44626</c:v>
                </c:pt>
                <c:pt idx="503">
                  <c:v>44627</c:v>
                </c:pt>
                <c:pt idx="504">
                  <c:v>44628</c:v>
                </c:pt>
                <c:pt idx="505">
                  <c:v>44629</c:v>
                </c:pt>
                <c:pt idx="506">
                  <c:v>44630</c:v>
                </c:pt>
                <c:pt idx="507">
                  <c:v>44631</c:v>
                </c:pt>
                <c:pt idx="508">
                  <c:v>44632</c:v>
                </c:pt>
                <c:pt idx="509">
                  <c:v>44633</c:v>
                </c:pt>
                <c:pt idx="510">
                  <c:v>44634</c:v>
                </c:pt>
                <c:pt idx="511">
                  <c:v>44635</c:v>
                </c:pt>
                <c:pt idx="512">
                  <c:v>44636</c:v>
                </c:pt>
                <c:pt idx="513">
                  <c:v>44637</c:v>
                </c:pt>
                <c:pt idx="514">
                  <c:v>44638</c:v>
                </c:pt>
                <c:pt idx="515">
                  <c:v>44639</c:v>
                </c:pt>
                <c:pt idx="516">
                  <c:v>44640</c:v>
                </c:pt>
                <c:pt idx="517">
                  <c:v>44641</c:v>
                </c:pt>
                <c:pt idx="518">
                  <c:v>44642</c:v>
                </c:pt>
                <c:pt idx="519">
                  <c:v>44643</c:v>
                </c:pt>
                <c:pt idx="520">
                  <c:v>44644</c:v>
                </c:pt>
                <c:pt idx="521">
                  <c:v>44645</c:v>
                </c:pt>
                <c:pt idx="522">
                  <c:v>44646</c:v>
                </c:pt>
                <c:pt idx="523">
                  <c:v>44647</c:v>
                </c:pt>
                <c:pt idx="524">
                  <c:v>44648</c:v>
                </c:pt>
                <c:pt idx="525">
                  <c:v>44649</c:v>
                </c:pt>
                <c:pt idx="526">
                  <c:v>44650</c:v>
                </c:pt>
                <c:pt idx="527">
                  <c:v>44651</c:v>
                </c:pt>
                <c:pt idx="528">
                  <c:v>44652</c:v>
                </c:pt>
                <c:pt idx="529">
                  <c:v>44653</c:v>
                </c:pt>
                <c:pt idx="530">
                  <c:v>44654</c:v>
                </c:pt>
                <c:pt idx="531">
                  <c:v>44655</c:v>
                </c:pt>
                <c:pt idx="532">
                  <c:v>44656</c:v>
                </c:pt>
                <c:pt idx="533">
                  <c:v>44657</c:v>
                </c:pt>
                <c:pt idx="534">
                  <c:v>44658</c:v>
                </c:pt>
                <c:pt idx="535">
                  <c:v>44659</c:v>
                </c:pt>
                <c:pt idx="536">
                  <c:v>44660</c:v>
                </c:pt>
                <c:pt idx="537">
                  <c:v>44661</c:v>
                </c:pt>
                <c:pt idx="538">
                  <c:v>44662</c:v>
                </c:pt>
                <c:pt idx="539">
                  <c:v>44663</c:v>
                </c:pt>
                <c:pt idx="540">
                  <c:v>44664</c:v>
                </c:pt>
                <c:pt idx="541">
                  <c:v>44665</c:v>
                </c:pt>
                <c:pt idx="542">
                  <c:v>44666</c:v>
                </c:pt>
                <c:pt idx="543">
                  <c:v>44667</c:v>
                </c:pt>
                <c:pt idx="544">
                  <c:v>44668</c:v>
                </c:pt>
                <c:pt idx="545">
                  <c:v>44669</c:v>
                </c:pt>
                <c:pt idx="546">
                  <c:v>44670</c:v>
                </c:pt>
                <c:pt idx="547">
                  <c:v>44671</c:v>
                </c:pt>
                <c:pt idx="548">
                  <c:v>44672</c:v>
                </c:pt>
                <c:pt idx="549">
                  <c:v>44673</c:v>
                </c:pt>
                <c:pt idx="550">
                  <c:v>44674</c:v>
                </c:pt>
                <c:pt idx="551">
                  <c:v>44675</c:v>
                </c:pt>
                <c:pt idx="552">
                  <c:v>44676</c:v>
                </c:pt>
                <c:pt idx="553">
                  <c:v>44677</c:v>
                </c:pt>
                <c:pt idx="554">
                  <c:v>44678</c:v>
                </c:pt>
                <c:pt idx="555">
                  <c:v>44679</c:v>
                </c:pt>
                <c:pt idx="556">
                  <c:v>44680</c:v>
                </c:pt>
                <c:pt idx="557">
                  <c:v>44681</c:v>
                </c:pt>
                <c:pt idx="558">
                  <c:v>44682</c:v>
                </c:pt>
                <c:pt idx="559">
                  <c:v>44683</c:v>
                </c:pt>
                <c:pt idx="560">
                  <c:v>44684</c:v>
                </c:pt>
                <c:pt idx="561">
                  <c:v>44685</c:v>
                </c:pt>
                <c:pt idx="562">
                  <c:v>44686</c:v>
                </c:pt>
                <c:pt idx="563">
                  <c:v>44687</c:v>
                </c:pt>
                <c:pt idx="564">
                  <c:v>44688</c:v>
                </c:pt>
                <c:pt idx="565">
                  <c:v>44689</c:v>
                </c:pt>
                <c:pt idx="566">
                  <c:v>44690</c:v>
                </c:pt>
                <c:pt idx="567">
                  <c:v>44691</c:v>
                </c:pt>
                <c:pt idx="568">
                  <c:v>44692</c:v>
                </c:pt>
                <c:pt idx="569">
                  <c:v>44693</c:v>
                </c:pt>
                <c:pt idx="570">
                  <c:v>44694</c:v>
                </c:pt>
                <c:pt idx="571">
                  <c:v>44695</c:v>
                </c:pt>
                <c:pt idx="572">
                  <c:v>44696</c:v>
                </c:pt>
                <c:pt idx="573">
                  <c:v>44697</c:v>
                </c:pt>
                <c:pt idx="574">
                  <c:v>44698</c:v>
                </c:pt>
                <c:pt idx="575">
                  <c:v>44699</c:v>
                </c:pt>
                <c:pt idx="576">
                  <c:v>44700</c:v>
                </c:pt>
                <c:pt idx="577">
                  <c:v>44701</c:v>
                </c:pt>
                <c:pt idx="578">
                  <c:v>44702</c:v>
                </c:pt>
                <c:pt idx="579">
                  <c:v>44703</c:v>
                </c:pt>
                <c:pt idx="580">
                  <c:v>44704</c:v>
                </c:pt>
                <c:pt idx="581">
                  <c:v>44705</c:v>
                </c:pt>
                <c:pt idx="582">
                  <c:v>44706</c:v>
                </c:pt>
                <c:pt idx="583">
                  <c:v>44707</c:v>
                </c:pt>
                <c:pt idx="584">
                  <c:v>44708</c:v>
                </c:pt>
                <c:pt idx="585">
                  <c:v>44709</c:v>
                </c:pt>
                <c:pt idx="586">
                  <c:v>44710</c:v>
                </c:pt>
                <c:pt idx="587">
                  <c:v>44711</c:v>
                </c:pt>
                <c:pt idx="588">
                  <c:v>44712</c:v>
                </c:pt>
                <c:pt idx="589">
                  <c:v>44713</c:v>
                </c:pt>
                <c:pt idx="590">
                  <c:v>44714</c:v>
                </c:pt>
                <c:pt idx="591">
                  <c:v>44715</c:v>
                </c:pt>
                <c:pt idx="592">
                  <c:v>44716</c:v>
                </c:pt>
                <c:pt idx="593">
                  <c:v>44717</c:v>
                </c:pt>
                <c:pt idx="594">
                  <c:v>44718</c:v>
                </c:pt>
                <c:pt idx="595">
                  <c:v>44719</c:v>
                </c:pt>
                <c:pt idx="596">
                  <c:v>44720</c:v>
                </c:pt>
                <c:pt idx="597">
                  <c:v>44721</c:v>
                </c:pt>
                <c:pt idx="598">
                  <c:v>44722</c:v>
                </c:pt>
                <c:pt idx="599">
                  <c:v>44723</c:v>
                </c:pt>
                <c:pt idx="600">
                  <c:v>44724</c:v>
                </c:pt>
                <c:pt idx="601">
                  <c:v>44725</c:v>
                </c:pt>
                <c:pt idx="602">
                  <c:v>44726</c:v>
                </c:pt>
                <c:pt idx="603">
                  <c:v>44727</c:v>
                </c:pt>
                <c:pt idx="604">
                  <c:v>44728</c:v>
                </c:pt>
                <c:pt idx="605">
                  <c:v>44729</c:v>
                </c:pt>
                <c:pt idx="606">
                  <c:v>44730</c:v>
                </c:pt>
                <c:pt idx="607">
                  <c:v>44731</c:v>
                </c:pt>
                <c:pt idx="608">
                  <c:v>44732</c:v>
                </c:pt>
                <c:pt idx="609">
                  <c:v>44733</c:v>
                </c:pt>
                <c:pt idx="610">
                  <c:v>44734</c:v>
                </c:pt>
                <c:pt idx="611">
                  <c:v>44735</c:v>
                </c:pt>
                <c:pt idx="612">
                  <c:v>44736</c:v>
                </c:pt>
                <c:pt idx="613">
                  <c:v>44737</c:v>
                </c:pt>
                <c:pt idx="614">
                  <c:v>44738</c:v>
                </c:pt>
                <c:pt idx="615">
                  <c:v>44739</c:v>
                </c:pt>
                <c:pt idx="616">
                  <c:v>44740</c:v>
                </c:pt>
                <c:pt idx="617">
                  <c:v>44741</c:v>
                </c:pt>
                <c:pt idx="618">
                  <c:v>44742</c:v>
                </c:pt>
                <c:pt idx="619">
                  <c:v>44743</c:v>
                </c:pt>
                <c:pt idx="620">
                  <c:v>44744</c:v>
                </c:pt>
                <c:pt idx="621">
                  <c:v>44745</c:v>
                </c:pt>
                <c:pt idx="622">
                  <c:v>44746</c:v>
                </c:pt>
                <c:pt idx="623">
                  <c:v>44747</c:v>
                </c:pt>
                <c:pt idx="624">
                  <c:v>44748</c:v>
                </c:pt>
                <c:pt idx="625">
                  <c:v>44749</c:v>
                </c:pt>
                <c:pt idx="626">
                  <c:v>44750</c:v>
                </c:pt>
              </c:numCache>
            </c:numRef>
          </c:cat>
          <c:val>
            <c:numRef>
              <c:f>WWTP!$D$2:$D$628</c:f>
              <c:numCache>
                <c:formatCode>General</c:formatCode>
                <c:ptCount val="627"/>
                <c:pt idx="5">
                  <c:v>32</c:v>
                </c:pt>
                <c:pt idx="8">
                  <c:v>19</c:v>
                </c:pt>
                <c:pt idx="11">
                  <c:v>18</c:v>
                </c:pt>
                <c:pt idx="17">
                  <c:v>3</c:v>
                </c:pt>
                <c:pt idx="20">
                  <c:v>18</c:v>
                </c:pt>
                <c:pt idx="23">
                  <c:v>18</c:v>
                </c:pt>
                <c:pt idx="26">
                  <c:v>26</c:v>
                </c:pt>
                <c:pt idx="29">
                  <c:v>16</c:v>
                </c:pt>
                <c:pt idx="32">
                  <c:v>13</c:v>
                </c:pt>
                <c:pt idx="35">
                  <c:v>11</c:v>
                </c:pt>
                <c:pt idx="38">
                  <c:v>20</c:v>
                </c:pt>
                <c:pt idx="41">
                  <c:v>28.999999999999996</c:v>
                </c:pt>
                <c:pt idx="44">
                  <c:v>30</c:v>
                </c:pt>
                <c:pt idx="47">
                  <c:v>18</c:v>
                </c:pt>
                <c:pt idx="50">
                  <c:v>12</c:v>
                </c:pt>
                <c:pt idx="53">
                  <c:v>16</c:v>
                </c:pt>
                <c:pt idx="56">
                  <c:v>15</c:v>
                </c:pt>
                <c:pt idx="59">
                  <c:v>9</c:v>
                </c:pt>
                <c:pt idx="62">
                  <c:v>27</c:v>
                </c:pt>
                <c:pt idx="65">
                  <c:v>25</c:v>
                </c:pt>
                <c:pt idx="68">
                  <c:v>33</c:v>
                </c:pt>
                <c:pt idx="75">
                  <c:v>17</c:v>
                </c:pt>
                <c:pt idx="78">
                  <c:v>22</c:v>
                </c:pt>
                <c:pt idx="81">
                  <c:v>24</c:v>
                </c:pt>
                <c:pt idx="84">
                  <c:v>52</c:v>
                </c:pt>
                <c:pt idx="87">
                  <c:v>15</c:v>
                </c:pt>
                <c:pt idx="90">
                  <c:v>23</c:v>
                </c:pt>
                <c:pt idx="93">
                  <c:v>33</c:v>
                </c:pt>
                <c:pt idx="96">
                  <c:v>23</c:v>
                </c:pt>
                <c:pt idx="99">
                  <c:v>23</c:v>
                </c:pt>
                <c:pt idx="102">
                  <c:v>25</c:v>
                </c:pt>
                <c:pt idx="105">
                  <c:v>42</c:v>
                </c:pt>
                <c:pt idx="108">
                  <c:v>48</c:v>
                </c:pt>
                <c:pt idx="111">
                  <c:v>35</c:v>
                </c:pt>
                <c:pt idx="114">
                  <c:v>43</c:v>
                </c:pt>
                <c:pt idx="117">
                  <c:v>53</c:v>
                </c:pt>
                <c:pt idx="120">
                  <c:v>74</c:v>
                </c:pt>
                <c:pt idx="123">
                  <c:v>68</c:v>
                </c:pt>
                <c:pt idx="126">
                  <c:v>59</c:v>
                </c:pt>
                <c:pt idx="129">
                  <c:v>43</c:v>
                </c:pt>
                <c:pt idx="132">
                  <c:v>57.999999999999993</c:v>
                </c:pt>
                <c:pt idx="135">
                  <c:v>51</c:v>
                </c:pt>
                <c:pt idx="138">
                  <c:v>61</c:v>
                </c:pt>
                <c:pt idx="141">
                  <c:v>68</c:v>
                </c:pt>
                <c:pt idx="144">
                  <c:v>110.00000000000001</c:v>
                </c:pt>
                <c:pt idx="147">
                  <c:v>77</c:v>
                </c:pt>
                <c:pt idx="150">
                  <c:v>46</c:v>
                </c:pt>
                <c:pt idx="153">
                  <c:v>60</c:v>
                </c:pt>
                <c:pt idx="156">
                  <c:v>60</c:v>
                </c:pt>
                <c:pt idx="162">
                  <c:v>32</c:v>
                </c:pt>
                <c:pt idx="165">
                  <c:v>20</c:v>
                </c:pt>
                <c:pt idx="168">
                  <c:v>50</c:v>
                </c:pt>
                <c:pt idx="198">
                  <c:v>20</c:v>
                </c:pt>
                <c:pt idx="201">
                  <c:v>23</c:v>
                </c:pt>
                <c:pt idx="204">
                  <c:v>13</c:v>
                </c:pt>
                <c:pt idx="210">
                  <c:v>18</c:v>
                </c:pt>
                <c:pt idx="219">
                  <c:v>25</c:v>
                </c:pt>
                <c:pt idx="222">
                  <c:v>14.000000000000002</c:v>
                </c:pt>
                <c:pt idx="225">
                  <c:v>13</c:v>
                </c:pt>
                <c:pt idx="231">
                  <c:v>9</c:v>
                </c:pt>
                <c:pt idx="234">
                  <c:v>7.0000000000000009</c:v>
                </c:pt>
                <c:pt idx="237">
                  <c:v>14.000000000000002</c:v>
                </c:pt>
                <c:pt idx="240">
                  <c:v>9</c:v>
                </c:pt>
                <c:pt idx="243">
                  <c:v>17</c:v>
                </c:pt>
                <c:pt idx="249">
                  <c:v>10</c:v>
                </c:pt>
                <c:pt idx="252">
                  <c:v>17</c:v>
                </c:pt>
                <c:pt idx="261">
                  <c:v>20</c:v>
                </c:pt>
                <c:pt idx="267">
                  <c:v>13</c:v>
                </c:pt>
                <c:pt idx="270">
                  <c:v>5</c:v>
                </c:pt>
                <c:pt idx="273">
                  <c:v>5</c:v>
                </c:pt>
                <c:pt idx="276">
                  <c:v>1</c:v>
                </c:pt>
                <c:pt idx="279">
                  <c:v>12</c:v>
                </c:pt>
                <c:pt idx="282">
                  <c:v>12</c:v>
                </c:pt>
                <c:pt idx="285">
                  <c:v>13</c:v>
                </c:pt>
                <c:pt idx="291">
                  <c:v>8</c:v>
                </c:pt>
                <c:pt idx="297">
                  <c:v>9</c:v>
                </c:pt>
                <c:pt idx="300">
                  <c:v>7.0000000000000009</c:v>
                </c:pt>
                <c:pt idx="303">
                  <c:v>17</c:v>
                </c:pt>
                <c:pt idx="306">
                  <c:v>21</c:v>
                </c:pt>
                <c:pt idx="309">
                  <c:v>19</c:v>
                </c:pt>
                <c:pt idx="312">
                  <c:v>30</c:v>
                </c:pt>
                <c:pt idx="315">
                  <c:v>22</c:v>
                </c:pt>
                <c:pt idx="318">
                  <c:v>22</c:v>
                </c:pt>
                <c:pt idx="321">
                  <c:v>22</c:v>
                </c:pt>
                <c:pt idx="324">
                  <c:v>19</c:v>
                </c:pt>
                <c:pt idx="327">
                  <c:v>22</c:v>
                </c:pt>
                <c:pt idx="330">
                  <c:v>24</c:v>
                </c:pt>
                <c:pt idx="333">
                  <c:v>24</c:v>
                </c:pt>
                <c:pt idx="336">
                  <c:v>24</c:v>
                </c:pt>
                <c:pt idx="342">
                  <c:v>26</c:v>
                </c:pt>
                <c:pt idx="351">
                  <c:v>21</c:v>
                </c:pt>
                <c:pt idx="354">
                  <c:v>16</c:v>
                </c:pt>
                <c:pt idx="357">
                  <c:v>26</c:v>
                </c:pt>
                <c:pt idx="360">
                  <c:v>31</c:v>
                </c:pt>
                <c:pt idx="363">
                  <c:v>30</c:v>
                </c:pt>
                <c:pt idx="366">
                  <c:v>26</c:v>
                </c:pt>
                <c:pt idx="369">
                  <c:v>39</c:v>
                </c:pt>
                <c:pt idx="372">
                  <c:v>35</c:v>
                </c:pt>
                <c:pt idx="393">
                  <c:v>39</c:v>
                </c:pt>
                <c:pt idx="396">
                  <c:v>43</c:v>
                </c:pt>
                <c:pt idx="399">
                  <c:v>47</c:v>
                </c:pt>
                <c:pt idx="402">
                  <c:v>82</c:v>
                </c:pt>
                <c:pt idx="405">
                  <c:v>66</c:v>
                </c:pt>
                <c:pt idx="408">
                  <c:v>61</c:v>
                </c:pt>
                <c:pt idx="411">
                  <c:v>120</c:v>
                </c:pt>
                <c:pt idx="414">
                  <c:v>97</c:v>
                </c:pt>
                <c:pt idx="420">
                  <c:v>110.00000000000001</c:v>
                </c:pt>
                <c:pt idx="426">
                  <c:v>98</c:v>
                </c:pt>
                <c:pt idx="429">
                  <c:v>120</c:v>
                </c:pt>
                <c:pt idx="435">
                  <c:v>95</c:v>
                </c:pt>
                <c:pt idx="440">
                  <c:v>73</c:v>
                </c:pt>
                <c:pt idx="443">
                  <c:v>87</c:v>
                </c:pt>
                <c:pt idx="446">
                  <c:v>93</c:v>
                </c:pt>
                <c:pt idx="449">
                  <c:v>73</c:v>
                </c:pt>
                <c:pt idx="455">
                  <c:v>46</c:v>
                </c:pt>
                <c:pt idx="458">
                  <c:v>24</c:v>
                </c:pt>
                <c:pt idx="464">
                  <c:v>54</c:v>
                </c:pt>
                <c:pt idx="467">
                  <c:v>45</c:v>
                </c:pt>
                <c:pt idx="476">
                  <c:v>52</c:v>
                </c:pt>
                <c:pt idx="479">
                  <c:v>22</c:v>
                </c:pt>
                <c:pt idx="485">
                  <c:v>21</c:v>
                </c:pt>
                <c:pt idx="488">
                  <c:v>25</c:v>
                </c:pt>
                <c:pt idx="491">
                  <c:v>17</c:v>
                </c:pt>
                <c:pt idx="497">
                  <c:v>20</c:v>
                </c:pt>
                <c:pt idx="503">
                  <c:v>10</c:v>
                </c:pt>
                <c:pt idx="506">
                  <c:v>16</c:v>
                </c:pt>
                <c:pt idx="509">
                  <c:v>14.000000000000002</c:v>
                </c:pt>
                <c:pt idx="512">
                  <c:v>10</c:v>
                </c:pt>
                <c:pt idx="515">
                  <c:v>10</c:v>
                </c:pt>
                <c:pt idx="518">
                  <c:v>11</c:v>
                </c:pt>
                <c:pt idx="521">
                  <c:v>12</c:v>
                </c:pt>
                <c:pt idx="524">
                  <c:v>10</c:v>
                </c:pt>
                <c:pt idx="527">
                  <c:v>39</c:v>
                </c:pt>
                <c:pt idx="530">
                  <c:v>32</c:v>
                </c:pt>
                <c:pt idx="548">
                  <c:v>10</c:v>
                </c:pt>
                <c:pt idx="551">
                  <c:v>9</c:v>
                </c:pt>
                <c:pt idx="554">
                  <c:v>7.0000000000000009</c:v>
                </c:pt>
                <c:pt idx="560">
                  <c:v>7.0000000000000009</c:v>
                </c:pt>
                <c:pt idx="563">
                  <c:v>13</c:v>
                </c:pt>
                <c:pt idx="566">
                  <c:v>11</c:v>
                </c:pt>
                <c:pt idx="572">
                  <c:v>15</c:v>
                </c:pt>
                <c:pt idx="575">
                  <c:v>14.000000000000002</c:v>
                </c:pt>
                <c:pt idx="578">
                  <c:v>19</c:v>
                </c:pt>
                <c:pt idx="581">
                  <c:v>11</c:v>
                </c:pt>
                <c:pt idx="584">
                  <c:v>9</c:v>
                </c:pt>
                <c:pt idx="587">
                  <c:v>12</c:v>
                </c:pt>
                <c:pt idx="590">
                  <c:v>9</c:v>
                </c:pt>
                <c:pt idx="593">
                  <c:v>11</c:v>
                </c:pt>
                <c:pt idx="596">
                  <c:v>15</c:v>
                </c:pt>
                <c:pt idx="599">
                  <c:v>11</c:v>
                </c:pt>
                <c:pt idx="602">
                  <c:v>12</c:v>
                </c:pt>
                <c:pt idx="608">
                  <c:v>8</c:v>
                </c:pt>
                <c:pt idx="611">
                  <c:v>9</c:v>
                </c:pt>
                <c:pt idx="614">
                  <c:v>21</c:v>
                </c:pt>
                <c:pt idx="617">
                  <c:v>6</c:v>
                </c:pt>
                <c:pt idx="620">
                  <c:v>12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63A-4C69-BA07-21E6A0E395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4698160"/>
        <c:axId val="1344699600"/>
      </c:lineChart>
      <c:lineChart>
        <c:grouping val="standard"/>
        <c:varyColors val="0"/>
        <c:ser>
          <c:idx val="2"/>
          <c:order val="0"/>
          <c:tx>
            <c:strRef>
              <c:f>WWTP!$E$1</c:f>
              <c:strCache>
                <c:ptCount val="1"/>
                <c:pt idx="0">
                  <c:v>T(oC)</c:v>
                </c:pt>
              </c:strCache>
            </c:strRef>
          </c:tx>
          <c:spPr>
            <a:ln w="9525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cat>
            <c:numRef>
              <c:f>WWTP!$A$2:$A$628</c:f>
              <c:numCache>
                <c:formatCode>m/d/yyyy</c:formatCode>
                <c:ptCount val="627"/>
                <c:pt idx="0">
                  <c:v>44124</c:v>
                </c:pt>
                <c:pt idx="1">
                  <c:v>44125</c:v>
                </c:pt>
                <c:pt idx="2">
                  <c:v>44126</c:v>
                </c:pt>
                <c:pt idx="3">
                  <c:v>44127</c:v>
                </c:pt>
                <c:pt idx="4">
                  <c:v>44128</c:v>
                </c:pt>
                <c:pt idx="5">
                  <c:v>44129</c:v>
                </c:pt>
                <c:pt idx="6">
                  <c:v>44130</c:v>
                </c:pt>
                <c:pt idx="7">
                  <c:v>44131</c:v>
                </c:pt>
                <c:pt idx="8">
                  <c:v>44132</c:v>
                </c:pt>
                <c:pt idx="9">
                  <c:v>44133</c:v>
                </c:pt>
                <c:pt idx="10">
                  <c:v>44134</c:v>
                </c:pt>
                <c:pt idx="11">
                  <c:v>44135</c:v>
                </c:pt>
                <c:pt idx="12">
                  <c:v>44136</c:v>
                </c:pt>
                <c:pt idx="13">
                  <c:v>44137</c:v>
                </c:pt>
                <c:pt idx="14">
                  <c:v>44138</c:v>
                </c:pt>
                <c:pt idx="15">
                  <c:v>44139</c:v>
                </c:pt>
                <c:pt idx="16">
                  <c:v>44140</c:v>
                </c:pt>
                <c:pt idx="17">
                  <c:v>44141</c:v>
                </c:pt>
                <c:pt idx="18">
                  <c:v>44142</c:v>
                </c:pt>
                <c:pt idx="19">
                  <c:v>44143</c:v>
                </c:pt>
                <c:pt idx="20">
                  <c:v>44144</c:v>
                </c:pt>
                <c:pt idx="21">
                  <c:v>44145</c:v>
                </c:pt>
                <c:pt idx="22">
                  <c:v>44146</c:v>
                </c:pt>
                <c:pt idx="23">
                  <c:v>44147</c:v>
                </c:pt>
                <c:pt idx="24">
                  <c:v>44148</c:v>
                </c:pt>
                <c:pt idx="25">
                  <c:v>44149</c:v>
                </c:pt>
                <c:pt idx="26">
                  <c:v>44150</c:v>
                </c:pt>
                <c:pt idx="27">
                  <c:v>44151</c:v>
                </c:pt>
                <c:pt idx="28">
                  <c:v>44152</c:v>
                </c:pt>
                <c:pt idx="29">
                  <c:v>44153</c:v>
                </c:pt>
                <c:pt idx="30">
                  <c:v>44154</c:v>
                </c:pt>
                <c:pt idx="31">
                  <c:v>44155</c:v>
                </c:pt>
                <c:pt idx="32">
                  <c:v>44156</c:v>
                </c:pt>
                <c:pt idx="33">
                  <c:v>44157</c:v>
                </c:pt>
                <c:pt idx="34">
                  <c:v>44158</c:v>
                </c:pt>
                <c:pt idx="35">
                  <c:v>44159</c:v>
                </c:pt>
                <c:pt idx="36">
                  <c:v>44160</c:v>
                </c:pt>
                <c:pt idx="37">
                  <c:v>44161</c:v>
                </c:pt>
                <c:pt idx="38">
                  <c:v>44162</c:v>
                </c:pt>
                <c:pt idx="39">
                  <c:v>44163</c:v>
                </c:pt>
                <c:pt idx="40">
                  <c:v>44164</c:v>
                </c:pt>
                <c:pt idx="41">
                  <c:v>44165</c:v>
                </c:pt>
                <c:pt idx="42">
                  <c:v>44166</c:v>
                </c:pt>
                <c:pt idx="43">
                  <c:v>44167</c:v>
                </c:pt>
                <c:pt idx="44">
                  <c:v>44168</c:v>
                </c:pt>
                <c:pt idx="45">
                  <c:v>44169</c:v>
                </c:pt>
                <c:pt idx="46">
                  <c:v>44170</c:v>
                </c:pt>
                <c:pt idx="47">
                  <c:v>44171</c:v>
                </c:pt>
                <c:pt idx="48">
                  <c:v>44172</c:v>
                </c:pt>
                <c:pt idx="49">
                  <c:v>44173</c:v>
                </c:pt>
                <c:pt idx="50">
                  <c:v>44174</c:v>
                </c:pt>
                <c:pt idx="51">
                  <c:v>44175</c:v>
                </c:pt>
                <c:pt idx="52">
                  <c:v>44176</c:v>
                </c:pt>
                <c:pt idx="53">
                  <c:v>44177</c:v>
                </c:pt>
                <c:pt idx="54">
                  <c:v>44178</c:v>
                </c:pt>
                <c:pt idx="55">
                  <c:v>44179</c:v>
                </c:pt>
                <c:pt idx="56">
                  <c:v>44180</c:v>
                </c:pt>
                <c:pt idx="57">
                  <c:v>44181</c:v>
                </c:pt>
                <c:pt idx="58">
                  <c:v>44182</c:v>
                </c:pt>
                <c:pt idx="59">
                  <c:v>44183</c:v>
                </c:pt>
                <c:pt idx="60">
                  <c:v>44184</c:v>
                </c:pt>
                <c:pt idx="61">
                  <c:v>44185</c:v>
                </c:pt>
                <c:pt idx="62">
                  <c:v>44186</c:v>
                </c:pt>
                <c:pt idx="63">
                  <c:v>44187</c:v>
                </c:pt>
                <c:pt idx="64">
                  <c:v>44188</c:v>
                </c:pt>
                <c:pt idx="65">
                  <c:v>44189</c:v>
                </c:pt>
                <c:pt idx="66">
                  <c:v>44190</c:v>
                </c:pt>
                <c:pt idx="67">
                  <c:v>44191</c:v>
                </c:pt>
                <c:pt idx="68">
                  <c:v>44192</c:v>
                </c:pt>
                <c:pt idx="69">
                  <c:v>44193</c:v>
                </c:pt>
                <c:pt idx="70">
                  <c:v>44194</c:v>
                </c:pt>
                <c:pt idx="71">
                  <c:v>44195</c:v>
                </c:pt>
                <c:pt idx="72">
                  <c:v>44196</c:v>
                </c:pt>
                <c:pt idx="73">
                  <c:v>44197</c:v>
                </c:pt>
                <c:pt idx="74">
                  <c:v>44198</c:v>
                </c:pt>
                <c:pt idx="75">
                  <c:v>44199</c:v>
                </c:pt>
                <c:pt idx="76">
                  <c:v>44200</c:v>
                </c:pt>
                <c:pt idx="77">
                  <c:v>44201</c:v>
                </c:pt>
                <c:pt idx="78">
                  <c:v>44202</c:v>
                </c:pt>
                <c:pt idx="79">
                  <c:v>44203</c:v>
                </c:pt>
                <c:pt idx="80">
                  <c:v>44204</c:v>
                </c:pt>
                <c:pt idx="81">
                  <c:v>44205</c:v>
                </c:pt>
                <c:pt idx="82">
                  <c:v>44206</c:v>
                </c:pt>
                <c:pt idx="83">
                  <c:v>44207</c:v>
                </c:pt>
                <c:pt idx="84">
                  <c:v>44208</c:v>
                </c:pt>
                <c:pt idx="85">
                  <c:v>44209</c:v>
                </c:pt>
                <c:pt idx="86">
                  <c:v>44210</c:v>
                </c:pt>
                <c:pt idx="87">
                  <c:v>44211</c:v>
                </c:pt>
                <c:pt idx="88">
                  <c:v>44212</c:v>
                </c:pt>
                <c:pt idx="89">
                  <c:v>44213</c:v>
                </c:pt>
                <c:pt idx="90">
                  <c:v>44214</c:v>
                </c:pt>
                <c:pt idx="91">
                  <c:v>44215</c:v>
                </c:pt>
                <c:pt idx="92">
                  <c:v>44216</c:v>
                </c:pt>
                <c:pt idx="93">
                  <c:v>44217</c:v>
                </c:pt>
                <c:pt idx="94">
                  <c:v>44218</c:v>
                </c:pt>
                <c:pt idx="95">
                  <c:v>44219</c:v>
                </c:pt>
                <c:pt idx="96">
                  <c:v>44220</c:v>
                </c:pt>
                <c:pt idx="97">
                  <c:v>44221</c:v>
                </c:pt>
                <c:pt idx="98">
                  <c:v>44222</c:v>
                </c:pt>
                <c:pt idx="99">
                  <c:v>44223</c:v>
                </c:pt>
                <c:pt idx="100">
                  <c:v>44224</c:v>
                </c:pt>
                <c:pt idx="101">
                  <c:v>44225</c:v>
                </c:pt>
                <c:pt idx="102">
                  <c:v>44226</c:v>
                </c:pt>
                <c:pt idx="103">
                  <c:v>44227</c:v>
                </c:pt>
                <c:pt idx="104">
                  <c:v>44228</c:v>
                </c:pt>
                <c:pt idx="105">
                  <c:v>44229</c:v>
                </c:pt>
                <c:pt idx="106">
                  <c:v>44230</c:v>
                </c:pt>
                <c:pt idx="107">
                  <c:v>44231</c:v>
                </c:pt>
                <c:pt idx="108">
                  <c:v>44232</c:v>
                </c:pt>
                <c:pt idx="109">
                  <c:v>44233</c:v>
                </c:pt>
                <c:pt idx="110">
                  <c:v>44234</c:v>
                </c:pt>
                <c:pt idx="111">
                  <c:v>44235</c:v>
                </c:pt>
                <c:pt idx="112">
                  <c:v>44236</c:v>
                </c:pt>
                <c:pt idx="113">
                  <c:v>44237</c:v>
                </c:pt>
                <c:pt idx="114">
                  <c:v>44238</c:v>
                </c:pt>
                <c:pt idx="115">
                  <c:v>44239</c:v>
                </c:pt>
                <c:pt idx="116">
                  <c:v>44240</c:v>
                </c:pt>
                <c:pt idx="117">
                  <c:v>44241</c:v>
                </c:pt>
                <c:pt idx="118">
                  <c:v>44242</c:v>
                </c:pt>
                <c:pt idx="119">
                  <c:v>44243</c:v>
                </c:pt>
                <c:pt idx="120">
                  <c:v>44244</c:v>
                </c:pt>
                <c:pt idx="121">
                  <c:v>44245</c:v>
                </c:pt>
                <c:pt idx="122">
                  <c:v>44246</c:v>
                </c:pt>
                <c:pt idx="123">
                  <c:v>44247</c:v>
                </c:pt>
                <c:pt idx="124">
                  <c:v>44248</c:v>
                </c:pt>
                <c:pt idx="125">
                  <c:v>44249</c:v>
                </c:pt>
                <c:pt idx="126">
                  <c:v>44250</c:v>
                </c:pt>
                <c:pt idx="127">
                  <c:v>44251</c:v>
                </c:pt>
                <c:pt idx="128">
                  <c:v>44252</c:v>
                </c:pt>
                <c:pt idx="129">
                  <c:v>44253</c:v>
                </c:pt>
                <c:pt idx="130">
                  <c:v>44254</c:v>
                </c:pt>
                <c:pt idx="131">
                  <c:v>44255</c:v>
                </c:pt>
                <c:pt idx="132">
                  <c:v>44256</c:v>
                </c:pt>
                <c:pt idx="133">
                  <c:v>44257</c:v>
                </c:pt>
                <c:pt idx="134">
                  <c:v>44258</c:v>
                </c:pt>
                <c:pt idx="135">
                  <c:v>44259</c:v>
                </c:pt>
                <c:pt idx="136">
                  <c:v>44260</c:v>
                </c:pt>
                <c:pt idx="137">
                  <c:v>44261</c:v>
                </c:pt>
                <c:pt idx="138">
                  <c:v>44262</c:v>
                </c:pt>
                <c:pt idx="139">
                  <c:v>44263</c:v>
                </c:pt>
                <c:pt idx="140">
                  <c:v>44264</c:v>
                </c:pt>
                <c:pt idx="141">
                  <c:v>44265</c:v>
                </c:pt>
                <c:pt idx="142">
                  <c:v>44266</c:v>
                </c:pt>
                <c:pt idx="143">
                  <c:v>44267</c:v>
                </c:pt>
                <c:pt idx="144">
                  <c:v>44268</c:v>
                </c:pt>
                <c:pt idx="145">
                  <c:v>44269</c:v>
                </c:pt>
                <c:pt idx="146">
                  <c:v>44270</c:v>
                </c:pt>
                <c:pt idx="147">
                  <c:v>44271</c:v>
                </c:pt>
                <c:pt idx="148">
                  <c:v>44272</c:v>
                </c:pt>
                <c:pt idx="149">
                  <c:v>44273</c:v>
                </c:pt>
                <c:pt idx="150">
                  <c:v>44274</c:v>
                </c:pt>
                <c:pt idx="151">
                  <c:v>44275</c:v>
                </c:pt>
                <c:pt idx="152">
                  <c:v>44276</c:v>
                </c:pt>
                <c:pt idx="153">
                  <c:v>44277</c:v>
                </c:pt>
                <c:pt idx="154">
                  <c:v>44278</c:v>
                </c:pt>
                <c:pt idx="155">
                  <c:v>44279</c:v>
                </c:pt>
                <c:pt idx="156">
                  <c:v>44280</c:v>
                </c:pt>
                <c:pt idx="157">
                  <c:v>44281</c:v>
                </c:pt>
                <c:pt idx="158">
                  <c:v>44282</c:v>
                </c:pt>
                <c:pt idx="159">
                  <c:v>44283</c:v>
                </c:pt>
                <c:pt idx="160">
                  <c:v>44284</c:v>
                </c:pt>
                <c:pt idx="161">
                  <c:v>44285</c:v>
                </c:pt>
                <c:pt idx="162">
                  <c:v>44286</c:v>
                </c:pt>
                <c:pt idx="163">
                  <c:v>44287</c:v>
                </c:pt>
                <c:pt idx="164">
                  <c:v>44288</c:v>
                </c:pt>
                <c:pt idx="165">
                  <c:v>44289</c:v>
                </c:pt>
                <c:pt idx="166">
                  <c:v>44290</c:v>
                </c:pt>
                <c:pt idx="167">
                  <c:v>44291</c:v>
                </c:pt>
                <c:pt idx="168">
                  <c:v>44292</c:v>
                </c:pt>
                <c:pt idx="169">
                  <c:v>44293</c:v>
                </c:pt>
                <c:pt idx="170">
                  <c:v>44294</c:v>
                </c:pt>
                <c:pt idx="171">
                  <c:v>44295</c:v>
                </c:pt>
                <c:pt idx="172">
                  <c:v>44296</c:v>
                </c:pt>
                <c:pt idx="173">
                  <c:v>44297</c:v>
                </c:pt>
                <c:pt idx="174">
                  <c:v>44298</c:v>
                </c:pt>
                <c:pt idx="175">
                  <c:v>44299</c:v>
                </c:pt>
                <c:pt idx="176">
                  <c:v>44300</c:v>
                </c:pt>
                <c:pt idx="177">
                  <c:v>44301</c:v>
                </c:pt>
                <c:pt idx="178">
                  <c:v>44302</c:v>
                </c:pt>
                <c:pt idx="179">
                  <c:v>44303</c:v>
                </c:pt>
                <c:pt idx="180">
                  <c:v>44304</c:v>
                </c:pt>
                <c:pt idx="181">
                  <c:v>44305</c:v>
                </c:pt>
                <c:pt idx="182">
                  <c:v>44306</c:v>
                </c:pt>
                <c:pt idx="183">
                  <c:v>44307</c:v>
                </c:pt>
                <c:pt idx="184">
                  <c:v>44308</c:v>
                </c:pt>
                <c:pt idx="185">
                  <c:v>44309</c:v>
                </c:pt>
                <c:pt idx="186">
                  <c:v>44310</c:v>
                </c:pt>
                <c:pt idx="187">
                  <c:v>44311</c:v>
                </c:pt>
                <c:pt idx="188">
                  <c:v>44312</c:v>
                </c:pt>
                <c:pt idx="189">
                  <c:v>44313</c:v>
                </c:pt>
                <c:pt idx="190">
                  <c:v>44314</c:v>
                </c:pt>
                <c:pt idx="191">
                  <c:v>44315</c:v>
                </c:pt>
                <c:pt idx="192">
                  <c:v>44316</c:v>
                </c:pt>
                <c:pt idx="193">
                  <c:v>44317</c:v>
                </c:pt>
                <c:pt idx="194">
                  <c:v>44318</c:v>
                </c:pt>
                <c:pt idx="195">
                  <c:v>44319</c:v>
                </c:pt>
                <c:pt idx="196">
                  <c:v>44320</c:v>
                </c:pt>
                <c:pt idx="197">
                  <c:v>44321</c:v>
                </c:pt>
                <c:pt idx="198">
                  <c:v>44322</c:v>
                </c:pt>
                <c:pt idx="199">
                  <c:v>44323</c:v>
                </c:pt>
                <c:pt idx="200">
                  <c:v>44324</c:v>
                </c:pt>
                <c:pt idx="201">
                  <c:v>44325</c:v>
                </c:pt>
                <c:pt idx="202">
                  <c:v>44326</c:v>
                </c:pt>
                <c:pt idx="203">
                  <c:v>44327</c:v>
                </c:pt>
                <c:pt idx="204">
                  <c:v>44328</c:v>
                </c:pt>
                <c:pt idx="205">
                  <c:v>44329</c:v>
                </c:pt>
                <c:pt idx="206">
                  <c:v>44330</c:v>
                </c:pt>
                <c:pt idx="207">
                  <c:v>44331</c:v>
                </c:pt>
                <c:pt idx="208">
                  <c:v>44332</c:v>
                </c:pt>
                <c:pt idx="209">
                  <c:v>44333</c:v>
                </c:pt>
                <c:pt idx="210">
                  <c:v>44334</c:v>
                </c:pt>
                <c:pt idx="211">
                  <c:v>44335</c:v>
                </c:pt>
                <c:pt idx="212">
                  <c:v>44336</c:v>
                </c:pt>
                <c:pt idx="213">
                  <c:v>44337</c:v>
                </c:pt>
                <c:pt idx="214">
                  <c:v>44338</c:v>
                </c:pt>
                <c:pt idx="215">
                  <c:v>44339</c:v>
                </c:pt>
                <c:pt idx="216">
                  <c:v>44340</c:v>
                </c:pt>
                <c:pt idx="217">
                  <c:v>44341</c:v>
                </c:pt>
                <c:pt idx="218">
                  <c:v>44342</c:v>
                </c:pt>
                <c:pt idx="219">
                  <c:v>44343</c:v>
                </c:pt>
                <c:pt idx="220">
                  <c:v>44344</c:v>
                </c:pt>
                <c:pt idx="221">
                  <c:v>44345</c:v>
                </c:pt>
                <c:pt idx="222">
                  <c:v>44346</c:v>
                </c:pt>
                <c:pt idx="223">
                  <c:v>44347</c:v>
                </c:pt>
                <c:pt idx="224">
                  <c:v>44348</c:v>
                </c:pt>
                <c:pt idx="225">
                  <c:v>44349</c:v>
                </c:pt>
                <c:pt idx="226">
                  <c:v>44350</c:v>
                </c:pt>
                <c:pt idx="227">
                  <c:v>44351</c:v>
                </c:pt>
                <c:pt idx="228">
                  <c:v>44352</c:v>
                </c:pt>
                <c:pt idx="229">
                  <c:v>44353</c:v>
                </c:pt>
                <c:pt idx="230">
                  <c:v>44354</c:v>
                </c:pt>
                <c:pt idx="231">
                  <c:v>44355</c:v>
                </c:pt>
                <c:pt idx="232">
                  <c:v>44356</c:v>
                </c:pt>
                <c:pt idx="233">
                  <c:v>44357</c:v>
                </c:pt>
                <c:pt idx="234">
                  <c:v>44358</c:v>
                </c:pt>
                <c:pt idx="235">
                  <c:v>44359</c:v>
                </c:pt>
                <c:pt idx="236">
                  <c:v>44360</c:v>
                </c:pt>
                <c:pt idx="237">
                  <c:v>44361</c:v>
                </c:pt>
                <c:pt idx="238">
                  <c:v>44362</c:v>
                </c:pt>
                <c:pt idx="239">
                  <c:v>44363</c:v>
                </c:pt>
                <c:pt idx="240">
                  <c:v>44364</c:v>
                </c:pt>
                <c:pt idx="241">
                  <c:v>44365</c:v>
                </c:pt>
                <c:pt idx="242">
                  <c:v>44366</c:v>
                </c:pt>
                <c:pt idx="243">
                  <c:v>44367</c:v>
                </c:pt>
                <c:pt idx="244">
                  <c:v>44368</c:v>
                </c:pt>
                <c:pt idx="245">
                  <c:v>44369</c:v>
                </c:pt>
                <c:pt idx="246">
                  <c:v>44370</c:v>
                </c:pt>
                <c:pt idx="247">
                  <c:v>44371</c:v>
                </c:pt>
                <c:pt idx="248">
                  <c:v>44372</c:v>
                </c:pt>
                <c:pt idx="249">
                  <c:v>44373</c:v>
                </c:pt>
                <c:pt idx="250">
                  <c:v>44374</c:v>
                </c:pt>
                <c:pt idx="251">
                  <c:v>44375</c:v>
                </c:pt>
                <c:pt idx="252">
                  <c:v>44376</c:v>
                </c:pt>
                <c:pt idx="253">
                  <c:v>44377</c:v>
                </c:pt>
                <c:pt idx="254">
                  <c:v>44378</c:v>
                </c:pt>
                <c:pt idx="255">
                  <c:v>44379</c:v>
                </c:pt>
                <c:pt idx="256">
                  <c:v>44380</c:v>
                </c:pt>
                <c:pt idx="257">
                  <c:v>44381</c:v>
                </c:pt>
                <c:pt idx="258">
                  <c:v>44382</c:v>
                </c:pt>
                <c:pt idx="259">
                  <c:v>44383</c:v>
                </c:pt>
                <c:pt idx="260">
                  <c:v>44384</c:v>
                </c:pt>
                <c:pt idx="261">
                  <c:v>44385</c:v>
                </c:pt>
                <c:pt idx="262">
                  <c:v>44386</c:v>
                </c:pt>
                <c:pt idx="263">
                  <c:v>44387</c:v>
                </c:pt>
                <c:pt idx="264">
                  <c:v>44388</c:v>
                </c:pt>
                <c:pt idx="265">
                  <c:v>44389</c:v>
                </c:pt>
                <c:pt idx="266">
                  <c:v>44390</c:v>
                </c:pt>
                <c:pt idx="267">
                  <c:v>44391</c:v>
                </c:pt>
                <c:pt idx="268">
                  <c:v>44392</c:v>
                </c:pt>
                <c:pt idx="269">
                  <c:v>44393</c:v>
                </c:pt>
                <c:pt idx="270">
                  <c:v>44394</c:v>
                </c:pt>
                <c:pt idx="271">
                  <c:v>44395</c:v>
                </c:pt>
                <c:pt idx="272">
                  <c:v>44396</c:v>
                </c:pt>
                <c:pt idx="273">
                  <c:v>44397</c:v>
                </c:pt>
                <c:pt idx="274">
                  <c:v>44398</c:v>
                </c:pt>
                <c:pt idx="275">
                  <c:v>44399</c:v>
                </c:pt>
                <c:pt idx="276">
                  <c:v>44400</c:v>
                </c:pt>
                <c:pt idx="277">
                  <c:v>44401</c:v>
                </c:pt>
                <c:pt idx="278">
                  <c:v>44402</c:v>
                </c:pt>
                <c:pt idx="279">
                  <c:v>44403</c:v>
                </c:pt>
                <c:pt idx="280">
                  <c:v>44404</c:v>
                </c:pt>
                <c:pt idx="281">
                  <c:v>44405</c:v>
                </c:pt>
                <c:pt idx="282">
                  <c:v>44406</c:v>
                </c:pt>
                <c:pt idx="283">
                  <c:v>44407</c:v>
                </c:pt>
                <c:pt idx="284">
                  <c:v>44408</c:v>
                </c:pt>
                <c:pt idx="285">
                  <c:v>44409</c:v>
                </c:pt>
                <c:pt idx="286">
                  <c:v>44410</c:v>
                </c:pt>
                <c:pt idx="287">
                  <c:v>44411</c:v>
                </c:pt>
                <c:pt idx="288">
                  <c:v>44412</c:v>
                </c:pt>
                <c:pt idx="289">
                  <c:v>44413</c:v>
                </c:pt>
                <c:pt idx="290">
                  <c:v>44414</c:v>
                </c:pt>
                <c:pt idx="291">
                  <c:v>44415</c:v>
                </c:pt>
                <c:pt idx="292">
                  <c:v>44416</c:v>
                </c:pt>
                <c:pt idx="293">
                  <c:v>44417</c:v>
                </c:pt>
                <c:pt idx="294">
                  <c:v>44418</c:v>
                </c:pt>
                <c:pt idx="295">
                  <c:v>44419</c:v>
                </c:pt>
                <c:pt idx="296">
                  <c:v>44420</c:v>
                </c:pt>
                <c:pt idx="297">
                  <c:v>44421</c:v>
                </c:pt>
                <c:pt idx="298">
                  <c:v>44422</c:v>
                </c:pt>
                <c:pt idx="299">
                  <c:v>44423</c:v>
                </c:pt>
                <c:pt idx="300">
                  <c:v>44424</c:v>
                </c:pt>
                <c:pt idx="301">
                  <c:v>44425</c:v>
                </c:pt>
                <c:pt idx="302">
                  <c:v>44426</c:v>
                </c:pt>
                <c:pt idx="303">
                  <c:v>44427</c:v>
                </c:pt>
                <c:pt idx="304">
                  <c:v>44428</c:v>
                </c:pt>
                <c:pt idx="305">
                  <c:v>44429</c:v>
                </c:pt>
                <c:pt idx="306">
                  <c:v>44430</c:v>
                </c:pt>
                <c:pt idx="307">
                  <c:v>44431</c:v>
                </c:pt>
                <c:pt idx="308">
                  <c:v>44432</c:v>
                </c:pt>
                <c:pt idx="309">
                  <c:v>44433</c:v>
                </c:pt>
                <c:pt idx="310">
                  <c:v>44434</c:v>
                </c:pt>
                <c:pt idx="311">
                  <c:v>44435</c:v>
                </c:pt>
                <c:pt idx="312">
                  <c:v>44436</c:v>
                </c:pt>
                <c:pt idx="313">
                  <c:v>44437</c:v>
                </c:pt>
                <c:pt idx="314">
                  <c:v>44438</c:v>
                </c:pt>
                <c:pt idx="315">
                  <c:v>44439</c:v>
                </c:pt>
                <c:pt idx="316">
                  <c:v>44440</c:v>
                </c:pt>
                <c:pt idx="317">
                  <c:v>44441</c:v>
                </c:pt>
                <c:pt idx="318">
                  <c:v>44442</c:v>
                </c:pt>
                <c:pt idx="319">
                  <c:v>44443</c:v>
                </c:pt>
                <c:pt idx="320">
                  <c:v>44444</c:v>
                </c:pt>
                <c:pt idx="321">
                  <c:v>44445</c:v>
                </c:pt>
                <c:pt idx="322">
                  <c:v>44446</c:v>
                </c:pt>
                <c:pt idx="323">
                  <c:v>44447</c:v>
                </c:pt>
                <c:pt idx="324">
                  <c:v>44448</c:v>
                </c:pt>
                <c:pt idx="325">
                  <c:v>44449</c:v>
                </c:pt>
                <c:pt idx="326">
                  <c:v>44450</c:v>
                </c:pt>
                <c:pt idx="327">
                  <c:v>44451</c:v>
                </c:pt>
                <c:pt idx="328">
                  <c:v>44452</c:v>
                </c:pt>
                <c:pt idx="329">
                  <c:v>44453</c:v>
                </c:pt>
                <c:pt idx="330">
                  <c:v>44454</c:v>
                </c:pt>
                <c:pt idx="331">
                  <c:v>44455</c:v>
                </c:pt>
                <c:pt idx="332">
                  <c:v>44456</c:v>
                </c:pt>
                <c:pt idx="333">
                  <c:v>44457</c:v>
                </c:pt>
                <c:pt idx="334">
                  <c:v>44458</c:v>
                </c:pt>
                <c:pt idx="335">
                  <c:v>44459</c:v>
                </c:pt>
                <c:pt idx="336">
                  <c:v>44460</c:v>
                </c:pt>
                <c:pt idx="337">
                  <c:v>44461</c:v>
                </c:pt>
                <c:pt idx="338">
                  <c:v>44462</c:v>
                </c:pt>
                <c:pt idx="339">
                  <c:v>44463</c:v>
                </c:pt>
                <c:pt idx="340">
                  <c:v>44464</c:v>
                </c:pt>
                <c:pt idx="341">
                  <c:v>44465</c:v>
                </c:pt>
                <c:pt idx="342">
                  <c:v>44466</c:v>
                </c:pt>
                <c:pt idx="343">
                  <c:v>44467</c:v>
                </c:pt>
                <c:pt idx="344">
                  <c:v>44468</c:v>
                </c:pt>
                <c:pt idx="345">
                  <c:v>44469</c:v>
                </c:pt>
                <c:pt idx="346">
                  <c:v>44470</c:v>
                </c:pt>
                <c:pt idx="347">
                  <c:v>44471</c:v>
                </c:pt>
                <c:pt idx="348">
                  <c:v>44472</c:v>
                </c:pt>
                <c:pt idx="349">
                  <c:v>44473</c:v>
                </c:pt>
                <c:pt idx="350">
                  <c:v>44474</c:v>
                </c:pt>
                <c:pt idx="351">
                  <c:v>44475</c:v>
                </c:pt>
                <c:pt idx="352">
                  <c:v>44476</c:v>
                </c:pt>
                <c:pt idx="353">
                  <c:v>44477</c:v>
                </c:pt>
                <c:pt idx="354">
                  <c:v>44478</c:v>
                </c:pt>
                <c:pt idx="355">
                  <c:v>44479</c:v>
                </c:pt>
                <c:pt idx="356">
                  <c:v>44480</c:v>
                </c:pt>
                <c:pt idx="357">
                  <c:v>44481</c:v>
                </c:pt>
                <c:pt idx="358">
                  <c:v>44482</c:v>
                </c:pt>
                <c:pt idx="359">
                  <c:v>44483</c:v>
                </c:pt>
                <c:pt idx="360">
                  <c:v>44484</c:v>
                </c:pt>
                <c:pt idx="361">
                  <c:v>44485</c:v>
                </c:pt>
                <c:pt idx="362">
                  <c:v>44486</c:v>
                </c:pt>
                <c:pt idx="363">
                  <c:v>44487</c:v>
                </c:pt>
                <c:pt idx="364">
                  <c:v>44488</c:v>
                </c:pt>
                <c:pt idx="365">
                  <c:v>44489</c:v>
                </c:pt>
                <c:pt idx="366">
                  <c:v>44490</c:v>
                </c:pt>
                <c:pt idx="367">
                  <c:v>44491</c:v>
                </c:pt>
                <c:pt idx="368">
                  <c:v>44492</c:v>
                </c:pt>
                <c:pt idx="369">
                  <c:v>44493</c:v>
                </c:pt>
                <c:pt idx="370">
                  <c:v>44494</c:v>
                </c:pt>
                <c:pt idx="371">
                  <c:v>44495</c:v>
                </c:pt>
                <c:pt idx="372">
                  <c:v>44496</c:v>
                </c:pt>
                <c:pt idx="373">
                  <c:v>44497</c:v>
                </c:pt>
                <c:pt idx="374">
                  <c:v>44498</c:v>
                </c:pt>
                <c:pt idx="375">
                  <c:v>44499</c:v>
                </c:pt>
                <c:pt idx="376">
                  <c:v>44500</c:v>
                </c:pt>
                <c:pt idx="377">
                  <c:v>44501</c:v>
                </c:pt>
                <c:pt idx="378">
                  <c:v>44502</c:v>
                </c:pt>
                <c:pt idx="379">
                  <c:v>44503</c:v>
                </c:pt>
                <c:pt idx="380">
                  <c:v>44504</c:v>
                </c:pt>
                <c:pt idx="381">
                  <c:v>44505</c:v>
                </c:pt>
                <c:pt idx="382">
                  <c:v>44506</c:v>
                </c:pt>
                <c:pt idx="383">
                  <c:v>44507</c:v>
                </c:pt>
                <c:pt idx="384">
                  <c:v>44508</c:v>
                </c:pt>
                <c:pt idx="385">
                  <c:v>44509</c:v>
                </c:pt>
                <c:pt idx="386">
                  <c:v>44510</c:v>
                </c:pt>
                <c:pt idx="387">
                  <c:v>44511</c:v>
                </c:pt>
                <c:pt idx="388">
                  <c:v>44512</c:v>
                </c:pt>
                <c:pt idx="389">
                  <c:v>44513</c:v>
                </c:pt>
                <c:pt idx="390">
                  <c:v>44514</c:v>
                </c:pt>
                <c:pt idx="391">
                  <c:v>44515</c:v>
                </c:pt>
                <c:pt idx="392">
                  <c:v>44516</c:v>
                </c:pt>
                <c:pt idx="393">
                  <c:v>44517</c:v>
                </c:pt>
                <c:pt idx="394">
                  <c:v>44518</c:v>
                </c:pt>
                <c:pt idx="395">
                  <c:v>44519</c:v>
                </c:pt>
                <c:pt idx="396">
                  <c:v>44520</c:v>
                </c:pt>
                <c:pt idx="397">
                  <c:v>44521</c:v>
                </c:pt>
                <c:pt idx="398">
                  <c:v>44522</c:v>
                </c:pt>
                <c:pt idx="399">
                  <c:v>44523</c:v>
                </c:pt>
                <c:pt idx="400">
                  <c:v>44524</c:v>
                </c:pt>
                <c:pt idx="401">
                  <c:v>44525</c:v>
                </c:pt>
                <c:pt idx="402">
                  <c:v>44526</c:v>
                </c:pt>
                <c:pt idx="403">
                  <c:v>44527</c:v>
                </c:pt>
                <c:pt idx="404">
                  <c:v>44528</c:v>
                </c:pt>
                <c:pt idx="405">
                  <c:v>44529</c:v>
                </c:pt>
                <c:pt idx="406">
                  <c:v>44530</c:v>
                </c:pt>
                <c:pt idx="407">
                  <c:v>44531</c:v>
                </c:pt>
                <c:pt idx="408">
                  <c:v>44532</c:v>
                </c:pt>
                <c:pt idx="409">
                  <c:v>44533</c:v>
                </c:pt>
                <c:pt idx="410">
                  <c:v>44534</c:v>
                </c:pt>
                <c:pt idx="411">
                  <c:v>44535</c:v>
                </c:pt>
                <c:pt idx="412">
                  <c:v>44536</c:v>
                </c:pt>
                <c:pt idx="413">
                  <c:v>44537</c:v>
                </c:pt>
                <c:pt idx="414">
                  <c:v>44538</c:v>
                </c:pt>
                <c:pt idx="415">
                  <c:v>44539</c:v>
                </c:pt>
                <c:pt idx="416">
                  <c:v>44540</c:v>
                </c:pt>
                <c:pt idx="417">
                  <c:v>44541</c:v>
                </c:pt>
                <c:pt idx="418">
                  <c:v>44542</c:v>
                </c:pt>
                <c:pt idx="419">
                  <c:v>44543</c:v>
                </c:pt>
                <c:pt idx="420">
                  <c:v>44544</c:v>
                </c:pt>
                <c:pt idx="421">
                  <c:v>44545</c:v>
                </c:pt>
                <c:pt idx="422">
                  <c:v>44546</c:v>
                </c:pt>
                <c:pt idx="423">
                  <c:v>44547</c:v>
                </c:pt>
                <c:pt idx="424">
                  <c:v>44548</c:v>
                </c:pt>
                <c:pt idx="425">
                  <c:v>44549</c:v>
                </c:pt>
                <c:pt idx="426">
                  <c:v>44550</c:v>
                </c:pt>
                <c:pt idx="427">
                  <c:v>44551</c:v>
                </c:pt>
                <c:pt idx="428">
                  <c:v>44552</c:v>
                </c:pt>
                <c:pt idx="429">
                  <c:v>44553</c:v>
                </c:pt>
                <c:pt idx="430">
                  <c:v>44554</c:v>
                </c:pt>
                <c:pt idx="431">
                  <c:v>44555</c:v>
                </c:pt>
                <c:pt idx="432">
                  <c:v>44556</c:v>
                </c:pt>
                <c:pt idx="433">
                  <c:v>44557</c:v>
                </c:pt>
                <c:pt idx="434">
                  <c:v>44558</c:v>
                </c:pt>
                <c:pt idx="435">
                  <c:v>44559</c:v>
                </c:pt>
                <c:pt idx="436">
                  <c:v>44560</c:v>
                </c:pt>
                <c:pt idx="437">
                  <c:v>44561</c:v>
                </c:pt>
                <c:pt idx="438">
                  <c:v>44562</c:v>
                </c:pt>
                <c:pt idx="439">
                  <c:v>44563</c:v>
                </c:pt>
                <c:pt idx="440">
                  <c:v>44564</c:v>
                </c:pt>
                <c:pt idx="441">
                  <c:v>44565</c:v>
                </c:pt>
                <c:pt idx="442">
                  <c:v>44566</c:v>
                </c:pt>
                <c:pt idx="443">
                  <c:v>44567</c:v>
                </c:pt>
                <c:pt idx="444">
                  <c:v>44568</c:v>
                </c:pt>
                <c:pt idx="445">
                  <c:v>44569</c:v>
                </c:pt>
                <c:pt idx="446">
                  <c:v>44570</c:v>
                </c:pt>
                <c:pt idx="447">
                  <c:v>44571</c:v>
                </c:pt>
                <c:pt idx="448">
                  <c:v>44572</c:v>
                </c:pt>
                <c:pt idx="449">
                  <c:v>44573</c:v>
                </c:pt>
                <c:pt idx="450">
                  <c:v>44574</c:v>
                </c:pt>
                <c:pt idx="451">
                  <c:v>44575</c:v>
                </c:pt>
                <c:pt idx="452">
                  <c:v>44576</c:v>
                </c:pt>
                <c:pt idx="453">
                  <c:v>44577</c:v>
                </c:pt>
                <c:pt idx="454">
                  <c:v>44578</c:v>
                </c:pt>
                <c:pt idx="455">
                  <c:v>44579</c:v>
                </c:pt>
                <c:pt idx="456">
                  <c:v>44580</c:v>
                </c:pt>
                <c:pt idx="457">
                  <c:v>44581</c:v>
                </c:pt>
                <c:pt idx="458">
                  <c:v>44582</c:v>
                </c:pt>
                <c:pt idx="459">
                  <c:v>44583</c:v>
                </c:pt>
                <c:pt idx="460">
                  <c:v>44584</c:v>
                </c:pt>
                <c:pt idx="461">
                  <c:v>44585</c:v>
                </c:pt>
                <c:pt idx="462">
                  <c:v>44586</c:v>
                </c:pt>
                <c:pt idx="463">
                  <c:v>44587</c:v>
                </c:pt>
                <c:pt idx="464">
                  <c:v>44588</c:v>
                </c:pt>
                <c:pt idx="465">
                  <c:v>44589</c:v>
                </c:pt>
                <c:pt idx="466">
                  <c:v>44590</c:v>
                </c:pt>
                <c:pt idx="467">
                  <c:v>44591</c:v>
                </c:pt>
                <c:pt idx="468">
                  <c:v>44592</c:v>
                </c:pt>
                <c:pt idx="469">
                  <c:v>44593</c:v>
                </c:pt>
                <c:pt idx="470">
                  <c:v>44594</c:v>
                </c:pt>
                <c:pt idx="471">
                  <c:v>44595</c:v>
                </c:pt>
                <c:pt idx="472">
                  <c:v>44596</c:v>
                </c:pt>
                <c:pt idx="473">
                  <c:v>44597</c:v>
                </c:pt>
                <c:pt idx="474">
                  <c:v>44598</c:v>
                </c:pt>
                <c:pt idx="475">
                  <c:v>44599</c:v>
                </c:pt>
                <c:pt idx="476">
                  <c:v>44600</c:v>
                </c:pt>
                <c:pt idx="477">
                  <c:v>44601</c:v>
                </c:pt>
                <c:pt idx="478">
                  <c:v>44602</c:v>
                </c:pt>
                <c:pt idx="479">
                  <c:v>44603</c:v>
                </c:pt>
                <c:pt idx="480">
                  <c:v>44604</c:v>
                </c:pt>
                <c:pt idx="481">
                  <c:v>44605</c:v>
                </c:pt>
                <c:pt idx="482">
                  <c:v>44606</c:v>
                </c:pt>
                <c:pt idx="483">
                  <c:v>44607</c:v>
                </c:pt>
                <c:pt idx="484">
                  <c:v>44608</c:v>
                </c:pt>
                <c:pt idx="485">
                  <c:v>44609</c:v>
                </c:pt>
                <c:pt idx="486">
                  <c:v>44610</c:v>
                </c:pt>
                <c:pt idx="487">
                  <c:v>44611</c:v>
                </c:pt>
                <c:pt idx="488">
                  <c:v>44612</c:v>
                </c:pt>
                <c:pt idx="489">
                  <c:v>44613</c:v>
                </c:pt>
                <c:pt idx="490">
                  <c:v>44614</c:v>
                </c:pt>
                <c:pt idx="491">
                  <c:v>44615</c:v>
                </c:pt>
                <c:pt idx="492">
                  <c:v>44616</c:v>
                </c:pt>
                <c:pt idx="493">
                  <c:v>44617</c:v>
                </c:pt>
                <c:pt idx="494">
                  <c:v>44618</c:v>
                </c:pt>
                <c:pt idx="495">
                  <c:v>44619</c:v>
                </c:pt>
                <c:pt idx="496">
                  <c:v>44620</c:v>
                </c:pt>
                <c:pt idx="497">
                  <c:v>44621</c:v>
                </c:pt>
                <c:pt idx="498">
                  <c:v>44622</c:v>
                </c:pt>
                <c:pt idx="499">
                  <c:v>44623</c:v>
                </c:pt>
                <c:pt idx="500">
                  <c:v>44624</c:v>
                </c:pt>
                <c:pt idx="501">
                  <c:v>44625</c:v>
                </c:pt>
                <c:pt idx="502">
                  <c:v>44626</c:v>
                </c:pt>
                <c:pt idx="503">
                  <c:v>44627</c:v>
                </c:pt>
                <c:pt idx="504">
                  <c:v>44628</c:v>
                </c:pt>
                <c:pt idx="505">
                  <c:v>44629</c:v>
                </c:pt>
                <c:pt idx="506">
                  <c:v>44630</c:v>
                </c:pt>
                <c:pt idx="507">
                  <c:v>44631</c:v>
                </c:pt>
                <c:pt idx="508">
                  <c:v>44632</c:v>
                </c:pt>
                <c:pt idx="509">
                  <c:v>44633</c:v>
                </c:pt>
                <c:pt idx="510">
                  <c:v>44634</c:v>
                </c:pt>
                <c:pt idx="511">
                  <c:v>44635</c:v>
                </c:pt>
                <c:pt idx="512">
                  <c:v>44636</c:v>
                </c:pt>
                <c:pt idx="513">
                  <c:v>44637</c:v>
                </c:pt>
                <c:pt idx="514">
                  <c:v>44638</c:v>
                </c:pt>
                <c:pt idx="515">
                  <c:v>44639</c:v>
                </c:pt>
                <c:pt idx="516">
                  <c:v>44640</c:v>
                </c:pt>
                <c:pt idx="517">
                  <c:v>44641</c:v>
                </c:pt>
                <c:pt idx="518">
                  <c:v>44642</c:v>
                </c:pt>
                <c:pt idx="519">
                  <c:v>44643</c:v>
                </c:pt>
                <c:pt idx="520">
                  <c:v>44644</c:v>
                </c:pt>
                <c:pt idx="521">
                  <c:v>44645</c:v>
                </c:pt>
                <c:pt idx="522">
                  <c:v>44646</c:v>
                </c:pt>
                <c:pt idx="523">
                  <c:v>44647</c:v>
                </c:pt>
                <c:pt idx="524">
                  <c:v>44648</c:v>
                </c:pt>
                <c:pt idx="525">
                  <c:v>44649</c:v>
                </c:pt>
                <c:pt idx="526">
                  <c:v>44650</c:v>
                </c:pt>
                <c:pt idx="527">
                  <c:v>44651</c:v>
                </c:pt>
                <c:pt idx="528">
                  <c:v>44652</c:v>
                </c:pt>
                <c:pt idx="529">
                  <c:v>44653</c:v>
                </c:pt>
                <c:pt idx="530">
                  <c:v>44654</c:v>
                </c:pt>
                <c:pt idx="531">
                  <c:v>44655</c:v>
                </c:pt>
                <c:pt idx="532">
                  <c:v>44656</c:v>
                </c:pt>
                <c:pt idx="533">
                  <c:v>44657</c:v>
                </c:pt>
                <c:pt idx="534">
                  <c:v>44658</c:v>
                </c:pt>
                <c:pt idx="535">
                  <c:v>44659</c:v>
                </c:pt>
                <c:pt idx="536">
                  <c:v>44660</c:v>
                </c:pt>
                <c:pt idx="537">
                  <c:v>44661</c:v>
                </c:pt>
                <c:pt idx="538">
                  <c:v>44662</c:v>
                </c:pt>
                <c:pt idx="539">
                  <c:v>44663</c:v>
                </c:pt>
                <c:pt idx="540">
                  <c:v>44664</c:v>
                </c:pt>
                <c:pt idx="541">
                  <c:v>44665</c:v>
                </c:pt>
                <c:pt idx="542">
                  <c:v>44666</c:v>
                </c:pt>
                <c:pt idx="543">
                  <c:v>44667</c:v>
                </c:pt>
                <c:pt idx="544">
                  <c:v>44668</c:v>
                </c:pt>
                <c:pt idx="545">
                  <c:v>44669</c:v>
                </c:pt>
                <c:pt idx="546">
                  <c:v>44670</c:v>
                </c:pt>
                <c:pt idx="547">
                  <c:v>44671</c:v>
                </c:pt>
                <c:pt idx="548">
                  <c:v>44672</c:v>
                </c:pt>
                <c:pt idx="549">
                  <c:v>44673</c:v>
                </c:pt>
                <c:pt idx="550">
                  <c:v>44674</c:v>
                </c:pt>
                <c:pt idx="551">
                  <c:v>44675</c:v>
                </c:pt>
                <c:pt idx="552">
                  <c:v>44676</c:v>
                </c:pt>
                <c:pt idx="553">
                  <c:v>44677</c:v>
                </c:pt>
                <c:pt idx="554">
                  <c:v>44678</c:v>
                </c:pt>
                <c:pt idx="555">
                  <c:v>44679</c:v>
                </c:pt>
                <c:pt idx="556">
                  <c:v>44680</c:v>
                </c:pt>
                <c:pt idx="557">
                  <c:v>44681</c:v>
                </c:pt>
                <c:pt idx="558">
                  <c:v>44682</c:v>
                </c:pt>
                <c:pt idx="559">
                  <c:v>44683</c:v>
                </c:pt>
                <c:pt idx="560">
                  <c:v>44684</c:v>
                </c:pt>
                <c:pt idx="561">
                  <c:v>44685</c:v>
                </c:pt>
                <c:pt idx="562">
                  <c:v>44686</c:v>
                </c:pt>
                <c:pt idx="563">
                  <c:v>44687</c:v>
                </c:pt>
                <c:pt idx="564">
                  <c:v>44688</c:v>
                </c:pt>
                <c:pt idx="565">
                  <c:v>44689</c:v>
                </c:pt>
                <c:pt idx="566">
                  <c:v>44690</c:v>
                </c:pt>
                <c:pt idx="567">
                  <c:v>44691</c:v>
                </c:pt>
                <c:pt idx="568">
                  <c:v>44692</c:v>
                </c:pt>
                <c:pt idx="569">
                  <c:v>44693</c:v>
                </c:pt>
                <c:pt idx="570">
                  <c:v>44694</c:v>
                </c:pt>
                <c:pt idx="571">
                  <c:v>44695</c:v>
                </c:pt>
                <c:pt idx="572">
                  <c:v>44696</c:v>
                </c:pt>
                <c:pt idx="573">
                  <c:v>44697</c:v>
                </c:pt>
                <c:pt idx="574">
                  <c:v>44698</c:v>
                </c:pt>
                <c:pt idx="575">
                  <c:v>44699</c:v>
                </c:pt>
                <c:pt idx="576">
                  <c:v>44700</c:v>
                </c:pt>
                <c:pt idx="577">
                  <c:v>44701</c:v>
                </c:pt>
                <c:pt idx="578">
                  <c:v>44702</c:v>
                </c:pt>
                <c:pt idx="579">
                  <c:v>44703</c:v>
                </c:pt>
                <c:pt idx="580">
                  <c:v>44704</c:v>
                </c:pt>
                <c:pt idx="581">
                  <c:v>44705</c:v>
                </c:pt>
                <c:pt idx="582">
                  <c:v>44706</c:v>
                </c:pt>
                <c:pt idx="583">
                  <c:v>44707</c:v>
                </c:pt>
                <c:pt idx="584">
                  <c:v>44708</c:v>
                </c:pt>
                <c:pt idx="585">
                  <c:v>44709</c:v>
                </c:pt>
                <c:pt idx="586">
                  <c:v>44710</c:v>
                </c:pt>
                <c:pt idx="587">
                  <c:v>44711</c:v>
                </c:pt>
                <c:pt idx="588">
                  <c:v>44712</c:v>
                </c:pt>
                <c:pt idx="589">
                  <c:v>44713</c:v>
                </c:pt>
                <c:pt idx="590">
                  <c:v>44714</c:v>
                </c:pt>
                <c:pt idx="591">
                  <c:v>44715</c:v>
                </c:pt>
                <c:pt idx="592">
                  <c:v>44716</c:v>
                </c:pt>
                <c:pt idx="593">
                  <c:v>44717</c:v>
                </c:pt>
                <c:pt idx="594">
                  <c:v>44718</c:v>
                </c:pt>
                <c:pt idx="595">
                  <c:v>44719</c:v>
                </c:pt>
                <c:pt idx="596">
                  <c:v>44720</c:v>
                </c:pt>
                <c:pt idx="597">
                  <c:v>44721</c:v>
                </c:pt>
                <c:pt idx="598">
                  <c:v>44722</c:v>
                </c:pt>
                <c:pt idx="599">
                  <c:v>44723</c:v>
                </c:pt>
                <c:pt idx="600">
                  <c:v>44724</c:v>
                </c:pt>
                <c:pt idx="601">
                  <c:v>44725</c:v>
                </c:pt>
                <c:pt idx="602">
                  <c:v>44726</c:v>
                </c:pt>
                <c:pt idx="603">
                  <c:v>44727</c:v>
                </c:pt>
                <c:pt idx="604">
                  <c:v>44728</c:v>
                </c:pt>
                <c:pt idx="605">
                  <c:v>44729</c:v>
                </c:pt>
                <c:pt idx="606">
                  <c:v>44730</c:v>
                </c:pt>
                <c:pt idx="607">
                  <c:v>44731</c:v>
                </c:pt>
                <c:pt idx="608">
                  <c:v>44732</c:v>
                </c:pt>
                <c:pt idx="609">
                  <c:v>44733</c:v>
                </c:pt>
                <c:pt idx="610">
                  <c:v>44734</c:v>
                </c:pt>
                <c:pt idx="611">
                  <c:v>44735</c:v>
                </c:pt>
                <c:pt idx="612">
                  <c:v>44736</c:v>
                </c:pt>
                <c:pt idx="613">
                  <c:v>44737</c:v>
                </c:pt>
                <c:pt idx="614">
                  <c:v>44738</c:v>
                </c:pt>
                <c:pt idx="615">
                  <c:v>44739</c:v>
                </c:pt>
                <c:pt idx="616">
                  <c:v>44740</c:v>
                </c:pt>
                <c:pt idx="617">
                  <c:v>44741</c:v>
                </c:pt>
                <c:pt idx="618">
                  <c:v>44742</c:v>
                </c:pt>
                <c:pt idx="619">
                  <c:v>44743</c:v>
                </c:pt>
                <c:pt idx="620">
                  <c:v>44744</c:v>
                </c:pt>
                <c:pt idx="621">
                  <c:v>44745</c:v>
                </c:pt>
                <c:pt idx="622">
                  <c:v>44746</c:v>
                </c:pt>
                <c:pt idx="623">
                  <c:v>44747</c:v>
                </c:pt>
                <c:pt idx="624">
                  <c:v>44748</c:v>
                </c:pt>
                <c:pt idx="625">
                  <c:v>44749</c:v>
                </c:pt>
                <c:pt idx="626">
                  <c:v>44750</c:v>
                </c:pt>
              </c:numCache>
            </c:numRef>
          </c:cat>
          <c:val>
            <c:numRef>
              <c:f>WWTP!$E$2:$E$628</c:f>
              <c:numCache>
                <c:formatCode>0.0</c:formatCode>
                <c:ptCount val="627"/>
                <c:pt idx="0">
                  <c:v>18.967057192982441</c:v>
                </c:pt>
                <c:pt idx="1">
                  <c:v>18.731348750000006</c:v>
                </c:pt>
                <c:pt idx="2">
                  <c:v>18.325552604166674</c:v>
                </c:pt>
                <c:pt idx="3">
                  <c:v>18.643587083333347</c:v>
                </c:pt>
                <c:pt idx="4">
                  <c:v>18.890542708333331</c:v>
                </c:pt>
                <c:pt idx="5">
                  <c:v>18.7111029</c:v>
                </c:pt>
                <c:pt idx="6">
                  <c:v>18.439933541666676</c:v>
                </c:pt>
                <c:pt idx="7">
                  <c:v>18.267635104166679</c:v>
                </c:pt>
                <c:pt idx="8">
                  <c:v>18.094874375</c:v>
                </c:pt>
                <c:pt idx="9">
                  <c:v>17.972237291666652</c:v>
                </c:pt>
                <c:pt idx="10">
                  <c:v>17.592646145833335</c:v>
                </c:pt>
                <c:pt idx="11">
                  <c:v>17.902250000000006</c:v>
                </c:pt>
                <c:pt idx="12">
                  <c:v>18.149120000000035</c:v>
                </c:pt>
                <c:pt idx="13">
                  <c:v>18.378978750000005</c:v>
                </c:pt>
                <c:pt idx="14">
                  <c:v>18.449081770833342</c:v>
                </c:pt>
                <c:pt idx="15">
                  <c:v>18.365956250000011</c:v>
                </c:pt>
                <c:pt idx="16">
                  <c:v>18.457101979166655</c:v>
                </c:pt>
                <c:pt idx="17">
                  <c:v>18.560179791666663</c:v>
                </c:pt>
                <c:pt idx="18">
                  <c:v>18.550036562500008</c:v>
                </c:pt>
                <c:pt idx="19">
                  <c:v>18.556776249999999</c:v>
                </c:pt>
                <c:pt idx="20">
                  <c:v>18.609979583333356</c:v>
                </c:pt>
                <c:pt idx="21">
                  <c:v>18.641934687500015</c:v>
                </c:pt>
                <c:pt idx="22">
                  <c:v>18.577810208333343</c:v>
                </c:pt>
                <c:pt idx="23">
                  <c:v>18.324201354166672</c:v>
                </c:pt>
                <c:pt idx="24">
                  <c:v>18.087121562500013</c:v>
                </c:pt>
                <c:pt idx="25">
                  <c:v>18.082329687500021</c:v>
                </c:pt>
                <c:pt idx="26">
                  <c:v>17.985874791666667</c:v>
                </c:pt>
                <c:pt idx="27">
                  <c:v>17.194495416666651</c:v>
                </c:pt>
                <c:pt idx="28">
                  <c:v>17.168573437499976</c:v>
                </c:pt>
                <c:pt idx="29">
                  <c:v>17.482840833333331</c:v>
                </c:pt>
                <c:pt idx="30">
                  <c:v>17.668415937500008</c:v>
                </c:pt>
                <c:pt idx="31">
                  <c:v>17.615457395833342</c:v>
                </c:pt>
                <c:pt idx="32">
                  <c:v>17.554776666666655</c:v>
                </c:pt>
                <c:pt idx="33">
                  <c:v>17.414634270833329</c:v>
                </c:pt>
                <c:pt idx="34">
                  <c:v>17.286228437499997</c:v>
                </c:pt>
                <c:pt idx="35">
                  <c:v>17.33562854166669</c:v>
                </c:pt>
                <c:pt idx="36">
                  <c:v>17.249311666666674</c:v>
                </c:pt>
                <c:pt idx="37">
                  <c:v>17.248231979166651</c:v>
                </c:pt>
                <c:pt idx="38">
                  <c:v>16.990636041666669</c:v>
                </c:pt>
                <c:pt idx="39">
                  <c:v>16.826793437500005</c:v>
                </c:pt>
                <c:pt idx="40">
                  <c:v>16.906648020833323</c:v>
                </c:pt>
                <c:pt idx="41">
                  <c:v>16.78458072916666</c:v>
                </c:pt>
                <c:pt idx="42">
                  <c:v>14.808383854166678</c:v>
                </c:pt>
                <c:pt idx="43">
                  <c:v>14.952356145833329</c:v>
                </c:pt>
                <c:pt idx="44">
                  <c:v>15.540869687499987</c:v>
                </c:pt>
                <c:pt idx="45">
                  <c:v>15.512525833333342</c:v>
                </c:pt>
                <c:pt idx="46">
                  <c:v>15.510902187499999</c:v>
                </c:pt>
                <c:pt idx="47">
                  <c:v>15.711442499999995</c:v>
                </c:pt>
                <c:pt idx="48">
                  <c:v>15.590165312499989</c:v>
                </c:pt>
                <c:pt idx="49">
                  <c:v>15.094322291666685</c:v>
                </c:pt>
                <c:pt idx="50">
                  <c:v>15.223776562499991</c:v>
                </c:pt>
                <c:pt idx="51">
                  <c:v>15.296793125000006</c:v>
                </c:pt>
                <c:pt idx="52">
                  <c:v>15.236660104166676</c:v>
                </c:pt>
                <c:pt idx="53">
                  <c:v>15.230631666666655</c:v>
                </c:pt>
                <c:pt idx="54">
                  <c:v>15.270361979166667</c:v>
                </c:pt>
                <c:pt idx="55">
                  <c:v>15.169177083333318</c:v>
                </c:pt>
                <c:pt idx="56">
                  <c:v>15.108529479166657</c:v>
                </c:pt>
                <c:pt idx="57">
                  <c:v>15.240700421052646</c:v>
                </c:pt>
                <c:pt idx="58">
                  <c:v>15.147701145833325</c:v>
                </c:pt>
                <c:pt idx="59">
                  <c:v>14.961206979166656</c:v>
                </c:pt>
                <c:pt idx="60">
                  <c:v>15.086501666666665</c:v>
                </c:pt>
                <c:pt idx="61">
                  <c:v>15.304535729166647</c:v>
                </c:pt>
                <c:pt idx="62">
                  <c:v>15.375580729166662</c:v>
                </c:pt>
                <c:pt idx="63">
                  <c:v>13.561777291666667</c:v>
                </c:pt>
                <c:pt idx="64">
                  <c:v>13.861146354166673</c:v>
                </c:pt>
                <c:pt idx="65">
                  <c:v>12.897832187499995</c:v>
                </c:pt>
                <c:pt idx="66">
                  <c:v>12.893434583333336</c:v>
                </c:pt>
                <c:pt idx="67">
                  <c:v>13.755765624999993</c:v>
                </c:pt>
                <c:pt idx="68">
                  <c:v>13.501361458333333</c:v>
                </c:pt>
                <c:pt idx="69">
                  <c:v>12.300882604166667</c:v>
                </c:pt>
                <c:pt idx="70">
                  <c:v>13.043456875000004</c:v>
                </c:pt>
                <c:pt idx="71">
                  <c:v>13.090777916666672</c:v>
                </c:pt>
                <c:pt idx="72">
                  <c:v>13.209356354166674</c:v>
                </c:pt>
                <c:pt idx="73">
                  <c:v>13.800496666666659</c:v>
                </c:pt>
                <c:pt idx="74">
                  <c:v>14.052623958333323</c:v>
                </c:pt>
                <c:pt idx="75">
                  <c:v>14.180987708333333</c:v>
                </c:pt>
                <c:pt idx="76">
                  <c:v>14.197081666666675</c:v>
                </c:pt>
                <c:pt idx="77">
                  <c:v>14.156876250000002</c:v>
                </c:pt>
                <c:pt idx="78">
                  <c:v>14.21728173913044</c:v>
                </c:pt>
                <c:pt idx="80">
                  <c:v>13.339139259259266</c:v>
                </c:pt>
                <c:pt idx="81">
                  <c:v>13.491836875000009</c:v>
                </c:pt>
                <c:pt idx="82">
                  <c:v>13.807030416666665</c:v>
                </c:pt>
                <c:pt idx="83">
                  <c:v>14.014156875000003</c:v>
                </c:pt>
                <c:pt idx="84">
                  <c:v>12.974557083333337</c:v>
                </c:pt>
                <c:pt idx="85">
                  <c:v>12.659476354166671</c:v>
                </c:pt>
                <c:pt idx="86">
                  <c:v>13.181264270833319</c:v>
                </c:pt>
                <c:pt idx="87">
                  <c:v>13.458745625000008</c:v>
                </c:pt>
                <c:pt idx="88">
                  <c:v>13.663950937500005</c:v>
                </c:pt>
                <c:pt idx="89">
                  <c:v>13.65670052083334</c:v>
                </c:pt>
                <c:pt idx="90">
                  <c:v>13.650722916666659</c:v>
                </c:pt>
                <c:pt idx="91">
                  <c:v>12.448578958333334</c:v>
                </c:pt>
                <c:pt idx="92">
                  <c:v>11.747741250000002</c:v>
                </c:pt>
                <c:pt idx="93">
                  <c:v>12.620848958333328</c:v>
                </c:pt>
                <c:pt idx="94">
                  <c:v>12.901260729166667</c:v>
                </c:pt>
                <c:pt idx="95">
                  <c:v>13.050937187499988</c:v>
                </c:pt>
                <c:pt idx="96">
                  <c:v>13.483244166666678</c:v>
                </c:pt>
                <c:pt idx="97">
                  <c:v>13.724330729166669</c:v>
                </c:pt>
                <c:pt idx="98">
                  <c:v>13.702684791666675</c:v>
                </c:pt>
                <c:pt idx="99">
                  <c:v>13.603411458333342</c:v>
                </c:pt>
                <c:pt idx="100">
                  <c:v>13.242858645833342</c:v>
                </c:pt>
                <c:pt idx="101">
                  <c:v>12.18076895833333</c:v>
                </c:pt>
                <c:pt idx="102">
                  <c:v>12.229792499999997</c:v>
                </c:pt>
                <c:pt idx="103">
                  <c:v>12.813325833333328</c:v>
                </c:pt>
                <c:pt idx="104">
                  <c:v>13.188998333333329</c:v>
                </c:pt>
                <c:pt idx="105">
                  <c:v>13.250194583333318</c:v>
                </c:pt>
                <c:pt idx="106">
                  <c:v>12.501935520833335</c:v>
                </c:pt>
                <c:pt idx="107">
                  <c:v>11.839763645833331</c:v>
                </c:pt>
                <c:pt idx="108">
                  <c:v>12.637429479166677</c:v>
                </c:pt>
                <c:pt idx="109">
                  <c:v>12.939696145833317</c:v>
                </c:pt>
                <c:pt idx="110">
                  <c:v>12.971917395833316</c:v>
                </c:pt>
                <c:pt idx="111">
                  <c:v>12.819979166666656</c:v>
                </c:pt>
                <c:pt idx="112">
                  <c:v>12.795238124999999</c:v>
                </c:pt>
                <c:pt idx="113">
                  <c:v>12.819606354166675</c:v>
                </c:pt>
                <c:pt idx="114">
                  <c:v>12.77551645833333</c:v>
                </c:pt>
                <c:pt idx="115">
                  <c:v>12.734194687499995</c:v>
                </c:pt>
                <c:pt idx="116">
                  <c:v>12.580060624999993</c:v>
                </c:pt>
                <c:pt idx="117">
                  <c:v>12.515048020833325</c:v>
                </c:pt>
                <c:pt idx="118">
                  <c:v>12.221443541666671</c:v>
                </c:pt>
                <c:pt idx="119">
                  <c:v>11.090682395833326</c:v>
                </c:pt>
                <c:pt idx="120">
                  <c:v>11.501494687500008</c:v>
                </c:pt>
                <c:pt idx="121">
                  <c:v>11.953001875000004</c:v>
                </c:pt>
                <c:pt idx="122">
                  <c:v>12.037389270833346</c:v>
                </c:pt>
                <c:pt idx="123">
                  <c:v>12.515783229166674</c:v>
                </c:pt>
                <c:pt idx="124">
                  <c:v>13.111338125000005</c:v>
                </c:pt>
                <c:pt idx="125">
                  <c:v>13.558722812500006</c:v>
                </c:pt>
                <c:pt idx="126">
                  <c:v>13.889342604166663</c:v>
                </c:pt>
                <c:pt idx="127">
                  <c:v>14.100061875000002</c:v>
                </c:pt>
                <c:pt idx="128">
                  <c:v>14.358041145833338</c:v>
                </c:pt>
                <c:pt idx="129">
                  <c:v>14.523855729166682</c:v>
                </c:pt>
                <c:pt idx="130">
                  <c:v>14.590871458333332</c:v>
                </c:pt>
                <c:pt idx="131">
                  <c:v>14.737547812500004</c:v>
                </c:pt>
                <c:pt idx="132">
                  <c:v>14.867585833333322</c:v>
                </c:pt>
                <c:pt idx="133">
                  <c:v>14.848473229166657</c:v>
                </c:pt>
                <c:pt idx="134">
                  <c:v>14.857410520833326</c:v>
                </c:pt>
                <c:pt idx="135">
                  <c:v>14.784919705882356</c:v>
                </c:pt>
                <c:pt idx="136">
                  <c:v>14.693439895833341</c:v>
                </c:pt>
                <c:pt idx="137">
                  <c:v>14.702429062499986</c:v>
                </c:pt>
                <c:pt idx="138">
                  <c:v>14.744478541666679</c:v>
                </c:pt>
                <c:pt idx="139">
                  <c:v>14.80006145833333</c:v>
                </c:pt>
                <c:pt idx="140">
                  <c:v>14.28265572916667</c:v>
                </c:pt>
                <c:pt idx="141">
                  <c:v>14.027466458333338</c:v>
                </c:pt>
                <c:pt idx="142">
                  <c:v>13.92954822916667</c:v>
                </c:pt>
                <c:pt idx="143">
                  <c:v>13.867886666666658</c:v>
                </c:pt>
                <c:pt idx="144">
                  <c:v>13.316951770833336</c:v>
                </c:pt>
                <c:pt idx="145">
                  <c:v>13.223469479166667</c:v>
                </c:pt>
                <c:pt idx="146">
                  <c:v>13.807946979166674</c:v>
                </c:pt>
                <c:pt idx="147">
                  <c:v>13.926284479166673</c:v>
                </c:pt>
                <c:pt idx="148">
                  <c:v>13.96591656249999</c:v>
                </c:pt>
                <c:pt idx="149">
                  <c:v>13.989307499999988</c:v>
                </c:pt>
                <c:pt idx="150">
                  <c:v>14.189456249999997</c:v>
                </c:pt>
                <c:pt idx="151">
                  <c:v>14.373769895833339</c:v>
                </c:pt>
                <c:pt idx="152">
                  <c:v>14.552767916666667</c:v>
                </c:pt>
                <c:pt idx="153">
                  <c:v>14.681395833333346</c:v>
                </c:pt>
                <c:pt idx="154">
                  <c:v>14.771159791666683</c:v>
                </c:pt>
                <c:pt idx="155">
                  <c:v>14.812929791666654</c:v>
                </c:pt>
                <c:pt idx="156">
                  <c:v>14.951097395833335</c:v>
                </c:pt>
                <c:pt idx="157">
                  <c:v>15.050968645833342</c:v>
                </c:pt>
                <c:pt idx="158">
                  <c:v>15.110968645833319</c:v>
                </c:pt>
                <c:pt idx="159">
                  <c:v>15.156678152173914</c:v>
                </c:pt>
                <c:pt idx="160">
                  <c:v>15.297850729166663</c:v>
                </c:pt>
                <c:pt idx="161">
                  <c:v>15.506568749999991</c:v>
                </c:pt>
                <c:pt idx="162">
                  <c:v>15.724596354166673</c:v>
                </c:pt>
                <c:pt idx="163">
                  <c:v>15.982293229166665</c:v>
                </c:pt>
                <c:pt idx="164">
                  <c:v>15.990777916666657</c:v>
                </c:pt>
                <c:pt idx="165">
                  <c:v>15.931392812499986</c:v>
                </c:pt>
                <c:pt idx="166">
                  <c:v>15.977265416666667</c:v>
                </c:pt>
                <c:pt idx="167">
                  <c:v>15.911396250000001</c:v>
                </c:pt>
                <c:pt idx="168">
                  <c:v>15.599048749999993</c:v>
                </c:pt>
                <c:pt idx="169">
                  <c:v>15.040412812500001</c:v>
                </c:pt>
                <c:pt idx="170">
                  <c:v>13.784552604166661</c:v>
                </c:pt>
                <c:pt idx="171">
                  <c:v>14.301218233598078</c:v>
                </c:pt>
                <c:pt idx="172">
                  <c:v>14.838896433512369</c:v>
                </c:pt>
                <c:pt idx="173">
                  <c:v>13.917682955662409</c:v>
                </c:pt>
                <c:pt idx="174">
                  <c:v>14.210576067368189</c:v>
                </c:pt>
                <c:pt idx="175">
                  <c:v>14.840139677127203</c:v>
                </c:pt>
                <c:pt idx="176">
                  <c:v>15.1713807284832</c:v>
                </c:pt>
                <c:pt idx="177">
                  <c:v>15.344024986028671</c:v>
                </c:pt>
                <c:pt idx="178">
                  <c:v>15.52508607506752</c:v>
                </c:pt>
                <c:pt idx="179">
                  <c:v>15.651828746000925</c:v>
                </c:pt>
                <c:pt idx="180">
                  <c:v>15.855995615323385</c:v>
                </c:pt>
                <c:pt idx="181">
                  <c:v>16.113978336254757</c:v>
                </c:pt>
                <c:pt idx="182">
                  <c:v>16.303088506062824</c:v>
                </c:pt>
                <c:pt idx="183">
                  <c:v>16.423274519685112</c:v>
                </c:pt>
                <c:pt idx="184">
                  <c:v>16.446895833333333</c:v>
                </c:pt>
                <c:pt idx="185">
                  <c:v>16.527968958333325</c:v>
                </c:pt>
                <c:pt idx="186">
                  <c:v>16.705005416666665</c:v>
                </c:pt>
                <c:pt idx="187">
                  <c:v>16.828728125000008</c:v>
                </c:pt>
                <c:pt idx="188">
                  <c:v>16.887521458333332</c:v>
                </c:pt>
                <c:pt idx="189">
                  <c:v>16.959181770833322</c:v>
                </c:pt>
                <c:pt idx="190">
                  <c:v>17.072385729166673</c:v>
                </c:pt>
                <c:pt idx="191">
                  <c:v>16.453942291666674</c:v>
                </c:pt>
                <c:pt idx="192">
                  <c:v>15.529182499999999</c:v>
                </c:pt>
                <c:pt idx="193">
                  <c:v>15.942860416666655</c:v>
                </c:pt>
                <c:pt idx="194">
                  <c:v>16.496765624999998</c:v>
                </c:pt>
                <c:pt idx="195">
                  <c:v>16.849138125</c:v>
                </c:pt>
                <c:pt idx="196">
                  <c:v>16.69113343750001</c:v>
                </c:pt>
                <c:pt idx="197">
                  <c:v>15.857226354166675</c:v>
                </c:pt>
                <c:pt idx="198">
                  <c:v>16.037627291666659</c:v>
                </c:pt>
                <c:pt idx="199">
                  <c:v>16.403071979166665</c:v>
                </c:pt>
                <c:pt idx="200">
                  <c:v>16.637817083333328</c:v>
                </c:pt>
                <c:pt idx="201">
                  <c:v>16.69631333333334</c:v>
                </c:pt>
                <c:pt idx="202">
                  <c:v>16.987853749999982</c:v>
                </c:pt>
                <c:pt idx="203">
                  <c:v>17.201793645833337</c:v>
                </c:pt>
                <c:pt idx="204">
                  <c:v>17.404486875000011</c:v>
                </c:pt>
                <c:pt idx="205">
                  <c:v>17.690840000000005</c:v>
                </c:pt>
                <c:pt idx="206">
                  <c:v>17.989458437500002</c:v>
                </c:pt>
                <c:pt idx="207">
                  <c:v>18.111248125000007</c:v>
                </c:pt>
                <c:pt idx="208">
                  <c:v>18.080003020833345</c:v>
                </c:pt>
                <c:pt idx="209">
                  <c:v>17.36517794791666</c:v>
                </c:pt>
                <c:pt idx="210">
                  <c:v>17.218763031249999</c:v>
                </c:pt>
                <c:pt idx="211">
                  <c:v>17.371844750000029</c:v>
                </c:pt>
                <c:pt idx="212">
                  <c:v>17.125688822916654</c:v>
                </c:pt>
                <c:pt idx="213">
                  <c:v>17.520520750000006</c:v>
                </c:pt>
                <c:pt idx="214">
                  <c:v>16.689475104166672</c:v>
                </c:pt>
                <c:pt idx="215">
                  <c:v>16.490767781250003</c:v>
                </c:pt>
                <c:pt idx="216">
                  <c:v>17.244411520833328</c:v>
                </c:pt>
                <c:pt idx="217">
                  <c:v>17.474741583333344</c:v>
                </c:pt>
                <c:pt idx="218">
                  <c:v>17.60524472916666</c:v>
                </c:pt>
                <c:pt idx="219">
                  <c:v>17.37653543750001</c:v>
                </c:pt>
                <c:pt idx="220">
                  <c:v>17.304386843750006</c:v>
                </c:pt>
                <c:pt idx="221">
                  <c:v>17.81389016666667</c:v>
                </c:pt>
                <c:pt idx="222">
                  <c:v>18.057219770833335</c:v>
                </c:pt>
                <c:pt idx="223">
                  <c:v>18.479323697916662</c:v>
                </c:pt>
                <c:pt idx="224">
                  <c:v>18.868467989583333</c:v>
                </c:pt>
                <c:pt idx="225">
                  <c:v>19.188720822916657</c:v>
                </c:pt>
                <c:pt idx="226">
                  <c:v>19.560510291666674</c:v>
                </c:pt>
                <c:pt idx="227">
                  <c:v>19.898590395833338</c:v>
                </c:pt>
                <c:pt idx="228">
                  <c:v>20.136653135416672</c:v>
                </c:pt>
                <c:pt idx="229">
                  <c:v>20.200273937500011</c:v>
                </c:pt>
                <c:pt idx="230">
                  <c:v>20.471593927083333</c:v>
                </c:pt>
                <c:pt idx="231">
                  <c:v>20.674255729166664</c:v>
                </c:pt>
                <c:pt idx="232">
                  <c:v>20.881555552083327</c:v>
                </c:pt>
                <c:pt idx="233">
                  <c:v>21.086391249999995</c:v>
                </c:pt>
                <c:pt idx="234">
                  <c:v>21.32642872916669</c:v>
                </c:pt>
                <c:pt idx="235">
                  <c:v>21.557076916666649</c:v>
                </c:pt>
                <c:pt idx="236">
                  <c:v>21.682546604166664</c:v>
                </c:pt>
                <c:pt idx="237">
                  <c:v>21.847984322916655</c:v>
                </c:pt>
                <c:pt idx="238">
                  <c:v>21.973355968749988</c:v>
                </c:pt>
                <c:pt idx="239">
                  <c:v>22.107528239583342</c:v>
                </c:pt>
                <c:pt idx="240">
                  <c:v>22.347860864583321</c:v>
                </c:pt>
                <c:pt idx="241">
                  <c:v>22.273004072916677</c:v>
                </c:pt>
                <c:pt idx="242">
                  <c:v>22.313444770833332</c:v>
                </c:pt>
                <c:pt idx="243">
                  <c:v>21.078664802083342</c:v>
                </c:pt>
                <c:pt idx="244">
                  <c:v>20.721212593750035</c:v>
                </c:pt>
                <c:pt idx="245">
                  <c:v>20.744846604166657</c:v>
                </c:pt>
                <c:pt idx="246">
                  <c:v>21.101905802083319</c:v>
                </c:pt>
                <c:pt idx="247">
                  <c:v>21.324240968750008</c:v>
                </c:pt>
                <c:pt idx="248">
                  <c:v>21.542589447916654</c:v>
                </c:pt>
                <c:pt idx="249">
                  <c:v>21.716679302083335</c:v>
                </c:pt>
                <c:pt idx="250">
                  <c:v>21.937190062499994</c:v>
                </c:pt>
                <c:pt idx="251">
                  <c:v>21.598616260416659</c:v>
                </c:pt>
                <c:pt idx="252">
                  <c:v>21.860968979166675</c:v>
                </c:pt>
                <c:pt idx="253">
                  <c:v>21.966118197916668</c:v>
                </c:pt>
                <c:pt idx="254">
                  <c:v>21.87365780208334</c:v>
                </c:pt>
                <c:pt idx="255">
                  <c:v>21.92307665625</c:v>
                </c:pt>
                <c:pt idx="256">
                  <c:v>22.086078770833328</c:v>
                </c:pt>
                <c:pt idx="257">
                  <c:v>22.196031260416689</c:v>
                </c:pt>
                <c:pt idx="258">
                  <c:v>22.260070802083334</c:v>
                </c:pt>
                <c:pt idx="259">
                  <c:v>22.269549739583336</c:v>
                </c:pt>
                <c:pt idx="260">
                  <c:v>22.300756937500008</c:v>
                </c:pt>
                <c:pt idx="261">
                  <c:v>22.466306697916668</c:v>
                </c:pt>
                <c:pt idx="262">
                  <c:v>22.450183229166669</c:v>
                </c:pt>
                <c:pt idx="263">
                  <c:v>22.520525593750012</c:v>
                </c:pt>
                <c:pt idx="264">
                  <c:v>22.552701281250005</c:v>
                </c:pt>
                <c:pt idx="265">
                  <c:v>22.631796749999996</c:v>
                </c:pt>
                <c:pt idx="266">
                  <c:v>22.442624979166666</c:v>
                </c:pt>
                <c:pt idx="267">
                  <c:v>22.430243677083325</c:v>
                </c:pt>
                <c:pt idx="268">
                  <c:v>22.504013166666649</c:v>
                </c:pt>
                <c:pt idx="269">
                  <c:v>22.552703718750006</c:v>
                </c:pt>
                <c:pt idx="270">
                  <c:v>22.641731458333339</c:v>
                </c:pt>
                <c:pt idx="271">
                  <c:v>22.786774291666664</c:v>
                </c:pt>
                <c:pt idx="272">
                  <c:v>22.893057093750002</c:v>
                </c:pt>
                <c:pt idx="273">
                  <c:v>22.960319552083362</c:v>
                </c:pt>
                <c:pt idx="274">
                  <c:v>23.058020552083345</c:v>
                </c:pt>
                <c:pt idx="275">
                  <c:v>23.184495093749991</c:v>
                </c:pt>
                <c:pt idx="276">
                  <c:v>23.199358302083311</c:v>
                </c:pt>
                <c:pt idx="277">
                  <c:v>23.218213822916653</c:v>
                </c:pt>
                <c:pt idx="278">
                  <c:v>23.289658770833338</c:v>
                </c:pt>
                <c:pt idx="279">
                  <c:v>23.235909979166678</c:v>
                </c:pt>
                <c:pt idx="280">
                  <c:v>22.871978114583325</c:v>
                </c:pt>
                <c:pt idx="281">
                  <c:v>22.75110281249999</c:v>
                </c:pt>
                <c:pt idx="282">
                  <c:v>22.142018093750007</c:v>
                </c:pt>
                <c:pt idx="283">
                  <c:v>22.086222604166675</c:v>
                </c:pt>
                <c:pt idx="284">
                  <c:v>21.502741979166668</c:v>
                </c:pt>
                <c:pt idx="285">
                  <c:v>21.419767260416659</c:v>
                </c:pt>
                <c:pt idx="286">
                  <c:v>21.914330406249992</c:v>
                </c:pt>
                <c:pt idx="287">
                  <c:v>22.259861739583325</c:v>
                </c:pt>
                <c:pt idx="288">
                  <c:v>22.465542635416668</c:v>
                </c:pt>
                <c:pt idx="289">
                  <c:v>22.628368000000009</c:v>
                </c:pt>
                <c:pt idx="290">
                  <c:v>22.708043937499983</c:v>
                </c:pt>
                <c:pt idx="291">
                  <c:v>22.655586895833324</c:v>
                </c:pt>
                <c:pt idx="292">
                  <c:v>21.923330500000009</c:v>
                </c:pt>
                <c:pt idx="293">
                  <c:v>21.509480614583342</c:v>
                </c:pt>
                <c:pt idx="294">
                  <c:v>21.447049333333329</c:v>
                </c:pt>
                <c:pt idx="295">
                  <c:v>21.81330182291666</c:v>
                </c:pt>
                <c:pt idx="296">
                  <c:v>22.27738763541667</c:v>
                </c:pt>
                <c:pt idx="297">
                  <c:v>22.575542770833337</c:v>
                </c:pt>
                <c:pt idx="298">
                  <c:v>22.767760093749995</c:v>
                </c:pt>
                <c:pt idx="299">
                  <c:v>22.948955072916686</c:v>
                </c:pt>
                <c:pt idx="300">
                  <c:v>23.030758145833349</c:v>
                </c:pt>
                <c:pt idx="301">
                  <c:v>22.859259666666663</c:v>
                </c:pt>
                <c:pt idx="302">
                  <c:v>22.707394562500003</c:v>
                </c:pt>
                <c:pt idx="303">
                  <c:v>22.774719177083288</c:v>
                </c:pt>
                <c:pt idx="304">
                  <c:v>22.806559145833333</c:v>
                </c:pt>
                <c:pt idx="305">
                  <c:v>22.893843093750021</c:v>
                </c:pt>
                <c:pt idx="306">
                  <c:v>21.84429992708333</c:v>
                </c:pt>
                <c:pt idx="307">
                  <c:v>21.534324864583326</c:v>
                </c:pt>
                <c:pt idx="308">
                  <c:v>22.03049036458334</c:v>
                </c:pt>
                <c:pt idx="309">
                  <c:v>22.470174499999999</c:v>
                </c:pt>
                <c:pt idx="310">
                  <c:v>22.636348031249984</c:v>
                </c:pt>
                <c:pt idx="311">
                  <c:v>22.700797885416652</c:v>
                </c:pt>
                <c:pt idx="312">
                  <c:v>22.730781510416659</c:v>
                </c:pt>
                <c:pt idx="313">
                  <c:v>22.711285312499999</c:v>
                </c:pt>
                <c:pt idx="314">
                  <c:v>22.708848583333317</c:v>
                </c:pt>
                <c:pt idx="315">
                  <c:v>22.657976302083345</c:v>
                </c:pt>
                <c:pt idx="316">
                  <c:v>22.538630781250006</c:v>
                </c:pt>
                <c:pt idx="317">
                  <c:v>22.487620458333325</c:v>
                </c:pt>
                <c:pt idx="318">
                  <c:v>22.542046562500008</c:v>
                </c:pt>
                <c:pt idx="319">
                  <c:v>22.72185708333333</c:v>
                </c:pt>
                <c:pt idx="320">
                  <c:v>22.828310624999997</c:v>
                </c:pt>
                <c:pt idx="321">
                  <c:v>22.963440468750019</c:v>
                </c:pt>
                <c:pt idx="322">
                  <c:v>23.060059593749994</c:v>
                </c:pt>
                <c:pt idx="323">
                  <c:v>23.115493979166668</c:v>
                </c:pt>
                <c:pt idx="324">
                  <c:v>23.211267677083327</c:v>
                </c:pt>
                <c:pt idx="325">
                  <c:v>23.290548010416671</c:v>
                </c:pt>
                <c:pt idx="326">
                  <c:v>23.321161833333335</c:v>
                </c:pt>
                <c:pt idx="327">
                  <c:v>23.339088656250016</c:v>
                </c:pt>
                <c:pt idx="328">
                  <c:v>23.346536406250021</c:v>
                </c:pt>
                <c:pt idx="329">
                  <c:v>23.380493677083361</c:v>
                </c:pt>
                <c:pt idx="330">
                  <c:v>23.391616145833357</c:v>
                </c:pt>
                <c:pt idx="331">
                  <c:v>23.349001541666684</c:v>
                </c:pt>
                <c:pt idx="332">
                  <c:v>23.302752604166674</c:v>
                </c:pt>
                <c:pt idx="333">
                  <c:v>23.256665624999982</c:v>
                </c:pt>
                <c:pt idx="334">
                  <c:v>23.252550010416655</c:v>
                </c:pt>
                <c:pt idx="335">
                  <c:v>23.212785916666657</c:v>
                </c:pt>
                <c:pt idx="336">
                  <c:v>23.103563125000004</c:v>
                </c:pt>
                <c:pt idx="337">
                  <c:v>23.006666229166672</c:v>
                </c:pt>
                <c:pt idx="338">
                  <c:v>22.923894812500006</c:v>
                </c:pt>
                <c:pt idx="339">
                  <c:v>22.682771437500005</c:v>
                </c:pt>
                <c:pt idx="340">
                  <c:v>22.74357734374999</c:v>
                </c:pt>
                <c:pt idx="341">
                  <c:v>22.70545023958336</c:v>
                </c:pt>
                <c:pt idx="342">
                  <c:v>22.67592490625</c:v>
                </c:pt>
                <c:pt idx="343">
                  <c:v>22.611147593750019</c:v>
                </c:pt>
                <c:pt idx="344">
                  <c:v>22.094870750000002</c:v>
                </c:pt>
                <c:pt idx="345">
                  <c:v>20.878364385416685</c:v>
                </c:pt>
                <c:pt idx="346">
                  <c:v>20.845233718750002</c:v>
                </c:pt>
                <c:pt idx="347">
                  <c:v>20.264388843750016</c:v>
                </c:pt>
                <c:pt idx="348">
                  <c:v>19.374010218750005</c:v>
                </c:pt>
                <c:pt idx="349">
                  <c:v>19.490120656250003</c:v>
                </c:pt>
                <c:pt idx="350">
                  <c:v>20.171337135416664</c:v>
                </c:pt>
                <c:pt idx="351">
                  <c:v>17.823741968750014</c:v>
                </c:pt>
                <c:pt idx="352">
                  <c:v>17.556706854166666</c:v>
                </c:pt>
                <c:pt idx="353">
                  <c:v>19.16028273958333</c:v>
                </c:pt>
                <c:pt idx="354">
                  <c:v>20.017460135416673</c:v>
                </c:pt>
                <c:pt idx="355">
                  <c:v>20.408099427083318</c:v>
                </c:pt>
                <c:pt idx="356">
                  <c:v>20.656435260416664</c:v>
                </c:pt>
                <c:pt idx="357">
                  <c:v>19.985721531249997</c:v>
                </c:pt>
                <c:pt idx="358">
                  <c:v>19.334544437499993</c:v>
                </c:pt>
                <c:pt idx="359">
                  <c:v>19.9167000833333</c:v>
                </c:pt>
                <c:pt idx="360">
                  <c:v>20.071797510416648</c:v>
                </c:pt>
                <c:pt idx="361">
                  <c:v>20.141430968750008</c:v>
                </c:pt>
                <c:pt idx="362">
                  <c:v>20.289191093750009</c:v>
                </c:pt>
                <c:pt idx="363">
                  <c:v>20.372328677083335</c:v>
                </c:pt>
                <c:pt idx="364">
                  <c:v>20.342896343749988</c:v>
                </c:pt>
                <c:pt idx="365">
                  <c:v>20.300807437500001</c:v>
                </c:pt>
                <c:pt idx="366">
                  <c:v>17.623737385416671</c:v>
                </c:pt>
                <c:pt idx="367">
                  <c:v>17.441273104166694</c:v>
                </c:pt>
                <c:pt idx="368">
                  <c:v>18.168772656249995</c:v>
                </c:pt>
                <c:pt idx="369">
                  <c:v>18.882033270833332</c:v>
                </c:pt>
                <c:pt idx="370">
                  <c:v>19.286681729166634</c:v>
                </c:pt>
                <c:pt idx="371">
                  <c:v>19.083746104166675</c:v>
                </c:pt>
                <c:pt idx="372">
                  <c:v>19.127294468750001</c:v>
                </c:pt>
                <c:pt idx="373">
                  <c:v>19.303729802083303</c:v>
                </c:pt>
                <c:pt idx="374">
                  <c:v>19.313395635416644</c:v>
                </c:pt>
                <c:pt idx="375">
                  <c:v>19.166202791666674</c:v>
                </c:pt>
                <c:pt idx="376">
                  <c:v>18.74286101000002</c:v>
                </c:pt>
                <c:pt idx="377">
                  <c:v>17.858592104166664</c:v>
                </c:pt>
                <c:pt idx="378">
                  <c:v>18.368184218750002</c:v>
                </c:pt>
                <c:pt idx="379">
                  <c:v>18.460111052083324</c:v>
                </c:pt>
                <c:pt idx="380">
                  <c:v>18.660856656250012</c:v>
                </c:pt>
                <c:pt idx="381">
                  <c:v>18.746617833333328</c:v>
                </c:pt>
                <c:pt idx="382">
                  <c:v>18.835615052083323</c:v>
                </c:pt>
                <c:pt idx="383">
                  <c:v>18.77986771875003</c:v>
                </c:pt>
                <c:pt idx="384">
                  <c:v>18.738325322916673</c:v>
                </c:pt>
                <c:pt idx="385">
                  <c:v>18.71760078125001</c:v>
                </c:pt>
                <c:pt idx="386">
                  <c:v>18.682111958333362</c:v>
                </c:pt>
                <c:pt idx="387">
                  <c:v>18.732785760416686</c:v>
                </c:pt>
                <c:pt idx="388">
                  <c:v>18.751655635416697</c:v>
                </c:pt>
                <c:pt idx="389">
                  <c:v>18.132451708333324</c:v>
                </c:pt>
                <c:pt idx="390">
                  <c:v>17.986155916666668</c:v>
                </c:pt>
                <c:pt idx="391">
                  <c:v>18.35886135416666</c:v>
                </c:pt>
                <c:pt idx="392">
                  <c:v>18.43476452083333</c:v>
                </c:pt>
                <c:pt idx="393">
                  <c:v>18.383939979166669</c:v>
                </c:pt>
                <c:pt idx="394">
                  <c:v>18.412298958333331</c:v>
                </c:pt>
                <c:pt idx="395">
                  <c:v>18.474572093749984</c:v>
                </c:pt>
                <c:pt idx="396">
                  <c:v>18.551631072916646</c:v>
                </c:pt>
                <c:pt idx="397">
                  <c:v>18.460135500000018</c:v>
                </c:pt>
                <c:pt idx="398">
                  <c:v>18.347070973335263</c:v>
                </c:pt>
                <c:pt idx="399">
                  <c:v>18.336430311203003</c:v>
                </c:pt>
                <c:pt idx="400">
                  <c:v>18.294949014981587</c:v>
                </c:pt>
                <c:pt idx="401">
                  <c:v>18.107774118582409</c:v>
                </c:pt>
                <c:pt idx="402">
                  <c:v>17.637728055318195</c:v>
                </c:pt>
                <c:pt idx="403">
                  <c:v>14.926938394705454</c:v>
                </c:pt>
                <c:pt idx="404">
                  <c:v>14.804604381322861</c:v>
                </c:pt>
                <c:pt idx="405">
                  <c:v>15.430289973815283</c:v>
                </c:pt>
                <c:pt idx="406">
                  <c:v>14.392553151349228</c:v>
                </c:pt>
                <c:pt idx="407">
                  <c:v>14.334482779105505</c:v>
                </c:pt>
                <c:pt idx="408">
                  <c:v>14.660719633102417</c:v>
                </c:pt>
                <c:pt idx="409">
                  <c:v>14.729666839043299</c:v>
                </c:pt>
                <c:pt idx="410">
                  <c:v>15.459187636772791</c:v>
                </c:pt>
                <c:pt idx="411">
                  <c:v>15.352564444144567</c:v>
                </c:pt>
                <c:pt idx="412">
                  <c:v>15.485146383444468</c:v>
                </c:pt>
                <c:pt idx="413">
                  <c:v>14.809615184863409</c:v>
                </c:pt>
                <c:pt idx="414">
                  <c:v>14.509035915136337</c:v>
                </c:pt>
                <c:pt idx="415">
                  <c:v>14.726539621750513</c:v>
                </c:pt>
                <c:pt idx="416">
                  <c:v>15.185019115606943</c:v>
                </c:pt>
                <c:pt idx="417">
                  <c:v>15.411414295434952</c:v>
                </c:pt>
                <c:pt idx="418">
                  <c:v>15.11422598361969</c:v>
                </c:pt>
                <c:pt idx="419">
                  <c:v>14.858669509490332</c:v>
                </c:pt>
                <c:pt idx="420">
                  <c:v>15.30151359240214</c:v>
                </c:pt>
                <c:pt idx="421">
                  <c:v>15.625715682903925</c:v>
                </c:pt>
                <c:pt idx="422">
                  <c:v>15.863149752219519</c:v>
                </c:pt>
                <c:pt idx="423">
                  <c:v>16.075040022532146</c:v>
                </c:pt>
                <c:pt idx="424">
                  <c:v>16.199031551678974</c:v>
                </c:pt>
                <c:pt idx="425">
                  <c:v>16.238176961739857</c:v>
                </c:pt>
                <c:pt idx="426">
                  <c:v>16.219489534695942</c:v>
                </c:pt>
                <c:pt idx="427">
                  <c:v>16.224274655183155</c:v>
                </c:pt>
                <c:pt idx="428">
                  <c:v>16.081105659405392</c:v>
                </c:pt>
                <c:pt idx="429">
                  <c:v>15.781732062498728</c:v>
                </c:pt>
                <c:pt idx="430">
                  <c:v>15.31157281001409</c:v>
                </c:pt>
                <c:pt idx="431">
                  <c:v>14.943967988093695</c:v>
                </c:pt>
                <c:pt idx="432">
                  <c:v>14.646440446376801</c:v>
                </c:pt>
                <c:pt idx="433">
                  <c:v>14.640261511007944</c:v>
                </c:pt>
                <c:pt idx="434">
                  <c:v>14.679858922958374</c:v>
                </c:pt>
                <c:pt idx="435">
                  <c:v>14.550027360518774</c:v>
                </c:pt>
                <c:pt idx="436">
                  <c:v>14.420986940463385</c:v>
                </c:pt>
                <c:pt idx="437">
                  <c:v>14.658798257509867</c:v>
                </c:pt>
                <c:pt idx="438">
                  <c:v>15.097196370363235</c:v>
                </c:pt>
                <c:pt idx="439">
                  <c:v>15.280075858036676</c:v>
                </c:pt>
                <c:pt idx="440">
                  <c:v>15.155217528343201</c:v>
                </c:pt>
                <c:pt idx="441">
                  <c:v>15.179820001125336</c:v>
                </c:pt>
                <c:pt idx="442">
                  <c:v>15.188975165287653</c:v>
                </c:pt>
                <c:pt idx="443">
                  <c:v>15.01246303319931</c:v>
                </c:pt>
                <c:pt idx="444">
                  <c:v>14.941443790992102</c:v>
                </c:pt>
                <c:pt idx="445">
                  <c:v>14.620406339565912</c:v>
                </c:pt>
                <c:pt idx="446">
                  <c:v>12.904188305139542</c:v>
                </c:pt>
                <c:pt idx="447">
                  <c:v>13.144297450780869</c:v>
                </c:pt>
                <c:pt idx="448">
                  <c:v>13.777103871107101</c:v>
                </c:pt>
                <c:pt idx="449">
                  <c:v>14.150473316510519</c:v>
                </c:pt>
                <c:pt idx="450">
                  <c:v>14.406519502401352</c:v>
                </c:pt>
                <c:pt idx="451">
                  <c:v>14.567999084790548</c:v>
                </c:pt>
                <c:pt idx="452">
                  <c:v>14.64873880147934</c:v>
                </c:pt>
                <c:pt idx="453">
                  <c:v>14.756755650043488</c:v>
                </c:pt>
                <c:pt idx="454">
                  <c:v>14.902072012424469</c:v>
                </c:pt>
                <c:pt idx="455">
                  <c:v>15.005492925643921</c:v>
                </c:pt>
                <c:pt idx="456">
                  <c:v>14.965782403945923</c:v>
                </c:pt>
                <c:pt idx="457">
                  <c:v>14.837947616974512</c:v>
                </c:pt>
                <c:pt idx="458">
                  <c:v>14.714973191420237</c:v>
                </c:pt>
                <c:pt idx="459">
                  <c:v>14.768736660480499</c:v>
                </c:pt>
                <c:pt idx="460">
                  <c:v>14.855090032021204</c:v>
                </c:pt>
                <c:pt idx="461">
                  <c:v>15.034352878729502</c:v>
                </c:pt>
                <c:pt idx="462">
                  <c:v>15.090376903613409</c:v>
                </c:pt>
                <c:pt idx="463">
                  <c:v>15.006547957658768</c:v>
                </c:pt>
                <c:pt idx="464">
                  <c:v>14.964576810598373</c:v>
                </c:pt>
                <c:pt idx="465">
                  <c:v>14.854977001746496</c:v>
                </c:pt>
                <c:pt idx="466">
                  <c:v>14.921249171098074</c:v>
                </c:pt>
                <c:pt idx="467">
                  <c:v>14.970152854919434</c:v>
                </c:pt>
                <c:pt idx="468">
                  <c:v>14.715613702932993</c:v>
                </c:pt>
                <c:pt idx="469">
                  <c:v>14.239991515874863</c:v>
                </c:pt>
                <c:pt idx="470">
                  <c:v>14.359047581752142</c:v>
                </c:pt>
                <c:pt idx="471">
                  <c:v>14.716103355089823</c:v>
                </c:pt>
                <c:pt idx="472">
                  <c:v>14.72216914097468</c:v>
                </c:pt>
                <c:pt idx="473">
                  <c:v>14.167992601792017</c:v>
                </c:pt>
                <c:pt idx="474">
                  <c:v>13.752840578556061</c:v>
                </c:pt>
                <c:pt idx="475">
                  <c:v>13.229859908421835</c:v>
                </c:pt>
                <c:pt idx="476">
                  <c:v>13.827702720959982</c:v>
                </c:pt>
                <c:pt idx="477">
                  <c:v>14.409842501746283</c:v>
                </c:pt>
                <c:pt idx="478">
                  <c:v>14.597762991984686</c:v>
                </c:pt>
                <c:pt idx="479">
                  <c:v>14.46303348739942</c:v>
                </c:pt>
                <c:pt idx="480">
                  <c:v>14.648361961046854</c:v>
                </c:pt>
                <c:pt idx="481">
                  <c:v>14.826155175765356</c:v>
                </c:pt>
                <c:pt idx="482">
                  <c:v>15.025687426328659</c:v>
                </c:pt>
                <c:pt idx="483">
                  <c:v>14.977989236513773</c:v>
                </c:pt>
                <c:pt idx="484">
                  <c:v>13.664431250330617</c:v>
                </c:pt>
                <c:pt idx="485">
                  <c:v>13.935487114583333</c:v>
                </c:pt>
                <c:pt idx="486">
                  <c:v>14.36204934895833</c:v>
                </c:pt>
                <c:pt idx="487">
                  <c:v>14.431181057291672</c:v>
                </c:pt>
                <c:pt idx="488">
                  <c:v>12.356079598958326</c:v>
                </c:pt>
                <c:pt idx="489">
                  <c:v>12.215570942708341</c:v>
                </c:pt>
                <c:pt idx="490">
                  <c:v>12.630874015625002</c:v>
                </c:pt>
                <c:pt idx="491">
                  <c:v>13.425479838541669</c:v>
                </c:pt>
                <c:pt idx="492">
                  <c:v>13.946027265625007</c:v>
                </c:pt>
                <c:pt idx="493">
                  <c:v>13.832543708333317</c:v>
                </c:pt>
                <c:pt idx="494">
                  <c:v>14.024646447916671</c:v>
                </c:pt>
                <c:pt idx="495">
                  <c:v>14.391592140624999</c:v>
                </c:pt>
                <c:pt idx="496">
                  <c:v>14.624323260416668</c:v>
                </c:pt>
                <c:pt idx="497">
                  <c:v>14.709336161458326</c:v>
                </c:pt>
                <c:pt idx="498">
                  <c:v>14.685816265624993</c:v>
                </c:pt>
                <c:pt idx="499">
                  <c:v>14.774264609374997</c:v>
                </c:pt>
                <c:pt idx="500">
                  <c:v>14.7055684375</c:v>
                </c:pt>
                <c:pt idx="501">
                  <c:v>14.856840895833335</c:v>
                </c:pt>
                <c:pt idx="502">
                  <c:v>14.912256364583316</c:v>
                </c:pt>
                <c:pt idx="503">
                  <c:v>14.943613828125001</c:v>
                </c:pt>
                <c:pt idx="504">
                  <c:v>14.886977229166661</c:v>
                </c:pt>
                <c:pt idx="505">
                  <c:v>14.756856343750002</c:v>
                </c:pt>
                <c:pt idx="506">
                  <c:v>14.842200994791662</c:v>
                </c:pt>
                <c:pt idx="507">
                  <c:v>14.911700812499992</c:v>
                </c:pt>
                <c:pt idx="508">
                  <c:v>14.980662078124995</c:v>
                </c:pt>
                <c:pt idx="509">
                  <c:v>15.260360052083334</c:v>
                </c:pt>
                <c:pt idx="510">
                  <c:v>15.533456494791677</c:v>
                </c:pt>
                <c:pt idx="511">
                  <c:v>15.591926786458338</c:v>
                </c:pt>
                <c:pt idx="512">
                  <c:v>15.69839031249999</c:v>
                </c:pt>
                <c:pt idx="513">
                  <c:v>15.840001036458323</c:v>
                </c:pt>
                <c:pt idx="514">
                  <c:v>15.920559229166669</c:v>
                </c:pt>
                <c:pt idx="515">
                  <c:v>16.041024124999993</c:v>
                </c:pt>
                <c:pt idx="516">
                  <c:v>16.094121791666666</c:v>
                </c:pt>
                <c:pt idx="517">
                  <c:v>16.073719843749988</c:v>
                </c:pt>
                <c:pt idx="518">
                  <c:v>16.126145552083312</c:v>
                </c:pt>
                <c:pt idx="519">
                  <c:v>16.269637854166671</c:v>
                </c:pt>
                <c:pt idx="520">
                  <c:v>16.375727927083339</c:v>
                </c:pt>
                <c:pt idx="521">
                  <c:v>16.531030083333338</c:v>
                </c:pt>
                <c:pt idx="522">
                  <c:v>16.732663843750007</c:v>
                </c:pt>
                <c:pt idx="523">
                  <c:v>16.924821413043464</c:v>
                </c:pt>
                <c:pt idx="524">
                  <c:v>17.044467614583347</c:v>
                </c:pt>
                <c:pt idx="525">
                  <c:v>17.057351270833351</c:v>
                </c:pt>
                <c:pt idx="526">
                  <c:v>17.066934520833328</c:v>
                </c:pt>
                <c:pt idx="527">
                  <c:v>16.035651489583341</c:v>
                </c:pt>
                <c:pt idx="528">
                  <c:v>14.201432968750003</c:v>
                </c:pt>
                <c:pt idx="529">
                  <c:v>14.069028838541664</c:v>
                </c:pt>
                <c:pt idx="530">
                  <c:v>14.936676463541664</c:v>
                </c:pt>
                <c:pt idx="531">
                  <c:v>15.323624260416663</c:v>
                </c:pt>
                <c:pt idx="532">
                  <c:v>14.530840677083326</c:v>
                </c:pt>
                <c:pt idx="533">
                  <c:v>14.887763274725273</c:v>
                </c:pt>
                <c:pt idx="534">
                  <c:v>14.316944822916675</c:v>
                </c:pt>
                <c:pt idx="535">
                  <c:v>13.76346001041666</c:v>
                </c:pt>
                <c:pt idx="536">
                  <c:v>14.371335140625014</c:v>
                </c:pt>
                <c:pt idx="537">
                  <c:v>14.839950739583335</c:v>
                </c:pt>
                <c:pt idx="538">
                  <c:v>15.337492786458336</c:v>
                </c:pt>
                <c:pt idx="539">
                  <c:v>15.644849338541659</c:v>
                </c:pt>
                <c:pt idx="540">
                  <c:v>15.915199505208337</c:v>
                </c:pt>
                <c:pt idx="541">
                  <c:v>16.292083156250005</c:v>
                </c:pt>
                <c:pt idx="542">
                  <c:v>16.663454239583348</c:v>
                </c:pt>
                <c:pt idx="543">
                  <c:v>16.971426552083329</c:v>
                </c:pt>
                <c:pt idx="544">
                  <c:v>17.223925437499989</c:v>
                </c:pt>
                <c:pt idx="545">
                  <c:v>17.381906656249999</c:v>
                </c:pt>
                <c:pt idx="546">
                  <c:v>17.521213656250001</c:v>
                </c:pt>
                <c:pt idx="547">
                  <c:v>17.64711751041666</c:v>
                </c:pt>
                <c:pt idx="548">
                  <c:v>17.783806239583338</c:v>
                </c:pt>
                <c:pt idx="549">
                  <c:v>18.010174468750002</c:v>
                </c:pt>
                <c:pt idx="550">
                  <c:v>18.090242541666665</c:v>
                </c:pt>
                <c:pt idx="551">
                  <c:v>18.273475708333343</c:v>
                </c:pt>
                <c:pt idx="552">
                  <c:v>18.314242072916681</c:v>
                </c:pt>
                <c:pt idx="553">
                  <c:v>18.260153843750007</c:v>
                </c:pt>
                <c:pt idx="554">
                  <c:v>18.287629781250011</c:v>
                </c:pt>
                <c:pt idx="555">
                  <c:v>18.324880770833342</c:v>
                </c:pt>
                <c:pt idx="556">
                  <c:v>18.324451739583342</c:v>
                </c:pt>
                <c:pt idx="557">
                  <c:v>18.313334114583348</c:v>
                </c:pt>
                <c:pt idx="558">
                  <c:v>18.351258958333343</c:v>
                </c:pt>
                <c:pt idx="559">
                  <c:v>18.444848114583326</c:v>
                </c:pt>
                <c:pt idx="560">
                  <c:v>18.485949135416654</c:v>
                </c:pt>
                <c:pt idx="561">
                  <c:v>18.375841520833337</c:v>
                </c:pt>
                <c:pt idx="562">
                  <c:v>18.44991385416667</c:v>
                </c:pt>
                <c:pt idx="563">
                  <c:v>18.586447958333334</c:v>
                </c:pt>
                <c:pt idx="564">
                  <c:v>18.78576978125</c:v>
                </c:pt>
                <c:pt idx="565">
                  <c:v>18.922453145833341</c:v>
                </c:pt>
                <c:pt idx="566">
                  <c:v>19.050254911764714</c:v>
                </c:pt>
                <c:pt idx="573">
                  <c:v>20.044673636363633</c:v>
                </c:pt>
                <c:pt idx="574">
                  <c:v>20.265167500000011</c:v>
                </c:pt>
                <c:pt idx="575">
                  <c:v>20.510110770833347</c:v>
                </c:pt>
                <c:pt idx="576">
                  <c:v>20.46017779166667</c:v>
                </c:pt>
                <c:pt idx="577">
                  <c:v>20.288011916666665</c:v>
                </c:pt>
                <c:pt idx="578">
                  <c:v>19.822337750000028</c:v>
                </c:pt>
                <c:pt idx="579">
                  <c:v>20.21618740624999</c:v>
                </c:pt>
                <c:pt idx="580">
                  <c:v>20.535237218750005</c:v>
                </c:pt>
                <c:pt idx="581">
                  <c:v>20.134439208333315</c:v>
                </c:pt>
                <c:pt idx="582">
                  <c:v>20.242428416666684</c:v>
                </c:pt>
                <c:pt idx="583">
                  <c:v>20.491266354166672</c:v>
                </c:pt>
                <c:pt idx="584">
                  <c:v>20.664430406250005</c:v>
                </c:pt>
                <c:pt idx="585">
                  <c:v>20.726262072916679</c:v>
                </c:pt>
                <c:pt idx="586">
                  <c:v>20.739284229166678</c:v>
                </c:pt>
                <c:pt idx="587">
                  <c:v>20.697696875000009</c:v>
                </c:pt>
                <c:pt idx="588">
                  <c:v>20.684898156250025</c:v>
                </c:pt>
                <c:pt idx="589">
                  <c:v>20.516361499999991</c:v>
                </c:pt>
                <c:pt idx="590">
                  <c:v>20.446077729166671</c:v>
                </c:pt>
                <c:pt idx="591">
                  <c:v>20.571025541666675</c:v>
                </c:pt>
                <c:pt idx="592">
                  <c:v>20.776340802083322</c:v>
                </c:pt>
                <c:pt idx="593">
                  <c:v>20.86979784375001</c:v>
                </c:pt>
                <c:pt idx="594">
                  <c:v>19.502976156249989</c:v>
                </c:pt>
                <c:pt idx="595">
                  <c:v>19.801879229166669</c:v>
                </c:pt>
                <c:pt idx="596">
                  <c:v>20.281607677083333</c:v>
                </c:pt>
                <c:pt idx="597">
                  <c:v>20.553282885416682</c:v>
                </c:pt>
                <c:pt idx="598">
                  <c:v>20.839189666666652</c:v>
                </c:pt>
                <c:pt idx="599">
                  <c:v>21.108178020833332</c:v>
                </c:pt>
                <c:pt idx="600">
                  <c:v>21.32138832291669</c:v>
                </c:pt>
                <c:pt idx="601">
                  <c:v>21.490650864583344</c:v>
                </c:pt>
                <c:pt idx="602">
                  <c:v>21.566507874999996</c:v>
                </c:pt>
                <c:pt idx="603">
                  <c:v>21.667368677083331</c:v>
                </c:pt>
                <c:pt idx="604">
                  <c:v>21.807749979166683</c:v>
                </c:pt>
                <c:pt idx="605">
                  <c:v>21.999231624999993</c:v>
                </c:pt>
                <c:pt idx="606">
                  <c:v>22.257331572916669</c:v>
                </c:pt>
                <c:pt idx="607">
                  <c:v>22.227259510416662</c:v>
                </c:pt>
                <c:pt idx="608">
                  <c:v>22.176073718750018</c:v>
                </c:pt>
                <c:pt idx="609">
                  <c:v>22.319977239583334</c:v>
                </c:pt>
                <c:pt idx="610">
                  <c:v>22.439443531249989</c:v>
                </c:pt>
                <c:pt idx="611">
                  <c:v>22.590750187500003</c:v>
                </c:pt>
                <c:pt idx="612">
                  <c:v>21.90209236458335</c:v>
                </c:pt>
                <c:pt idx="613">
                  <c:v>21.963192468750005</c:v>
                </c:pt>
                <c:pt idx="614">
                  <c:v>22.206001312500025</c:v>
                </c:pt>
                <c:pt idx="615">
                  <c:v>22.410028656249981</c:v>
                </c:pt>
                <c:pt idx="616">
                  <c:v>22.567343802083339</c:v>
                </c:pt>
                <c:pt idx="617">
                  <c:v>22.765982104166671</c:v>
                </c:pt>
                <c:pt idx="618">
                  <c:v>23.091014322916664</c:v>
                </c:pt>
                <c:pt idx="619">
                  <c:v>22.698615187500007</c:v>
                </c:pt>
                <c:pt idx="620">
                  <c:v>22.778182864583343</c:v>
                </c:pt>
                <c:pt idx="621">
                  <c:v>23.163459124999985</c:v>
                </c:pt>
                <c:pt idx="622">
                  <c:v>23.382323656250012</c:v>
                </c:pt>
                <c:pt idx="623">
                  <c:v>23.497637812499988</c:v>
                </c:pt>
                <c:pt idx="624">
                  <c:v>23.489680583333314</c:v>
                </c:pt>
                <c:pt idx="625">
                  <c:v>23.5157193125</c:v>
                </c:pt>
                <c:pt idx="626">
                  <c:v>23.407689538461547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663A-4C69-BA07-21E6A0E395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89933280"/>
        <c:axId val="389932800"/>
      </c:lineChart>
      <c:dateAx>
        <c:axId val="1344698160"/>
        <c:scaling>
          <c:orientation val="minMax"/>
          <c:max val="44773"/>
          <c:min val="44105"/>
        </c:scaling>
        <c:delete val="0"/>
        <c:axPos val="b"/>
        <c:numFmt formatCode="[$-409]mmm;@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NL"/>
          </a:p>
        </c:txPr>
        <c:crossAx val="1344699600"/>
        <c:crosses val="autoZero"/>
        <c:auto val="1"/>
        <c:lblOffset val="100"/>
        <c:baseTimeUnit val="days"/>
        <c:majorUnit val="1"/>
        <c:majorTimeUnit val="months"/>
      </c:dateAx>
      <c:valAx>
        <c:axId val="1344699600"/>
        <c:scaling>
          <c:orientation val="minMax"/>
          <c:max val="140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nl-NL" sz="1000" dirty="0"/>
                  <a:t>N</a:t>
                </a:r>
                <a:r>
                  <a:rPr lang="nl-NL" sz="1000" baseline="-25000" dirty="0"/>
                  <a:t>2</a:t>
                </a:r>
                <a:r>
                  <a:rPr lang="nl-NL" sz="1000" dirty="0"/>
                  <a:t>O (</a:t>
                </a:r>
                <a:r>
                  <a:rPr lang="en-GB" sz="1000" dirty="0" err="1"/>
                  <a:t>kgN</a:t>
                </a:r>
                <a:r>
                  <a:rPr lang="nl-NL" sz="1000" dirty="0"/>
                  <a:t>/d)</a:t>
                </a:r>
              </a:p>
              <a:p>
                <a:pPr>
                  <a:defRPr sz="1000"/>
                </a:pPr>
                <a:r>
                  <a:rPr lang="nl-NL" sz="1000" dirty="0"/>
                  <a:t>NO</a:t>
                </a:r>
                <a:r>
                  <a:rPr lang="nl-NL" sz="1000" baseline="-25000" dirty="0"/>
                  <a:t>2</a:t>
                </a:r>
                <a:r>
                  <a:rPr lang="nl-NL" sz="1000" baseline="30000" dirty="0"/>
                  <a:t>-</a:t>
                </a:r>
                <a:r>
                  <a:rPr lang="nl-NL" sz="1000" dirty="0"/>
                  <a:t> (x100 </a:t>
                </a:r>
                <a:r>
                  <a:rPr lang="nl-NL" sz="1000" dirty="0" err="1"/>
                  <a:t>mgN</a:t>
                </a:r>
                <a:r>
                  <a:rPr lang="nl-NL" sz="1000" dirty="0"/>
                  <a:t>/L)</a:t>
                </a:r>
              </a:p>
            </c:rich>
          </c:tx>
          <c:layout>
            <c:manualLayout>
              <c:xMode val="edge"/>
              <c:yMode val="edge"/>
              <c:x val="1.2657484365789942E-2"/>
              <c:y val="0.1125725243693094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NL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NL"/>
          </a:p>
        </c:txPr>
        <c:crossAx val="1344698160"/>
        <c:crosses val="autoZero"/>
        <c:crossBetween val="between"/>
      </c:valAx>
      <c:valAx>
        <c:axId val="389932800"/>
        <c:scaling>
          <c:orientation val="minMax"/>
          <c:max val="3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nl-NL" sz="1000"/>
                  <a:t>Water T (˚C)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NL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6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NL"/>
          </a:p>
        </c:txPr>
        <c:crossAx val="389933280"/>
        <c:crosses val="max"/>
        <c:crossBetween val="between"/>
      </c:valAx>
      <c:dateAx>
        <c:axId val="389933280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389932800"/>
        <c:crosses val="autoZero"/>
        <c:auto val="1"/>
        <c:lblOffset val="100"/>
        <c:baseTimeUnit val="days"/>
      </c:dateAx>
      <c:spPr>
        <a:noFill/>
        <a:ln>
          <a:noFill/>
        </a:ln>
        <a:effectLst/>
      </c:spPr>
    </c:plotArea>
    <c:plotVisOnly val="1"/>
    <c:dispBlanksAs val="span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en-NL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1"/>
          <c:order val="0"/>
          <c:tx>
            <c:strRef>
              <c:f>per_taxa_N!$B$24</c:f>
              <c:strCache>
                <c:ptCount val="1"/>
                <c:pt idx="0">
                  <c:v>Nitrosomonas</c:v>
                </c:pt>
              </c:strCache>
            </c:strRef>
          </c:tx>
          <c:spPr>
            <a:ln w="12700" cap="rnd">
              <a:solidFill>
                <a:schemeClr val="accent1"/>
              </a:solidFill>
              <a:prstDash val="sysDash"/>
              <a:round/>
            </a:ln>
            <a:effectLst/>
          </c:spPr>
          <c:marker>
            <c:symbol val="circle"/>
            <c:size val="6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per_taxa_N!$P$24:$AA$24</c:f>
                <c:numCache>
                  <c:formatCode>General</c:formatCode>
                  <c:ptCount val="12"/>
                  <c:pt idx="0">
                    <c:v>2.0692654186069987E-2</c:v>
                  </c:pt>
                  <c:pt idx="1">
                    <c:v>6.602765580107306E-2</c:v>
                  </c:pt>
                  <c:pt idx="2">
                    <c:v>0.17227506954908728</c:v>
                  </c:pt>
                  <c:pt idx="3">
                    <c:v>6.7634953915676074E-2</c:v>
                  </c:pt>
                  <c:pt idx="4">
                    <c:v>1.1103553873113301E-2</c:v>
                  </c:pt>
                  <c:pt idx="5">
                    <c:v>6.0965708503581642E-2</c:v>
                  </c:pt>
                  <c:pt idx="6">
                    <c:v>0.1120953857973733</c:v>
                  </c:pt>
                  <c:pt idx="7">
                    <c:v>4.1719456305790423E-2</c:v>
                  </c:pt>
                  <c:pt idx="8">
                    <c:v>5.4716533765652504E-2</c:v>
                  </c:pt>
                  <c:pt idx="9">
                    <c:v>7.1873615366516222E-2</c:v>
                  </c:pt>
                  <c:pt idx="10">
                    <c:v>0.11756707829397481</c:v>
                  </c:pt>
                  <c:pt idx="11">
                    <c:v>0.15964280115413793</c:v>
                  </c:pt>
                </c:numCache>
              </c:numRef>
            </c:plus>
            <c:minus>
              <c:numRef>
                <c:f>per_taxa_N!$P$24:$AA$24</c:f>
                <c:numCache>
                  <c:formatCode>General</c:formatCode>
                  <c:ptCount val="12"/>
                  <c:pt idx="0">
                    <c:v>2.0692654186069987E-2</c:v>
                  </c:pt>
                  <c:pt idx="1">
                    <c:v>6.602765580107306E-2</c:v>
                  </c:pt>
                  <c:pt idx="2">
                    <c:v>0.17227506954908728</c:v>
                  </c:pt>
                  <c:pt idx="3">
                    <c:v>6.7634953915676074E-2</c:v>
                  </c:pt>
                  <c:pt idx="4">
                    <c:v>1.1103553873113301E-2</c:v>
                  </c:pt>
                  <c:pt idx="5">
                    <c:v>6.0965708503581642E-2</c:v>
                  </c:pt>
                  <c:pt idx="6">
                    <c:v>0.1120953857973733</c:v>
                  </c:pt>
                  <c:pt idx="7">
                    <c:v>4.1719456305790423E-2</c:v>
                  </c:pt>
                  <c:pt idx="8">
                    <c:v>5.4716533765652504E-2</c:v>
                  </c:pt>
                  <c:pt idx="9">
                    <c:v>7.1873615366516222E-2</c:v>
                  </c:pt>
                  <c:pt idx="10">
                    <c:v>0.11756707829397481</c:v>
                  </c:pt>
                  <c:pt idx="11">
                    <c:v>0.15964280115413793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per_taxa_N!$D$2:$O$2</c:f>
              <c:numCache>
                <c:formatCode>m/d/yyyy</c:formatCode>
                <c:ptCount val="12"/>
                <c:pt idx="0">
                  <c:v>44663</c:v>
                </c:pt>
                <c:pt idx="1">
                  <c:v>44182</c:v>
                </c:pt>
                <c:pt idx="2">
                  <c:v>44230</c:v>
                </c:pt>
                <c:pt idx="3">
                  <c:v>44545</c:v>
                </c:pt>
                <c:pt idx="4">
                  <c:v>44460</c:v>
                </c:pt>
                <c:pt idx="5">
                  <c:v>44609</c:v>
                </c:pt>
                <c:pt idx="6">
                  <c:v>44258</c:v>
                </c:pt>
                <c:pt idx="7">
                  <c:v>44517</c:v>
                </c:pt>
                <c:pt idx="8">
                  <c:v>44285</c:v>
                </c:pt>
                <c:pt idx="9">
                  <c:v>44390</c:v>
                </c:pt>
                <c:pt idx="10">
                  <c:v>44582</c:v>
                </c:pt>
                <c:pt idx="11">
                  <c:v>44314</c:v>
                </c:pt>
              </c:numCache>
            </c:numRef>
          </c:cat>
          <c:val>
            <c:numRef>
              <c:f>per_taxa_N!$D$24:$O$24</c:f>
              <c:numCache>
                <c:formatCode>0.0</c:formatCode>
                <c:ptCount val="12"/>
                <c:pt idx="0">
                  <c:v>0.78957853944698808</c:v>
                </c:pt>
                <c:pt idx="1">
                  <c:v>1.0013000923478068</c:v>
                </c:pt>
                <c:pt idx="2">
                  <c:v>1.0134838963877835</c:v>
                </c:pt>
                <c:pt idx="3">
                  <c:v>0.64337870436125721</c:v>
                </c:pt>
                <c:pt idx="4">
                  <c:v>0.64835048612756629</c:v>
                </c:pt>
                <c:pt idx="5">
                  <c:v>1.025397403667164</c:v>
                </c:pt>
                <c:pt idx="6">
                  <c:v>1.0395296780342003</c:v>
                </c:pt>
                <c:pt idx="7">
                  <c:v>0.59101431447474373</c:v>
                </c:pt>
                <c:pt idx="8">
                  <c:v>1.1130208949787805</c:v>
                </c:pt>
                <c:pt idx="9">
                  <c:v>0.67261345639173442</c:v>
                </c:pt>
                <c:pt idx="10">
                  <c:v>0.82341640444135278</c:v>
                </c:pt>
                <c:pt idx="11">
                  <c:v>0.88077756942979624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99A-4718-BA92-9E47C8598F38}"/>
            </c:ext>
          </c:extLst>
        </c:ser>
        <c:ser>
          <c:idx val="2"/>
          <c:order val="1"/>
          <c:tx>
            <c:strRef>
              <c:f>per_taxa_N!$B$25</c:f>
              <c:strCache>
                <c:ptCount val="1"/>
                <c:pt idx="0">
                  <c:v>Nitrospira</c:v>
                </c:pt>
              </c:strCache>
            </c:strRef>
          </c:tx>
          <c:spPr>
            <a:ln w="12700" cap="rnd">
              <a:solidFill>
                <a:schemeClr val="accent1">
                  <a:lumMod val="40000"/>
                  <a:lumOff val="60000"/>
                </a:schemeClr>
              </a:solidFill>
              <a:prstDash val="sysDash"/>
              <a:round/>
            </a:ln>
            <a:effectLst/>
          </c:spPr>
          <c:marker>
            <c:symbol val="circle"/>
            <c:size val="6"/>
            <c:spPr>
              <a:solidFill>
                <a:schemeClr val="accent1">
                  <a:lumMod val="20000"/>
                  <a:lumOff val="80000"/>
                </a:schemeClr>
              </a:solidFill>
              <a:ln w="9525">
                <a:solidFill>
                  <a:schemeClr val="accent1">
                    <a:lumMod val="40000"/>
                    <a:lumOff val="60000"/>
                  </a:schemeClr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per_taxa_N!$P$25:$AA$25</c:f>
                <c:numCache>
                  <c:formatCode>General</c:formatCode>
                  <c:ptCount val="12"/>
                  <c:pt idx="0">
                    <c:v>3.9166189749909097E-2</c:v>
                  </c:pt>
                  <c:pt idx="1">
                    <c:v>2.6554702200300401E-2</c:v>
                  </c:pt>
                  <c:pt idx="2">
                    <c:v>6.2770043508068404E-2</c:v>
                  </c:pt>
                  <c:pt idx="3">
                    <c:v>2.4848145693820399E-2</c:v>
                  </c:pt>
                  <c:pt idx="4">
                    <c:v>2.2288738638822701E-3</c:v>
                  </c:pt>
                  <c:pt idx="5">
                    <c:v>1.53346732486754E-2</c:v>
                  </c:pt>
                  <c:pt idx="6">
                    <c:v>3.8062295482085202E-3</c:v>
                  </c:pt>
                  <c:pt idx="7">
                    <c:v>1.8846536628723098E-2</c:v>
                  </c:pt>
                  <c:pt idx="8">
                    <c:v>2.2225454169812E-2</c:v>
                  </c:pt>
                  <c:pt idx="9">
                    <c:v>1.9907565148699999E-2</c:v>
                  </c:pt>
                  <c:pt idx="10">
                    <c:v>3.9944030789293199E-2</c:v>
                  </c:pt>
                  <c:pt idx="11">
                    <c:v>2.4640630490616301E-2</c:v>
                  </c:pt>
                </c:numCache>
              </c:numRef>
            </c:plus>
            <c:minus>
              <c:numRef>
                <c:f>per_taxa_N!$P$25:$AA$25</c:f>
                <c:numCache>
                  <c:formatCode>General</c:formatCode>
                  <c:ptCount val="12"/>
                  <c:pt idx="0">
                    <c:v>3.9166189749909097E-2</c:v>
                  </c:pt>
                  <c:pt idx="1">
                    <c:v>2.6554702200300401E-2</c:v>
                  </c:pt>
                  <c:pt idx="2">
                    <c:v>6.2770043508068404E-2</c:v>
                  </c:pt>
                  <c:pt idx="3">
                    <c:v>2.4848145693820399E-2</c:v>
                  </c:pt>
                  <c:pt idx="4">
                    <c:v>2.2288738638822701E-3</c:v>
                  </c:pt>
                  <c:pt idx="5">
                    <c:v>1.53346732486754E-2</c:v>
                  </c:pt>
                  <c:pt idx="6">
                    <c:v>3.8062295482085202E-3</c:v>
                  </c:pt>
                  <c:pt idx="7">
                    <c:v>1.8846536628723098E-2</c:v>
                  </c:pt>
                  <c:pt idx="8">
                    <c:v>2.2225454169812E-2</c:v>
                  </c:pt>
                  <c:pt idx="9">
                    <c:v>1.9907565148699999E-2</c:v>
                  </c:pt>
                  <c:pt idx="10">
                    <c:v>3.9944030789293199E-2</c:v>
                  </c:pt>
                  <c:pt idx="11">
                    <c:v>2.4640630490616301E-2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per_taxa_N!$D$2:$O$2</c:f>
              <c:numCache>
                <c:formatCode>m/d/yyyy</c:formatCode>
                <c:ptCount val="12"/>
                <c:pt idx="0">
                  <c:v>44663</c:v>
                </c:pt>
                <c:pt idx="1">
                  <c:v>44182</c:v>
                </c:pt>
                <c:pt idx="2">
                  <c:v>44230</c:v>
                </c:pt>
                <c:pt idx="3">
                  <c:v>44545</c:v>
                </c:pt>
                <c:pt idx="4">
                  <c:v>44460</c:v>
                </c:pt>
                <c:pt idx="5">
                  <c:v>44609</c:v>
                </c:pt>
                <c:pt idx="6">
                  <c:v>44258</c:v>
                </c:pt>
                <c:pt idx="7">
                  <c:v>44517</c:v>
                </c:pt>
                <c:pt idx="8">
                  <c:v>44285</c:v>
                </c:pt>
                <c:pt idx="9">
                  <c:v>44390</c:v>
                </c:pt>
                <c:pt idx="10">
                  <c:v>44582</c:v>
                </c:pt>
                <c:pt idx="11">
                  <c:v>44314</c:v>
                </c:pt>
              </c:numCache>
            </c:numRef>
          </c:cat>
          <c:val>
            <c:numRef>
              <c:f>per_taxa_N!$D$25:$O$25</c:f>
              <c:numCache>
                <c:formatCode>0.0</c:formatCode>
                <c:ptCount val="12"/>
                <c:pt idx="0">
                  <c:v>0.17767282145215799</c:v>
                </c:pt>
                <c:pt idx="1">
                  <c:v>0.18181212505972</c:v>
                </c:pt>
                <c:pt idx="2">
                  <c:v>0.29429830693920001</c:v>
                </c:pt>
                <c:pt idx="3">
                  <c:v>0.146378622354641</c:v>
                </c:pt>
                <c:pt idx="4">
                  <c:v>0.22195233306590301</c:v>
                </c:pt>
                <c:pt idx="5">
                  <c:v>0.21889995348383201</c:v>
                </c:pt>
                <c:pt idx="6">
                  <c:v>0.20490418534713301</c:v>
                </c:pt>
                <c:pt idx="7">
                  <c:v>0.18047106020638201</c:v>
                </c:pt>
                <c:pt idx="8">
                  <c:v>0.20979362071188701</c:v>
                </c:pt>
                <c:pt idx="9">
                  <c:v>0.14635400006657201</c:v>
                </c:pt>
                <c:pt idx="10">
                  <c:v>0.20217338417426001</c:v>
                </c:pt>
                <c:pt idx="11">
                  <c:v>0.200200767071222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99A-4718-BA92-9E47C8598F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16118496"/>
        <c:axId val="1716122816"/>
      </c:lineChart>
      <c:dateAx>
        <c:axId val="1716118496"/>
        <c:scaling>
          <c:orientation val="minMax"/>
          <c:max val="44773"/>
          <c:min val="44105"/>
        </c:scaling>
        <c:delete val="0"/>
        <c:axPos val="b"/>
        <c:numFmt formatCode="[$-409]mmm;@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NL"/>
          </a:p>
        </c:txPr>
        <c:crossAx val="1716122816"/>
        <c:crosses val="autoZero"/>
        <c:auto val="1"/>
        <c:lblOffset val="100"/>
        <c:baseTimeUnit val="days"/>
        <c:majorUnit val="1"/>
        <c:majorTimeUnit val="months"/>
      </c:dateAx>
      <c:valAx>
        <c:axId val="1716122816"/>
        <c:scaling>
          <c:orientation val="minMax"/>
          <c:max val="1.2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nl-NL" sz="1000" dirty="0" err="1"/>
                  <a:t>Protein</a:t>
                </a:r>
                <a:r>
                  <a:rPr lang="nl-NL" sz="1000" dirty="0"/>
                  <a:t> (%)</a:t>
                </a:r>
              </a:p>
            </c:rich>
          </c:tx>
          <c:layout>
            <c:manualLayout>
              <c:xMode val="edge"/>
              <c:yMode val="edge"/>
              <c:x val="1.2689848121502798E-2"/>
              <c:y val="0.2249225589225589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NL"/>
            </a:p>
          </c:txPr>
        </c:title>
        <c:numFmt formatCode="0.0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NL"/>
          </a:p>
        </c:txPr>
        <c:crossAx val="1716118496"/>
        <c:crosses val="autoZero"/>
        <c:crossBetween val="between"/>
        <c:majorUnit val="0.4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en-NL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sum_N!$A$8</c:f>
              <c:strCache>
                <c:ptCount val="1"/>
                <c:pt idx="0">
                  <c:v>narG, narZ</c:v>
                </c:pt>
              </c:strCache>
            </c:strRef>
          </c:tx>
          <c:spPr>
            <a:ln w="12700" cap="rnd">
              <a:solidFill>
                <a:schemeClr val="bg1">
                  <a:lumMod val="50000"/>
                </a:schemeClr>
              </a:solidFill>
              <a:prstDash val="sysDash"/>
              <a:round/>
            </a:ln>
            <a:effectLst/>
          </c:spPr>
          <c:marker>
            <c:symbol val="circle"/>
            <c:size val="6"/>
            <c:spPr>
              <a:solidFill>
                <a:schemeClr val="bg1">
                  <a:lumMod val="85000"/>
                </a:schemeClr>
              </a:solidFill>
              <a:ln w="9525">
                <a:solidFill>
                  <a:schemeClr val="bg1">
                    <a:lumMod val="50000"/>
                  </a:schemeClr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sum_N!$N$8:$Y$8</c:f>
                <c:numCache>
                  <c:formatCode>General</c:formatCode>
                  <c:ptCount val="12"/>
                  <c:pt idx="0">
                    <c:v>2.2889798575024278E-2</c:v>
                  </c:pt>
                  <c:pt idx="1">
                    <c:v>1.3247060219560505E-2</c:v>
                  </c:pt>
                  <c:pt idx="2">
                    <c:v>5.1539094715562485E-2</c:v>
                  </c:pt>
                  <c:pt idx="3">
                    <c:v>5.8926788262005952E-2</c:v>
                  </c:pt>
                  <c:pt idx="4">
                    <c:v>2.4476707203313741E-2</c:v>
                  </c:pt>
                  <c:pt idx="5">
                    <c:v>2.4874194644824574E-2</c:v>
                  </c:pt>
                  <c:pt idx="6">
                    <c:v>5.0485103850191705E-2</c:v>
                  </c:pt>
                  <c:pt idx="7">
                    <c:v>2.170556430131361E-2</c:v>
                  </c:pt>
                  <c:pt idx="8">
                    <c:v>2.3351800050647426E-2</c:v>
                  </c:pt>
                  <c:pt idx="9">
                    <c:v>6.4757754056382552E-2</c:v>
                  </c:pt>
                  <c:pt idx="10">
                    <c:v>2.8276932648471937E-2</c:v>
                  </c:pt>
                  <c:pt idx="11">
                    <c:v>4.1916191484523073E-2</c:v>
                  </c:pt>
                </c:numCache>
              </c:numRef>
            </c:plus>
            <c:minus>
              <c:numRef>
                <c:f>sum_N!$N$8:$Y$8</c:f>
                <c:numCache>
                  <c:formatCode>General</c:formatCode>
                  <c:ptCount val="12"/>
                  <c:pt idx="0">
                    <c:v>2.2889798575024278E-2</c:v>
                  </c:pt>
                  <c:pt idx="1">
                    <c:v>1.3247060219560505E-2</c:v>
                  </c:pt>
                  <c:pt idx="2">
                    <c:v>5.1539094715562485E-2</c:v>
                  </c:pt>
                  <c:pt idx="3">
                    <c:v>5.8926788262005952E-2</c:v>
                  </c:pt>
                  <c:pt idx="4">
                    <c:v>2.4476707203313741E-2</c:v>
                  </c:pt>
                  <c:pt idx="5">
                    <c:v>2.4874194644824574E-2</c:v>
                  </c:pt>
                  <c:pt idx="6">
                    <c:v>5.0485103850191705E-2</c:v>
                  </c:pt>
                  <c:pt idx="7">
                    <c:v>2.170556430131361E-2</c:v>
                  </c:pt>
                  <c:pt idx="8">
                    <c:v>2.3351800050647426E-2</c:v>
                  </c:pt>
                  <c:pt idx="9">
                    <c:v>6.4757754056382552E-2</c:v>
                  </c:pt>
                  <c:pt idx="10">
                    <c:v>2.8276932648471937E-2</c:v>
                  </c:pt>
                  <c:pt idx="11">
                    <c:v>4.1916191484523073E-2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sum_N!$B$2:$M$2</c:f>
              <c:numCache>
                <c:formatCode>m/d/yyyy</c:formatCode>
                <c:ptCount val="12"/>
                <c:pt idx="0">
                  <c:v>44663</c:v>
                </c:pt>
                <c:pt idx="1">
                  <c:v>44182</c:v>
                </c:pt>
                <c:pt idx="2">
                  <c:v>44230</c:v>
                </c:pt>
                <c:pt idx="3">
                  <c:v>44545</c:v>
                </c:pt>
                <c:pt idx="4">
                  <c:v>44460</c:v>
                </c:pt>
                <c:pt idx="5">
                  <c:v>44609</c:v>
                </c:pt>
                <c:pt idx="6">
                  <c:v>44258</c:v>
                </c:pt>
                <c:pt idx="7">
                  <c:v>44517</c:v>
                </c:pt>
                <c:pt idx="8">
                  <c:v>44285</c:v>
                </c:pt>
                <c:pt idx="9">
                  <c:v>44390</c:v>
                </c:pt>
                <c:pt idx="10">
                  <c:v>44582</c:v>
                </c:pt>
                <c:pt idx="11">
                  <c:v>44314</c:v>
                </c:pt>
              </c:numCache>
            </c:numRef>
          </c:cat>
          <c:val>
            <c:numRef>
              <c:f>sum_N!$B$8:$M$8</c:f>
              <c:numCache>
                <c:formatCode>0.0</c:formatCode>
                <c:ptCount val="12"/>
                <c:pt idx="0">
                  <c:v>1.228599385140932</c:v>
                </c:pt>
                <c:pt idx="1">
                  <c:v>0.82433736311043226</c:v>
                </c:pt>
                <c:pt idx="2">
                  <c:v>0.54782048165874009</c:v>
                </c:pt>
                <c:pt idx="3">
                  <c:v>0.90716086811041685</c:v>
                </c:pt>
                <c:pt idx="4">
                  <c:v>0.84829773476785386</c:v>
                </c:pt>
                <c:pt idx="5">
                  <c:v>1.3039243778665945</c:v>
                </c:pt>
                <c:pt idx="6">
                  <c:v>0.93440205772547569</c:v>
                </c:pt>
                <c:pt idx="7">
                  <c:v>0.90747392908733759</c:v>
                </c:pt>
                <c:pt idx="8">
                  <c:v>0.7824395070946496</c:v>
                </c:pt>
                <c:pt idx="9">
                  <c:v>1.5177758640615944</c:v>
                </c:pt>
                <c:pt idx="10">
                  <c:v>0.94167001167998121</c:v>
                </c:pt>
                <c:pt idx="11">
                  <c:v>1.123863171317891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31B-4969-A04D-8F21EA913C58}"/>
            </c:ext>
          </c:extLst>
        </c:ser>
        <c:ser>
          <c:idx val="3"/>
          <c:order val="1"/>
          <c:tx>
            <c:strRef>
              <c:f>sum_N!$A$11</c:f>
              <c:strCache>
                <c:ptCount val="1"/>
                <c:pt idx="0">
                  <c:v>nirS</c:v>
                </c:pt>
              </c:strCache>
            </c:strRef>
          </c:tx>
          <c:spPr>
            <a:ln w="12700" cap="rnd">
              <a:solidFill>
                <a:srgbClr val="42813F"/>
              </a:solidFill>
              <a:prstDash val="sysDash"/>
              <a:round/>
            </a:ln>
            <a:effectLst/>
          </c:spPr>
          <c:marker>
            <c:symbol val="circle"/>
            <c:size val="6"/>
            <c:spPr>
              <a:solidFill>
                <a:srgbClr val="4E984A"/>
              </a:solidFill>
              <a:ln w="12700">
                <a:solidFill>
                  <a:srgbClr val="42813F"/>
                </a:solidFill>
                <a:prstDash val="solid"/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sum_N!$N$11:$Y$11</c:f>
                <c:numCache>
                  <c:formatCode>General</c:formatCode>
                  <c:ptCount val="12"/>
                  <c:pt idx="0">
                    <c:v>4.0802382561645888E-2</c:v>
                  </c:pt>
                  <c:pt idx="1">
                    <c:v>5.0501938452025483E-2</c:v>
                  </c:pt>
                  <c:pt idx="2">
                    <c:v>5.352366584766808E-2</c:v>
                  </c:pt>
                  <c:pt idx="3">
                    <c:v>4.1243136078792382E-2</c:v>
                  </c:pt>
                  <c:pt idx="4">
                    <c:v>3.6582268505822871E-2</c:v>
                  </c:pt>
                  <c:pt idx="5">
                    <c:v>5.9808714325433776E-2</c:v>
                  </c:pt>
                  <c:pt idx="6">
                    <c:v>7.0458625979829839E-2</c:v>
                  </c:pt>
                  <c:pt idx="7">
                    <c:v>5.1566587274353502E-2</c:v>
                  </c:pt>
                  <c:pt idx="8">
                    <c:v>3.1385072108070469E-2</c:v>
                  </c:pt>
                  <c:pt idx="9">
                    <c:v>6.4574017946238349E-2</c:v>
                  </c:pt>
                  <c:pt idx="10">
                    <c:v>5.3450200571061257E-2</c:v>
                  </c:pt>
                  <c:pt idx="11">
                    <c:v>7.5552269857531634E-2</c:v>
                  </c:pt>
                </c:numCache>
              </c:numRef>
            </c:plus>
            <c:minus>
              <c:numRef>
                <c:f>sum_N!$N$11:$Y$11</c:f>
                <c:numCache>
                  <c:formatCode>General</c:formatCode>
                  <c:ptCount val="12"/>
                  <c:pt idx="0">
                    <c:v>4.0802382561645888E-2</c:v>
                  </c:pt>
                  <c:pt idx="1">
                    <c:v>5.0501938452025483E-2</c:v>
                  </c:pt>
                  <c:pt idx="2">
                    <c:v>5.352366584766808E-2</c:v>
                  </c:pt>
                  <c:pt idx="3">
                    <c:v>4.1243136078792382E-2</c:v>
                  </c:pt>
                  <c:pt idx="4">
                    <c:v>3.6582268505822871E-2</c:v>
                  </c:pt>
                  <c:pt idx="5">
                    <c:v>5.9808714325433776E-2</c:v>
                  </c:pt>
                  <c:pt idx="6">
                    <c:v>7.0458625979829839E-2</c:v>
                  </c:pt>
                  <c:pt idx="7">
                    <c:v>5.1566587274353502E-2</c:v>
                  </c:pt>
                  <c:pt idx="8">
                    <c:v>3.1385072108070469E-2</c:v>
                  </c:pt>
                  <c:pt idx="9">
                    <c:v>6.4574017946238349E-2</c:v>
                  </c:pt>
                  <c:pt idx="10">
                    <c:v>5.3450200571061257E-2</c:v>
                  </c:pt>
                  <c:pt idx="11">
                    <c:v>7.5552269857531634E-2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sum_N!$B$2:$M$2</c:f>
              <c:numCache>
                <c:formatCode>m/d/yyyy</c:formatCode>
                <c:ptCount val="12"/>
                <c:pt idx="0">
                  <c:v>44663</c:v>
                </c:pt>
                <c:pt idx="1">
                  <c:v>44182</c:v>
                </c:pt>
                <c:pt idx="2">
                  <c:v>44230</c:v>
                </c:pt>
                <c:pt idx="3">
                  <c:v>44545</c:v>
                </c:pt>
                <c:pt idx="4">
                  <c:v>44460</c:v>
                </c:pt>
                <c:pt idx="5">
                  <c:v>44609</c:v>
                </c:pt>
                <c:pt idx="6">
                  <c:v>44258</c:v>
                </c:pt>
                <c:pt idx="7">
                  <c:v>44517</c:v>
                </c:pt>
                <c:pt idx="8">
                  <c:v>44285</c:v>
                </c:pt>
                <c:pt idx="9">
                  <c:v>44390</c:v>
                </c:pt>
                <c:pt idx="10">
                  <c:v>44582</c:v>
                </c:pt>
                <c:pt idx="11">
                  <c:v>44314</c:v>
                </c:pt>
              </c:numCache>
            </c:numRef>
          </c:cat>
          <c:val>
            <c:numRef>
              <c:f>sum_N!$B$11:$M$11</c:f>
              <c:numCache>
                <c:formatCode>0.0</c:formatCode>
                <c:ptCount val="12"/>
                <c:pt idx="0">
                  <c:v>1.4066770749000914</c:v>
                </c:pt>
                <c:pt idx="1">
                  <c:v>1.3517943255060623</c:v>
                </c:pt>
                <c:pt idx="2">
                  <c:v>1.4292490434134704</c:v>
                </c:pt>
                <c:pt idx="3">
                  <c:v>1.4714929806344788</c:v>
                </c:pt>
                <c:pt idx="4">
                  <c:v>1.2272229055606385</c:v>
                </c:pt>
                <c:pt idx="5">
                  <c:v>1.3747025477902917</c:v>
                </c:pt>
                <c:pt idx="6">
                  <c:v>1.43646155563309</c:v>
                </c:pt>
                <c:pt idx="7">
                  <c:v>1.2899653482448454</c:v>
                </c:pt>
                <c:pt idx="8">
                  <c:v>1.158325172710615</c:v>
                </c:pt>
                <c:pt idx="9">
                  <c:v>2.1698584296444055</c:v>
                </c:pt>
                <c:pt idx="10">
                  <c:v>1.4724999202782485</c:v>
                </c:pt>
                <c:pt idx="11">
                  <c:v>1.5476968212507949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31B-4969-A04D-8F21EA913C58}"/>
            </c:ext>
          </c:extLst>
        </c:ser>
        <c:ser>
          <c:idx val="5"/>
          <c:order val="2"/>
          <c:tx>
            <c:strRef>
              <c:f>sum_N!$A$13</c:f>
              <c:strCache>
                <c:ptCount val="1"/>
                <c:pt idx="0">
                  <c:v>nosZ</c:v>
                </c:pt>
              </c:strCache>
            </c:strRef>
          </c:tx>
          <c:spPr>
            <a:ln w="12700" cap="rnd">
              <a:solidFill>
                <a:srgbClr val="89C486"/>
              </a:solidFill>
              <a:prstDash val="sysDash"/>
              <a:round/>
            </a:ln>
            <a:effectLst/>
          </c:spPr>
          <c:marker>
            <c:symbol val="circle"/>
            <c:size val="6"/>
            <c:spPr>
              <a:solidFill>
                <a:srgbClr val="D4E9D3"/>
              </a:solidFill>
              <a:ln w="9525">
                <a:solidFill>
                  <a:srgbClr val="89C486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sum_N!$N$13:$Y$13</c:f>
                <c:numCache>
                  <c:formatCode>General</c:formatCode>
                  <c:ptCount val="12"/>
                  <c:pt idx="0">
                    <c:v>3.4835468976624949E-2</c:v>
                  </c:pt>
                  <c:pt idx="1">
                    <c:v>4.01641267204986E-2</c:v>
                  </c:pt>
                  <c:pt idx="2">
                    <c:v>5.8924067505612084E-2</c:v>
                  </c:pt>
                  <c:pt idx="3">
                    <c:v>4.1585610134242994E-2</c:v>
                  </c:pt>
                  <c:pt idx="4">
                    <c:v>5.0392551326365581E-2</c:v>
                  </c:pt>
                  <c:pt idx="5">
                    <c:v>5.4285767583887388E-2</c:v>
                  </c:pt>
                  <c:pt idx="6">
                    <c:v>4.5911584830343861E-2</c:v>
                  </c:pt>
                  <c:pt idx="7">
                    <c:v>3.4057868673110586E-2</c:v>
                  </c:pt>
                  <c:pt idx="8">
                    <c:v>5.4259869914437181E-2</c:v>
                  </c:pt>
                  <c:pt idx="9">
                    <c:v>9.4701530850751406E-2</c:v>
                  </c:pt>
                  <c:pt idx="10">
                    <c:v>3.3169920872136369E-2</c:v>
                  </c:pt>
                  <c:pt idx="11">
                    <c:v>5.2128721912228081E-2</c:v>
                  </c:pt>
                </c:numCache>
              </c:numRef>
            </c:plus>
            <c:minus>
              <c:numRef>
                <c:f>sum_N!$N$13:$Y$13</c:f>
                <c:numCache>
                  <c:formatCode>General</c:formatCode>
                  <c:ptCount val="12"/>
                  <c:pt idx="0">
                    <c:v>3.4835468976624949E-2</c:v>
                  </c:pt>
                  <c:pt idx="1">
                    <c:v>4.01641267204986E-2</c:v>
                  </c:pt>
                  <c:pt idx="2">
                    <c:v>5.8924067505612084E-2</c:v>
                  </c:pt>
                  <c:pt idx="3">
                    <c:v>4.1585610134242994E-2</c:v>
                  </c:pt>
                  <c:pt idx="4">
                    <c:v>5.0392551326365581E-2</c:v>
                  </c:pt>
                  <c:pt idx="5">
                    <c:v>5.4285767583887388E-2</c:v>
                  </c:pt>
                  <c:pt idx="6">
                    <c:v>4.5911584830343861E-2</c:v>
                  </c:pt>
                  <c:pt idx="7">
                    <c:v>3.4057868673110586E-2</c:v>
                  </c:pt>
                  <c:pt idx="8">
                    <c:v>5.4259869914437181E-2</c:v>
                  </c:pt>
                  <c:pt idx="9">
                    <c:v>9.4701530850751406E-2</c:v>
                  </c:pt>
                  <c:pt idx="10">
                    <c:v>3.3169920872136369E-2</c:v>
                  </c:pt>
                  <c:pt idx="11">
                    <c:v>5.2128721912228081E-2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sum_N!$B$2:$M$2</c:f>
              <c:numCache>
                <c:formatCode>m/d/yyyy</c:formatCode>
                <c:ptCount val="12"/>
                <c:pt idx="0">
                  <c:v>44663</c:v>
                </c:pt>
                <c:pt idx="1">
                  <c:v>44182</c:v>
                </c:pt>
                <c:pt idx="2">
                  <c:v>44230</c:v>
                </c:pt>
                <c:pt idx="3">
                  <c:v>44545</c:v>
                </c:pt>
                <c:pt idx="4">
                  <c:v>44460</c:v>
                </c:pt>
                <c:pt idx="5">
                  <c:v>44609</c:v>
                </c:pt>
                <c:pt idx="6">
                  <c:v>44258</c:v>
                </c:pt>
                <c:pt idx="7">
                  <c:v>44517</c:v>
                </c:pt>
                <c:pt idx="8">
                  <c:v>44285</c:v>
                </c:pt>
                <c:pt idx="9">
                  <c:v>44390</c:v>
                </c:pt>
                <c:pt idx="10">
                  <c:v>44582</c:v>
                </c:pt>
                <c:pt idx="11">
                  <c:v>44314</c:v>
                </c:pt>
              </c:numCache>
            </c:numRef>
          </c:cat>
          <c:val>
            <c:numRef>
              <c:f>sum_N!$B$13:$M$13</c:f>
              <c:numCache>
                <c:formatCode>0.0</c:formatCode>
                <c:ptCount val="12"/>
                <c:pt idx="0">
                  <c:v>1.131451281721072</c:v>
                </c:pt>
                <c:pt idx="1">
                  <c:v>1.3792024416104729</c:v>
                </c:pt>
                <c:pt idx="2">
                  <c:v>1.1969088761647615</c:v>
                </c:pt>
                <c:pt idx="3">
                  <c:v>1.3451362022502646</c:v>
                </c:pt>
                <c:pt idx="4">
                  <c:v>1.4223954184541119</c:v>
                </c:pt>
                <c:pt idx="5">
                  <c:v>1.0966709942628756</c:v>
                </c:pt>
                <c:pt idx="6">
                  <c:v>1.3035267196757581</c:v>
                </c:pt>
                <c:pt idx="7">
                  <c:v>1.1124010307850456</c:v>
                </c:pt>
                <c:pt idx="8">
                  <c:v>1.0995333118803274</c:v>
                </c:pt>
                <c:pt idx="9">
                  <c:v>2.296936662664737</c:v>
                </c:pt>
                <c:pt idx="10">
                  <c:v>1.0865832947533955</c:v>
                </c:pt>
                <c:pt idx="11">
                  <c:v>1.2832684396580791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731B-4969-A04D-8F21EA913C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16118496"/>
        <c:axId val="1716122816"/>
      </c:lineChart>
      <c:dateAx>
        <c:axId val="1716118496"/>
        <c:scaling>
          <c:orientation val="minMax"/>
          <c:max val="44773"/>
          <c:min val="44105"/>
        </c:scaling>
        <c:delete val="0"/>
        <c:axPos val="b"/>
        <c:numFmt formatCode="[$-409]mmm;@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NL"/>
          </a:p>
        </c:txPr>
        <c:crossAx val="1716122816"/>
        <c:crosses val="autoZero"/>
        <c:auto val="1"/>
        <c:lblOffset val="100"/>
        <c:baseTimeUnit val="days"/>
        <c:majorUnit val="1"/>
        <c:majorTimeUnit val="months"/>
      </c:dateAx>
      <c:valAx>
        <c:axId val="1716122816"/>
        <c:scaling>
          <c:orientation val="minMax"/>
          <c:max val="2.5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nl-NL" sz="1000" dirty="0" err="1"/>
                  <a:t>Protein</a:t>
                </a:r>
                <a:r>
                  <a:rPr lang="nl-NL" sz="1000" dirty="0"/>
                  <a:t> (%)</a:t>
                </a:r>
              </a:p>
            </c:rich>
          </c:tx>
          <c:layout>
            <c:manualLayout>
              <c:xMode val="edge"/>
              <c:yMode val="edge"/>
              <c:x val="1.3301187052394109E-2"/>
              <c:y val="0.1667447257139993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NL"/>
            </a:p>
          </c:txPr>
        </c:title>
        <c:numFmt formatCode="0.0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NL"/>
          </a:p>
        </c:txPr>
        <c:crossAx val="17161184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NL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1"/>
          <c:tx>
            <c:strRef>
              <c:f>WWTP!$B$1</c:f>
              <c:strCache>
                <c:ptCount val="1"/>
                <c:pt idx="0">
                  <c:v>N2O (kgN/d)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 w="15875">
              <a:noFill/>
            </a:ln>
            <a:effectLst/>
          </c:spPr>
          <c:cat>
            <c:numRef>
              <c:f>WWTP!$A$2:$A$628</c:f>
              <c:numCache>
                <c:formatCode>m/d/yyyy</c:formatCode>
                <c:ptCount val="627"/>
                <c:pt idx="0">
                  <c:v>44124</c:v>
                </c:pt>
                <c:pt idx="1">
                  <c:v>44125</c:v>
                </c:pt>
                <c:pt idx="2">
                  <c:v>44126</c:v>
                </c:pt>
                <c:pt idx="3">
                  <c:v>44127</c:v>
                </c:pt>
                <c:pt idx="4">
                  <c:v>44128</c:v>
                </c:pt>
                <c:pt idx="5">
                  <c:v>44129</c:v>
                </c:pt>
                <c:pt idx="6">
                  <c:v>44130</c:v>
                </c:pt>
                <c:pt idx="7">
                  <c:v>44131</c:v>
                </c:pt>
                <c:pt idx="8">
                  <c:v>44132</c:v>
                </c:pt>
                <c:pt idx="9">
                  <c:v>44133</c:v>
                </c:pt>
                <c:pt idx="10">
                  <c:v>44134</c:v>
                </c:pt>
                <c:pt idx="11">
                  <c:v>44135</c:v>
                </c:pt>
                <c:pt idx="12">
                  <c:v>44136</c:v>
                </c:pt>
                <c:pt idx="13">
                  <c:v>44137</c:v>
                </c:pt>
                <c:pt idx="14">
                  <c:v>44138</c:v>
                </c:pt>
                <c:pt idx="15">
                  <c:v>44139</c:v>
                </c:pt>
                <c:pt idx="16">
                  <c:v>44140</c:v>
                </c:pt>
                <c:pt idx="17">
                  <c:v>44141</c:v>
                </c:pt>
                <c:pt idx="18">
                  <c:v>44142</c:v>
                </c:pt>
                <c:pt idx="19">
                  <c:v>44143</c:v>
                </c:pt>
                <c:pt idx="20">
                  <c:v>44144</c:v>
                </c:pt>
                <c:pt idx="21">
                  <c:v>44145</c:v>
                </c:pt>
                <c:pt idx="22">
                  <c:v>44146</c:v>
                </c:pt>
                <c:pt idx="23">
                  <c:v>44147</c:v>
                </c:pt>
                <c:pt idx="24">
                  <c:v>44148</c:v>
                </c:pt>
                <c:pt idx="25">
                  <c:v>44149</c:v>
                </c:pt>
                <c:pt idx="26">
                  <c:v>44150</c:v>
                </c:pt>
                <c:pt idx="27">
                  <c:v>44151</c:v>
                </c:pt>
                <c:pt idx="28">
                  <c:v>44152</c:v>
                </c:pt>
                <c:pt idx="29">
                  <c:v>44153</c:v>
                </c:pt>
                <c:pt idx="30">
                  <c:v>44154</c:v>
                </c:pt>
                <c:pt idx="31">
                  <c:v>44155</c:v>
                </c:pt>
                <c:pt idx="32">
                  <c:v>44156</c:v>
                </c:pt>
                <c:pt idx="33">
                  <c:v>44157</c:v>
                </c:pt>
                <c:pt idx="34">
                  <c:v>44158</c:v>
                </c:pt>
                <c:pt idx="35">
                  <c:v>44159</c:v>
                </c:pt>
                <c:pt idx="36">
                  <c:v>44160</c:v>
                </c:pt>
                <c:pt idx="37">
                  <c:v>44161</c:v>
                </c:pt>
                <c:pt idx="38">
                  <c:v>44162</c:v>
                </c:pt>
                <c:pt idx="39">
                  <c:v>44163</c:v>
                </c:pt>
                <c:pt idx="40">
                  <c:v>44164</c:v>
                </c:pt>
                <c:pt idx="41">
                  <c:v>44165</c:v>
                </c:pt>
                <c:pt idx="42">
                  <c:v>44166</c:v>
                </c:pt>
                <c:pt idx="43">
                  <c:v>44167</c:v>
                </c:pt>
                <c:pt idx="44">
                  <c:v>44168</c:v>
                </c:pt>
                <c:pt idx="45">
                  <c:v>44169</c:v>
                </c:pt>
                <c:pt idx="46">
                  <c:v>44170</c:v>
                </c:pt>
                <c:pt idx="47">
                  <c:v>44171</c:v>
                </c:pt>
                <c:pt idx="48">
                  <c:v>44172</c:v>
                </c:pt>
                <c:pt idx="49">
                  <c:v>44173</c:v>
                </c:pt>
                <c:pt idx="50">
                  <c:v>44174</c:v>
                </c:pt>
                <c:pt idx="51">
                  <c:v>44175</c:v>
                </c:pt>
                <c:pt idx="52">
                  <c:v>44176</c:v>
                </c:pt>
                <c:pt idx="53">
                  <c:v>44177</c:v>
                </c:pt>
                <c:pt idx="54">
                  <c:v>44178</c:v>
                </c:pt>
                <c:pt idx="55">
                  <c:v>44179</c:v>
                </c:pt>
                <c:pt idx="56">
                  <c:v>44180</c:v>
                </c:pt>
                <c:pt idx="57">
                  <c:v>44181</c:v>
                </c:pt>
                <c:pt idx="58">
                  <c:v>44182</c:v>
                </c:pt>
                <c:pt idx="59">
                  <c:v>44183</c:v>
                </c:pt>
                <c:pt idx="60">
                  <c:v>44184</c:v>
                </c:pt>
                <c:pt idx="61">
                  <c:v>44185</c:v>
                </c:pt>
                <c:pt idx="62">
                  <c:v>44186</c:v>
                </c:pt>
                <c:pt idx="63">
                  <c:v>44187</c:v>
                </c:pt>
                <c:pt idx="64">
                  <c:v>44188</c:v>
                </c:pt>
                <c:pt idx="65">
                  <c:v>44189</c:v>
                </c:pt>
                <c:pt idx="66">
                  <c:v>44190</c:v>
                </c:pt>
                <c:pt idx="67">
                  <c:v>44191</c:v>
                </c:pt>
                <c:pt idx="68">
                  <c:v>44192</c:v>
                </c:pt>
                <c:pt idx="69">
                  <c:v>44193</c:v>
                </c:pt>
                <c:pt idx="70">
                  <c:v>44194</c:v>
                </c:pt>
                <c:pt idx="71">
                  <c:v>44195</c:v>
                </c:pt>
                <c:pt idx="72">
                  <c:v>44196</c:v>
                </c:pt>
                <c:pt idx="73">
                  <c:v>44197</c:v>
                </c:pt>
                <c:pt idx="74">
                  <c:v>44198</c:v>
                </c:pt>
                <c:pt idx="75">
                  <c:v>44199</c:v>
                </c:pt>
                <c:pt idx="76">
                  <c:v>44200</c:v>
                </c:pt>
                <c:pt idx="77">
                  <c:v>44201</c:v>
                </c:pt>
                <c:pt idx="78">
                  <c:v>44202</c:v>
                </c:pt>
                <c:pt idx="79">
                  <c:v>44203</c:v>
                </c:pt>
                <c:pt idx="80">
                  <c:v>44204</c:v>
                </c:pt>
                <c:pt idx="81">
                  <c:v>44205</c:v>
                </c:pt>
                <c:pt idx="82">
                  <c:v>44206</c:v>
                </c:pt>
                <c:pt idx="83">
                  <c:v>44207</c:v>
                </c:pt>
                <c:pt idx="84">
                  <c:v>44208</c:v>
                </c:pt>
                <c:pt idx="85">
                  <c:v>44209</c:v>
                </c:pt>
                <c:pt idx="86">
                  <c:v>44210</c:v>
                </c:pt>
                <c:pt idx="87">
                  <c:v>44211</c:v>
                </c:pt>
                <c:pt idx="88">
                  <c:v>44212</c:v>
                </c:pt>
                <c:pt idx="89">
                  <c:v>44213</c:v>
                </c:pt>
                <c:pt idx="90">
                  <c:v>44214</c:v>
                </c:pt>
                <c:pt idx="91">
                  <c:v>44215</c:v>
                </c:pt>
                <c:pt idx="92">
                  <c:v>44216</c:v>
                </c:pt>
                <c:pt idx="93">
                  <c:v>44217</c:v>
                </c:pt>
                <c:pt idx="94">
                  <c:v>44218</c:v>
                </c:pt>
                <c:pt idx="95">
                  <c:v>44219</c:v>
                </c:pt>
                <c:pt idx="96">
                  <c:v>44220</c:v>
                </c:pt>
                <c:pt idx="97">
                  <c:v>44221</c:v>
                </c:pt>
                <c:pt idx="98">
                  <c:v>44222</c:v>
                </c:pt>
                <c:pt idx="99">
                  <c:v>44223</c:v>
                </c:pt>
                <c:pt idx="100">
                  <c:v>44224</c:v>
                </c:pt>
                <c:pt idx="101">
                  <c:v>44225</c:v>
                </c:pt>
                <c:pt idx="102">
                  <c:v>44226</c:v>
                </c:pt>
                <c:pt idx="103">
                  <c:v>44227</c:v>
                </c:pt>
                <c:pt idx="104">
                  <c:v>44228</c:v>
                </c:pt>
                <c:pt idx="105">
                  <c:v>44229</c:v>
                </c:pt>
                <c:pt idx="106">
                  <c:v>44230</c:v>
                </c:pt>
                <c:pt idx="107">
                  <c:v>44231</c:v>
                </c:pt>
                <c:pt idx="108">
                  <c:v>44232</c:v>
                </c:pt>
                <c:pt idx="109">
                  <c:v>44233</c:v>
                </c:pt>
                <c:pt idx="110">
                  <c:v>44234</c:v>
                </c:pt>
                <c:pt idx="111">
                  <c:v>44235</c:v>
                </c:pt>
                <c:pt idx="112">
                  <c:v>44236</c:v>
                </c:pt>
                <c:pt idx="113">
                  <c:v>44237</c:v>
                </c:pt>
                <c:pt idx="114">
                  <c:v>44238</c:v>
                </c:pt>
                <c:pt idx="115">
                  <c:v>44239</c:v>
                </c:pt>
                <c:pt idx="116">
                  <c:v>44240</c:v>
                </c:pt>
                <c:pt idx="117">
                  <c:v>44241</c:v>
                </c:pt>
                <c:pt idx="118">
                  <c:v>44242</c:v>
                </c:pt>
                <c:pt idx="119">
                  <c:v>44243</c:v>
                </c:pt>
                <c:pt idx="120">
                  <c:v>44244</c:v>
                </c:pt>
                <c:pt idx="121">
                  <c:v>44245</c:v>
                </c:pt>
                <c:pt idx="122">
                  <c:v>44246</c:v>
                </c:pt>
                <c:pt idx="123">
                  <c:v>44247</c:v>
                </c:pt>
                <c:pt idx="124">
                  <c:v>44248</c:v>
                </c:pt>
                <c:pt idx="125">
                  <c:v>44249</c:v>
                </c:pt>
                <c:pt idx="126">
                  <c:v>44250</c:v>
                </c:pt>
                <c:pt idx="127">
                  <c:v>44251</c:v>
                </c:pt>
                <c:pt idx="128">
                  <c:v>44252</c:v>
                </c:pt>
                <c:pt idx="129">
                  <c:v>44253</c:v>
                </c:pt>
                <c:pt idx="130">
                  <c:v>44254</c:v>
                </c:pt>
                <c:pt idx="131">
                  <c:v>44255</c:v>
                </c:pt>
                <c:pt idx="132">
                  <c:v>44256</c:v>
                </c:pt>
                <c:pt idx="133">
                  <c:v>44257</c:v>
                </c:pt>
                <c:pt idx="134">
                  <c:v>44258</c:v>
                </c:pt>
                <c:pt idx="135">
                  <c:v>44259</c:v>
                </c:pt>
                <c:pt idx="136">
                  <c:v>44260</c:v>
                </c:pt>
                <c:pt idx="137">
                  <c:v>44261</c:v>
                </c:pt>
                <c:pt idx="138">
                  <c:v>44262</c:v>
                </c:pt>
                <c:pt idx="139">
                  <c:v>44263</c:v>
                </c:pt>
                <c:pt idx="140">
                  <c:v>44264</c:v>
                </c:pt>
                <c:pt idx="141">
                  <c:v>44265</c:v>
                </c:pt>
                <c:pt idx="142">
                  <c:v>44266</c:v>
                </c:pt>
                <c:pt idx="143">
                  <c:v>44267</c:v>
                </c:pt>
                <c:pt idx="144">
                  <c:v>44268</c:v>
                </c:pt>
                <c:pt idx="145">
                  <c:v>44269</c:v>
                </c:pt>
                <c:pt idx="146">
                  <c:v>44270</c:v>
                </c:pt>
                <c:pt idx="147">
                  <c:v>44271</c:v>
                </c:pt>
                <c:pt idx="148">
                  <c:v>44272</c:v>
                </c:pt>
                <c:pt idx="149">
                  <c:v>44273</c:v>
                </c:pt>
                <c:pt idx="150">
                  <c:v>44274</c:v>
                </c:pt>
                <c:pt idx="151">
                  <c:v>44275</c:v>
                </c:pt>
                <c:pt idx="152">
                  <c:v>44276</c:v>
                </c:pt>
                <c:pt idx="153">
                  <c:v>44277</c:v>
                </c:pt>
                <c:pt idx="154">
                  <c:v>44278</c:v>
                </c:pt>
                <c:pt idx="155">
                  <c:v>44279</c:v>
                </c:pt>
                <c:pt idx="156">
                  <c:v>44280</c:v>
                </c:pt>
                <c:pt idx="157">
                  <c:v>44281</c:v>
                </c:pt>
                <c:pt idx="158">
                  <c:v>44282</c:v>
                </c:pt>
                <c:pt idx="159">
                  <c:v>44283</c:v>
                </c:pt>
                <c:pt idx="160">
                  <c:v>44284</c:v>
                </c:pt>
                <c:pt idx="161">
                  <c:v>44285</c:v>
                </c:pt>
                <c:pt idx="162">
                  <c:v>44286</c:v>
                </c:pt>
                <c:pt idx="163">
                  <c:v>44287</c:v>
                </c:pt>
                <c:pt idx="164">
                  <c:v>44288</c:v>
                </c:pt>
                <c:pt idx="165">
                  <c:v>44289</c:v>
                </c:pt>
                <c:pt idx="166">
                  <c:v>44290</c:v>
                </c:pt>
                <c:pt idx="167">
                  <c:v>44291</c:v>
                </c:pt>
                <c:pt idx="168">
                  <c:v>44292</c:v>
                </c:pt>
                <c:pt idx="169">
                  <c:v>44293</c:v>
                </c:pt>
                <c:pt idx="170">
                  <c:v>44294</c:v>
                </c:pt>
                <c:pt idx="171">
                  <c:v>44295</c:v>
                </c:pt>
                <c:pt idx="172">
                  <c:v>44296</c:v>
                </c:pt>
                <c:pt idx="173">
                  <c:v>44297</c:v>
                </c:pt>
                <c:pt idx="174">
                  <c:v>44298</c:v>
                </c:pt>
                <c:pt idx="175">
                  <c:v>44299</c:v>
                </c:pt>
                <c:pt idx="176">
                  <c:v>44300</c:v>
                </c:pt>
                <c:pt idx="177">
                  <c:v>44301</c:v>
                </c:pt>
                <c:pt idx="178">
                  <c:v>44302</c:v>
                </c:pt>
                <c:pt idx="179">
                  <c:v>44303</c:v>
                </c:pt>
                <c:pt idx="180">
                  <c:v>44304</c:v>
                </c:pt>
                <c:pt idx="181">
                  <c:v>44305</c:v>
                </c:pt>
                <c:pt idx="182">
                  <c:v>44306</c:v>
                </c:pt>
                <c:pt idx="183">
                  <c:v>44307</c:v>
                </c:pt>
                <c:pt idx="184">
                  <c:v>44308</c:v>
                </c:pt>
                <c:pt idx="185">
                  <c:v>44309</c:v>
                </c:pt>
                <c:pt idx="186">
                  <c:v>44310</c:v>
                </c:pt>
                <c:pt idx="187">
                  <c:v>44311</c:v>
                </c:pt>
                <c:pt idx="188">
                  <c:v>44312</c:v>
                </c:pt>
                <c:pt idx="189">
                  <c:v>44313</c:v>
                </c:pt>
                <c:pt idx="190">
                  <c:v>44314</c:v>
                </c:pt>
                <c:pt idx="191">
                  <c:v>44315</c:v>
                </c:pt>
                <c:pt idx="192">
                  <c:v>44316</c:v>
                </c:pt>
                <c:pt idx="193">
                  <c:v>44317</c:v>
                </c:pt>
                <c:pt idx="194">
                  <c:v>44318</c:v>
                </c:pt>
                <c:pt idx="195">
                  <c:v>44319</c:v>
                </c:pt>
                <c:pt idx="196">
                  <c:v>44320</c:v>
                </c:pt>
                <c:pt idx="197">
                  <c:v>44321</c:v>
                </c:pt>
                <c:pt idx="198">
                  <c:v>44322</c:v>
                </c:pt>
                <c:pt idx="199">
                  <c:v>44323</c:v>
                </c:pt>
                <c:pt idx="200">
                  <c:v>44324</c:v>
                </c:pt>
                <c:pt idx="201">
                  <c:v>44325</c:v>
                </c:pt>
                <c:pt idx="202">
                  <c:v>44326</c:v>
                </c:pt>
                <c:pt idx="203">
                  <c:v>44327</c:v>
                </c:pt>
                <c:pt idx="204">
                  <c:v>44328</c:v>
                </c:pt>
                <c:pt idx="205">
                  <c:v>44329</c:v>
                </c:pt>
                <c:pt idx="206">
                  <c:v>44330</c:v>
                </c:pt>
                <c:pt idx="207">
                  <c:v>44331</c:v>
                </c:pt>
                <c:pt idx="208">
                  <c:v>44332</c:v>
                </c:pt>
                <c:pt idx="209">
                  <c:v>44333</c:v>
                </c:pt>
                <c:pt idx="210">
                  <c:v>44334</c:v>
                </c:pt>
                <c:pt idx="211">
                  <c:v>44335</c:v>
                </c:pt>
                <c:pt idx="212">
                  <c:v>44336</c:v>
                </c:pt>
                <c:pt idx="213">
                  <c:v>44337</c:v>
                </c:pt>
                <c:pt idx="214">
                  <c:v>44338</c:v>
                </c:pt>
                <c:pt idx="215">
                  <c:v>44339</c:v>
                </c:pt>
                <c:pt idx="216">
                  <c:v>44340</c:v>
                </c:pt>
                <c:pt idx="217">
                  <c:v>44341</c:v>
                </c:pt>
                <c:pt idx="218">
                  <c:v>44342</c:v>
                </c:pt>
                <c:pt idx="219">
                  <c:v>44343</c:v>
                </c:pt>
                <c:pt idx="220">
                  <c:v>44344</c:v>
                </c:pt>
                <c:pt idx="221">
                  <c:v>44345</c:v>
                </c:pt>
                <c:pt idx="222">
                  <c:v>44346</c:v>
                </c:pt>
                <c:pt idx="223">
                  <c:v>44347</c:v>
                </c:pt>
                <c:pt idx="224">
                  <c:v>44348</c:v>
                </c:pt>
                <c:pt idx="225">
                  <c:v>44349</c:v>
                </c:pt>
                <c:pt idx="226">
                  <c:v>44350</c:v>
                </c:pt>
                <c:pt idx="227">
                  <c:v>44351</c:v>
                </c:pt>
                <c:pt idx="228">
                  <c:v>44352</c:v>
                </c:pt>
                <c:pt idx="229">
                  <c:v>44353</c:v>
                </c:pt>
                <c:pt idx="230">
                  <c:v>44354</c:v>
                </c:pt>
                <c:pt idx="231">
                  <c:v>44355</c:v>
                </c:pt>
                <c:pt idx="232">
                  <c:v>44356</c:v>
                </c:pt>
                <c:pt idx="233">
                  <c:v>44357</c:v>
                </c:pt>
                <c:pt idx="234">
                  <c:v>44358</c:v>
                </c:pt>
                <c:pt idx="235">
                  <c:v>44359</c:v>
                </c:pt>
                <c:pt idx="236">
                  <c:v>44360</c:v>
                </c:pt>
                <c:pt idx="237">
                  <c:v>44361</c:v>
                </c:pt>
                <c:pt idx="238">
                  <c:v>44362</c:v>
                </c:pt>
                <c:pt idx="239">
                  <c:v>44363</c:v>
                </c:pt>
                <c:pt idx="240">
                  <c:v>44364</c:v>
                </c:pt>
                <c:pt idx="241">
                  <c:v>44365</c:v>
                </c:pt>
                <c:pt idx="242">
                  <c:v>44366</c:v>
                </c:pt>
                <c:pt idx="243">
                  <c:v>44367</c:v>
                </c:pt>
                <c:pt idx="244">
                  <c:v>44368</c:v>
                </c:pt>
                <c:pt idx="245">
                  <c:v>44369</c:v>
                </c:pt>
                <c:pt idx="246">
                  <c:v>44370</c:v>
                </c:pt>
                <c:pt idx="247">
                  <c:v>44371</c:v>
                </c:pt>
                <c:pt idx="248">
                  <c:v>44372</c:v>
                </c:pt>
                <c:pt idx="249">
                  <c:v>44373</c:v>
                </c:pt>
                <c:pt idx="250">
                  <c:v>44374</c:v>
                </c:pt>
                <c:pt idx="251">
                  <c:v>44375</c:v>
                </c:pt>
                <c:pt idx="252">
                  <c:v>44376</c:v>
                </c:pt>
                <c:pt idx="253">
                  <c:v>44377</c:v>
                </c:pt>
                <c:pt idx="254">
                  <c:v>44378</c:v>
                </c:pt>
                <c:pt idx="255">
                  <c:v>44379</c:v>
                </c:pt>
                <c:pt idx="256">
                  <c:v>44380</c:v>
                </c:pt>
                <c:pt idx="257">
                  <c:v>44381</c:v>
                </c:pt>
                <c:pt idx="258">
                  <c:v>44382</c:v>
                </c:pt>
                <c:pt idx="259">
                  <c:v>44383</c:v>
                </c:pt>
                <c:pt idx="260">
                  <c:v>44384</c:v>
                </c:pt>
                <c:pt idx="261">
                  <c:v>44385</c:v>
                </c:pt>
                <c:pt idx="262">
                  <c:v>44386</c:v>
                </c:pt>
                <c:pt idx="263">
                  <c:v>44387</c:v>
                </c:pt>
                <c:pt idx="264">
                  <c:v>44388</c:v>
                </c:pt>
                <c:pt idx="265">
                  <c:v>44389</c:v>
                </c:pt>
                <c:pt idx="266">
                  <c:v>44390</c:v>
                </c:pt>
                <c:pt idx="267">
                  <c:v>44391</c:v>
                </c:pt>
                <c:pt idx="268">
                  <c:v>44392</c:v>
                </c:pt>
                <c:pt idx="269">
                  <c:v>44393</c:v>
                </c:pt>
                <c:pt idx="270">
                  <c:v>44394</c:v>
                </c:pt>
                <c:pt idx="271">
                  <c:v>44395</c:v>
                </c:pt>
                <c:pt idx="272">
                  <c:v>44396</c:v>
                </c:pt>
                <c:pt idx="273">
                  <c:v>44397</c:v>
                </c:pt>
                <c:pt idx="274">
                  <c:v>44398</c:v>
                </c:pt>
                <c:pt idx="275">
                  <c:v>44399</c:v>
                </c:pt>
                <c:pt idx="276">
                  <c:v>44400</c:v>
                </c:pt>
                <c:pt idx="277">
                  <c:v>44401</c:v>
                </c:pt>
                <c:pt idx="278">
                  <c:v>44402</c:v>
                </c:pt>
                <c:pt idx="279">
                  <c:v>44403</c:v>
                </c:pt>
                <c:pt idx="280">
                  <c:v>44404</c:v>
                </c:pt>
                <c:pt idx="281">
                  <c:v>44405</c:v>
                </c:pt>
                <c:pt idx="282">
                  <c:v>44406</c:v>
                </c:pt>
                <c:pt idx="283">
                  <c:v>44407</c:v>
                </c:pt>
                <c:pt idx="284">
                  <c:v>44408</c:v>
                </c:pt>
                <c:pt idx="285">
                  <c:v>44409</c:v>
                </c:pt>
                <c:pt idx="286">
                  <c:v>44410</c:v>
                </c:pt>
                <c:pt idx="287">
                  <c:v>44411</c:v>
                </c:pt>
                <c:pt idx="288">
                  <c:v>44412</c:v>
                </c:pt>
                <c:pt idx="289">
                  <c:v>44413</c:v>
                </c:pt>
                <c:pt idx="290">
                  <c:v>44414</c:v>
                </c:pt>
                <c:pt idx="291">
                  <c:v>44415</c:v>
                </c:pt>
                <c:pt idx="292">
                  <c:v>44416</c:v>
                </c:pt>
                <c:pt idx="293">
                  <c:v>44417</c:v>
                </c:pt>
                <c:pt idx="294">
                  <c:v>44418</c:v>
                </c:pt>
                <c:pt idx="295">
                  <c:v>44419</c:v>
                </c:pt>
                <c:pt idx="296">
                  <c:v>44420</c:v>
                </c:pt>
                <c:pt idx="297">
                  <c:v>44421</c:v>
                </c:pt>
                <c:pt idx="298">
                  <c:v>44422</c:v>
                </c:pt>
                <c:pt idx="299">
                  <c:v>44423</c:v>
                </c:pt>
                <c:pt idx="300">
                  <c:v>44424</c:v>
                </c:pt>
                <c:pt idx="301">
                  <c:v>44425</c:v>
                </c:pt>
                <c:pt idx="302">
                  <c:v>44426</c:v>
                </c:pt>
                <c:pt idx="303">
                  <c:v>44427</c:v>
                </c:pt>
                <c:pt idx="304">
                  <c:v>44428</c:v>
                </c:pt>
                <c:pt idx="305">
                  <c:v>44429</c:v>
                </c:pt>
                <c:pt idx="306">
                  <c:v>44430</c:v>
                </c:pt>
                <c:pt idx="307">
                  <c:v>44431</c:v>
                </c:pt>
                <c:pt idx="308">
                  <c:v>44432</c:v>
                </c:pt>
                <c:pt idx="309">
                  <c:v>44433</c:v>
                </c:pt>
                <c:pt idx="310">
                  <c:v>44434</c:v>
                </c:pt>
                <c:pt idx="311">
                  <c:v>44435</c:v>
                </c:pt>
                <c:pt idx="312">
                  <c:v>44436</c:v>
                </c:pt>
                <c:pt idx="313">
                  <c:v>44437</c:v>
                </c:pt>
                <c:pt idx="314">
                  <c:v>44438</c:v>
                </c:pt>
                <c:pt idx="315">
                  <c:v>44439</c:v>
                </c:pt>
                <c:pt idx="316">
                  <c:v>44440</c:v>
                </c:pt>
                <c:pt idx="317">
                  <c:v>44441</c:v>
                </c:pt>
                <c:pt idx="318">
                  <c:v>44442</c:v>
                </c:pt>
                <c:pt idx="319">
                  <c:v>44443</c:v>
                </c:pt>
                <c:pt idx="320">
                  <c:v>44444</c:v>
                </c:pt>
                <c:pt idx="321">
                  <c:v>44445</c:v>
                </c:pt>
                <c:pt idx="322">
                  <c:v>44446</c:v>
                </c:pt>
                <c:pt idx="323">
                  <c:v>44447</c:v>
                </c:pt>
                <c:pt idx="324">
                  <c:v>44448</c:v>
                </c:pt>
                <c:pt idx="325">
                  <c:v>44449</c:v>
                </c:pt>
                <c:pt idx="326">
                  <c:v>44450</c:v>
                </c:pt>
                <c:pt idx="327">
                  <c:v>44451</c:v>
                </c:pt>
                <c:pt idx="328">
                  <c:v>44452</c:v>
                </c:pt>
                <c:pt idx="329">
                  <c:v>44453</c:v>
                </c:pt>
                <c:pt idx="330">
                  <c:v>44454</c:v>
                </c:pt>
                <c:pt idx="331">
                  <c:v>44455</c:v>
                </c:pt>
                <c:pt idx="332">
                  <c:v>44456</c:v>
                </c:pt>
                <c:pt idx="333">
                  <c:v>44457</c:v>
                </c:pt>
                <c:pt idx="334">
                  <c:v>44458</c:v>
                </c:pt>
                <c:pt idx="335">
                  <c:v>44459</c:v>
                </c:pt>
                <c:pt idx="336">
                  <c:v>44460</c:v>
                </c:pt>
                <c:pt idx="337">
                  <c:v>44461</c:v>
                </c:pt>
                <c:pt idx="338">
                  <c:v>44462</c:v>
                </c:pt>
                <c:pt idx="339">
                  <c:v>44463</c:v>
                </c:pt>
                <c:pt idx="340">
                  <c:v>44464</c:v>
                </c:pt>
                <c:pt idx="341">
                  <c:v>44465</c:v>
                </c:pt>
                <c:pt idx="342">
                  <c:v>44466</c:v>
                </c:pt>
                <c:pt idx="343">
                  <c:v>44467</c:v>
                </c:pt>
                <c:pt idx="344">
                  <c:v>44468</c:v>
                </c:pt>
                <c:pt idx="345">
                  <c:v>44469</c:v>
                </c:pt>
                <c:pt idx="346">
                  <c:v>44470</c:v>
                </c:pt>
                <c:pt idx="347">
                  <c:v>44471</c:v>
                </c:pt>
                <c:pt idx="348">
                  <c:v>44472</c:v>
                </c:pt>
                <c:pt idx="349">
                  <c:v>44473</c:v>
                </c:pt>
                <c:pt idx="350">
                  <c:v>44474</c:v>
                </c:pt>
                <c:pt idx="351">
                  <c:v>44475</c:v>
                </c:pt>
                <c:pt idx="352">
                  <c:v>44476</c:v>
                </c:pt>
                <c:pt idx="353">
                  <c:v>44477</c:v>
                </c:pt>
                <c:pt idx="354">
                  <c:v>44478</c:v>
                </c:pt>
                <c:pt idx="355">
                  <c:v>44479</c:v>
                </c:pt>
                <c:pt idx="356">
                  <c:v>44480</c:v>
                </c:pt>
                <c:pt idx="357">
                  <c:v>44481</c:v>
                </c:pt>
                <c:pt idx="358">
                  <c:v>44482</c:v>
                </c:pt>
                <c:pt idx="359">
                  <c:v>44483</c:v>
                </c:pt>
                <c:pt idx="360">
                  <c:v>44484</c:v>
                </c:pt>
                <c:pt idx="361">
                  <c:v>44485</c:v>
                </c:pt>
                <c:pt idx="362">
                  <c:v>44486</c:v>
                </c:pt>
                <c:pt idx="363">
                  <c:v>44487</c:v>
                </c:pt>
                <c:pt idx="364">
                  <c:v>44488</c:v>
                </c:pt>
                <c:pt idx="365">
                  <c:v>44489</c:v>
                </c:pt>
                <c:pt idx="366">
                  <c:v>44490</c:v>
                </c:pt>
                <c:pt idx="367">
                  <c:v>44491</c:v>
                </c:pt>
                <c:pt idx="368">
                  <c:v>44492</c:v>
                </c:pt>
                <c:pt idx="369">
                  <c:v>44493</c:v>
                </c:pt>
                <c:pt idx="370">
                  <c:v>44494</c:v>
                </c:pt>
                <c:pt idx="371">
                  <c:v>44495</c:v>
                </c:pt>
                <c:pt idx="372">
                  <c:v>44496</c:v>
                </c:pt>
                <c:pt idx="373">
                  <c:v>44497</c:v>
                </c:pt>
                <c:pt idx="374">
                  <c:v>44498</c:v>
                </c:pt>
                <c:pt idx="375">
                  <c:v>44499</c:v>
                </c:pt>
                <c:pt idx="376">
                  <c:v>44500</c:v>
                </c:pt>
                <c:pt idx="377">
                  <c:v>44501</c:v>
                </c:pt>
                <c:pt idx="378">
                  <c:v>44502</c:v>
                </c:pt>
                <c:pt idx="379">
                  <c:v>44503</c:v>
                </c:pt>
                <c:pt idx="380">
                  <c:v>44504</c:v>
                </c:pt>
                <c:pt idx="381">
                  <c:v>44505</c:v>
                </c:pt>
                <c:pt idx="382">
                  <c:v>44506</c:v>
                </c:pt>
                <c:pt idx="383">
                  <c:v>44507</c:v>
                </c:pt>
                <c:pt idx="384">
                  <c:v>44508</c:v>
                </c:pt>
                <c:pt idx="385">
                  <c:v>44509</c:v>
                </c:pt>
                <c:pt idx="386">
                  <c:v>44510</c:v>
                </c:pt>
                <c:pt idx="387">
                  <c:v>44511</c:v>
                </c:pt>
                <c:pt idx="388">
                  <c:v>44512</c:v>
                </c:pt>
                <c:pt idx="389">
                  <c:v>44513</c:v>
                </c:pt>
                <c:pt idx="390">
                  <c:v>44514</c:v>
                </c:pt>
                <c:pt idx="391">
                  <c:v>44515</c:v>
                </c:pt>
                <c:pt idx="392">
                  <c:v>44516</c:v>
                </c:pt>
                <c:pt idx="393">
                  <c:v>44517</c:v>
                </c:pt>
                <c:pt idx="394">
                  <c:v>44518</c:v>
                </c:pt>
                <c:pt idx="395">
                  <c:v>44519</c:v>
                </c:pt>
                <c:pt idx="396">
                  <c:v>44520</c:v>
                </c:pt>
                <c:pt idx="397">
                  <c:v>44521</c:v>
                </c:pt>
                <c:pt idx="398">
                  <c:v>44522</c:v>
                </c:pt>
                <c:pt idx="399">
                  <c:v>44523</c:v>
                </c:pt>
                <c:pt idx="400">
                  <c:v>44524</c:v>
                </c:pt>
                <c:pt idx="401">
                  <c:v>44525</c:v>
                </c:pt>
                <c:pt idx="402">
                  <c:v>44526</c:v>
                </c:pt>
                <c:pt idx="403">
                  <c:v>44527</c:v>
                </c:pt>
                <c:pt idx="404">
                  <c:v>44528</c:v>
                </c:pt>
                <c:pt idx="405">
                  <c:v>44529</c:v>
                </c:pt>
                <c:pt idx="406">
                  <c:v>44530</c:v>
                </c:pt>
                <c:pt idx="407">
                  <c:v>44531</c:v>
                </c:pt>
                <c:pt idx="408">
                  <c:v>44532</c:v>
                </c:pt>
                <c:pt idx="409">
                  <c:v>44533</c:v>
                </c:pt>
                <c:pt idx="410">
                  <c:v>44534</c:v>
                </c:pt>
                <c:pt idx="411">
                  <c:v>44535</c:v>
                </c:pt>
                <c:pt idx="412">
                  <c:v>44536</c:v>
                </c:pt>
                <c:pt idx="413">
                  <c:v>44537</c:v>
                </c:pt>
                <c:pt idx="414">
                  <c:v>44538</c:v>
                </c:pt>
                <c:pt idx="415">
                  <c:v>44539</c:v>
                </c:pt>
                <c:pt idx="416">
                  <c:v>44540</c:v>
                </c:pt>
                <c:pt idx="417">
                  <c:v>44541</c:v>
                </c:pt>
                <c:pt idx="418">
                  <c:v>44542</c:v>
                </c:pt>
                <c:pt idx="419">
                  <c:v>44543</c:v>
                </c:pt>
                <c:pt idx="420">
                  <c:v>44544</c:v>
                </c:pt>
                <c:pt idx="421">
                  <c:v>44545</c:v>
                </c:pt>
                <c:pt idx="422">
                  <c:v>44546</c:v>
                </c:pt>
                <c:pt idx="423">
                  <c:v>44547</c:v>
                </c:pt>
                <c:pt idx="424">
                  <c:v>44548</c:v>
                </c:pt>
                <c:pt idx="425">
                  <c:v>44549</c:v>
                </c:pt>
                <c:pt idx="426">
                  <c:v>44550</c:v>
                </c:pt>
                <c:pt idx="427">
                  <c:v>44551</c:v>
                </c:pt>
                <c:pt idx="428">
                  <c:v>44552</c:v>
                </c:pt>
                <c:pt idx="429">
                  <c:v>44553</c:v>
                </c:pt>
                <c:pt idx="430">
                  <c:v>44554</c:v>
                </c:pt>
                <c:pt idx="431">
                  <c:v>44555</c:v>
                </c:pt>
                <c:pt idx="432">
                  <c:v>44556</c:v>
                </c:pt>
                <c:pt idx="433">
                  <c:v>44557</c:v>
                </c:pt>
                <c:pt idx="434">
                  <c:v>44558</c:v>
                </c:pt>
                <c:pt idx="435">
                  <c:v>44559</c:v>
                </c:pt>
                <c:pt idx="436">
                  <c:v>44560</c:v>
                </c:pt>
                <c:pt idx="437">
                  <c:v>44561</c:v>
                </c:pt>
                <c:pt idx="438">
                  <c:v>44562</c:v>
                </c:pt>
                <c:pt idx="439">
                  <c:v>44563</c:v>
                </c:pt>
                <c:pt idx="440">
                  <c:v>44564</c:v>
                </c:pt>
                <c:pt idx="441">
                  <c:v>44565</c:v>
                </c:pt>
                <c:pt idx="442">
                  <c:v>44566</c:v>
                </c:pt>
                <c:pt idx="443">
                  <c:v>44567</c:v>
                </c:pt>
                <c:pt idx="444">
                  <c:v>44568</c:v>
                </c:pt>
                <c:pt idx="445">
                  <c:v>44569</c:v>
                </c:pt>
                <c:pt idx="446">
                  <c:v>44570</c:v>
                </c:pt>
                <c:pt idx="447">
                  <c:v>44571</c:v>
                </c:pt>
                <c:pt idx="448">
                  <c:v>44572</c:v>
                </c:pt>
                <c:pt idx="449">
                  <c:v>44573</c:v>
                </c:pt>
                <c:pt idx="450">
                  <c:v>44574</c:v>
                </c:pt>
                <c:pt idx="451">
                  <c:v>44575</c:v>
                </c:pt>
                <c:pt idx="452">
                  <c:v>44576</c:v>
                </c:pt>
                <c:pt idx="453">
                  <c:v>44577</c:v>
                </c:pt>
                <c:pt idx="454">
                  <c:v>44578</c:v>
                </c:pt>
                <c:pt idx="455">
                  <c:v>44579</c:v>
                </c:pt>
                <c:pt idx="456">
                  <c:v>44580</c:v>
                </c:pt>
                <c:pt idx="457">
                  <c:v>44581</c:v>
                </c:pt>
                <c:pt idx="458">
                  <c:v>44582</c:v>
                </c:pt>
                <c:pt idx="459">
                  <c:v>44583</c:v>
                </c:pt>
                <c:pt idx="460">
                  <c:v>44584</c:v>
                </c:pt>
                <c:pt idx="461">
                  <c:v>44585</c:v>
                </c:pt>
                <c:pt idx="462">
                  <c:v>44586</c:v>
                </c:pt>
                <c:pt idx="463">
                  <c:v>44587</c:v>
                </c:pt>
                <c:pt idx="464">
                  <c:v>44588</c:v>
                </c:pt>
                <c:pt idx="465">
                  <c:v>44589</c:v>
                </c:pt>
                <c:pt idx="466">
                  <c:v>44590</c:v>
                </c:pt>
                <c:pt idx="467">
                  <c:v>44591</c:v>
                </c:pt>
                <c:pt idx="468">
                  <c:v>44592</c:v>
                </c:pt>
                <c:pt idx="469">
                  <c:v>44593</c:v>
                </c:pt>
                <c:pt idx="470">
                  <c:v>44594</c:v>
                </c:pt>
                <c:pt idx="471">
                  <c:v>44595</c:v>
                </c:pt>
                <c:pt idx="472">
                  <c:v>44596</c:v>
                </c:pt>
                <c:pt idx="473">
                  <c:v>44597</c:v>
                </c:pt>
                <c:pt idx="474">
                  <c:v>44598</c:v>
                </c:pt>
                <c:pt idx="475">
                  <c:v>44599</c:v>
                </c:pt>
                <c:pt idx="476">
                  <c:v>44600</c:v>
                </c:pt>
                <c:pt idx="477">
                  <c:v>44601</c:v>
                </c:pt>
                <c:pt idx="478">
                  <c:v>44602</c:v>
                </c:pt>
                <c:pt idx="479">
                  <c:v>44603</c:v>
                </c:pt>
                <c:pt idx="480">
                  <c:v>44604</c:v>
                </c:pt>
                <c:pt idx="481">
                  <c:v>44605</c:v>
                </c:pt>
                <c:pt idx="482">
                  <c:v>44606</c:v>
                </c:pt>
                <c:pt idx="483">
                  <c:v>44607</c:v>
                </c:pt>
                <c:pt idx="484">
                  <c:v>44608</c:v>
                </c:pt>
                <c:pt idx="485">
                  <c:v>44609</c:v>
                </c:pt>
                <c:pt idx="486">
                  <c:v>44610</c:v>
                </c:pt>
                <c:pt idx="487">
                  <c:v>44611</c:v>
                </c:pt>
                <c:pt idx="488">
                  <c:v>44612</c:v>
                </c:pt>
                <c:pt idx="489">
                  <c:v>44613</c:v>
                </c:pt>
                <c:pt idx="490">
                  <c:v>44614</c:v>
                </c:pt>
                <c:pt idx="491">
                  <c:v>44615</c:v>
                </c:pt>
                <c:pt idx="492">
                  <c:v>44616</c:v>
                </c:pt>
                <c:pt idx="493">
                  <c:v>44617</c:v>
                </c:pt>
                <c:pt idx="494">
                  <c:v>44618</c:v>
                </c:pt>
                <c:pt idx="495">
                  <c:v>44619</c:v>
                </c:pt>
                <c:pt idx="496">
                  <c:v>44620</c:v>
                </c:pt>
                <c:pt idx="497">
                  <c:v>44621</c:v>
                </c:pt>
                <c:pt idx="498">
                  <c:v>44622</c:v>
                </c:pt>
                <c:pt idx="499">
                  <c:v>44623</c:v>
                </c:pt>
                <c:pt idx="500">
                  <c:v>44624</c:v>
                </c:pt>
                <c:pt idx="501">
                  <c:v>44625</c:v>
                </c:pt>
                <c:pt idx="502">
                  <c:v>44626</c:v>
                </c:pt>
                <c:pt idx="503">
                  <c:v>44627</c:v>
                </c:pt>
                <c:pt idx="504">
                  <c:v>44628</c:v>
                </c:pt>
                <c:pt idx="505">
                  <c:v>44629</c:v>
                </c:pt>
                <c:pt idx="506">
                  <c:v>44630</c:v>
                </c:pt>
                <c:pt idx="507">
                  <c:v>44631</c:v>
                </c:pt>
                <c:pt idx="508">
                  <c:v>44632</c:v>
                </c:pt>
                <c:pt idx="509">
                  <c:v>44633</c:v>
                </c:pt>
                <c:pt idx="510">
                  <c:v>44634</c:v>
                </c:pt>
                <c:pt idx="511">
                  <c:v>44635</c:v>
                </c:pt>
                <c:pt idx="512">
                  <c:v>44636</c:v>
                </c:pt>
                <c:pt idx="513">
                  <c:v>44637</c:v>
                </c:pt>
                <c:pt idx="514">
                  <c:v>44638</c:v>
                </c:pt>
                <c:pt idx="515">
                  <c:v>44639</c:v>
                </c:pt>
                <c:pt idx="516">
                  <c:v>44640</c:v>
                </c:pt>
                <c:pt idx="517">
                  <c:v>44641</c:v>
                </c:pt>
                <c:pt idx="518">
                  <c:v>44642</c:v>
                </c:pt>
                <c:pt idx="519">
                  <c:v>44643</c:v>
                </c:pt>
                <c:pt idx="520">
                  <c:v>44644</c:v>
                </c:pt>
                <c:pt idx="521">
                  <c:v>44645</c:v>
                </c:pt>
                <c:pt idx="522">
                  <c:v>44646</c:v>
                </c:pt>
                <c:pt idx="523">
                  <c:v>44647</c:v>
                </c:pt>
                <c:pt idx="524">
                  <c:v>44648</c:v>
                </c:pt>
                <c:pt idx="525">
                  <c:v>44649</c:v>
                </c:pt>
                <c:pt idx="526">
                  <c:v>44650</c:v>
                </c:pt>
                <c:pt idx="527">
                  <c:v>44651</c:v>
                </c:pt>
                <c:pt idx="528">
                  <c:v>44652</c:v>
                </c:pt>
                <c:pt idx="529">
                  <c:v>44653</c:v>
                </c:pt>
                <c:pt idx="530">
                  <c:v>44654</c:v>
                </c:pt>
                <c:pt idx="531">
                  <c:v>44655</c:v>
                </c:pt>
                <c:pt idx="532">
                  <c:v>44656</c:v>
                </c:pt>
                <c:pt idx="533">
                  <c:v>44657</c:v>
                </c:pt>
                <c:pt idx="534">
                  <c:v>44658</c:v>
                </c:pt>
                <c:pt idx="535">
                  <c:v>44659</c:v>
                </c:pt>
                <c:pt idx="536">
                  <c:v>44660</c:v>
                </c:pt>
                <c:pt idx="537">
                  <c:v>44661</c:v>
                </c:pt>
                <c:pt idx="538">
                  <c:v>44662</c:v>
                </c:pt>
                <c:pt idx="539">
                  <c:v>44663</c:v>
                </c:pt>
                <c:pt idx="540">
                  <c:v>44664</c:v>
                </c:pt>
                <c:pt idx="541">
                  <c:v>44665</c:v>
                </c:pt>
                <c:pt idx="542">
                  <c:v>44666</c:v>
                </c:pt>
                <c:pt idx="543">
                  <c:v>44667</c:v>
                </c:pt>
                <c:pt idx="544">
                  <c:v>44668</c:v>
                </c:pt>
                <c:pt idx="545">
                  <c:v>44669</c:v>
                </c:pt>
                <c:pt idx="546">
                  <c:v>44670</c:v>
                </c:pt>
                <c:pt idx="547">
                  <c:v>44671</c:v>
                </c:pt>
                <c:pt idx="548">
                  <c:v>44672</c:v>
                </c:pt>
                <c:pt idx="549">
                  <c:v>44673</c:v>
                </c:pt>
                <c:pt idx="550">
                  <c:v>44674</c:v>
                </c:pt>
                <c:pt idx="551">
                  <c:v>44675</c:v>
                </c:pt>
                <c:pt idx="552">
                  <c:v>44676</c:v>
                </c:pt>
                <c:pt idx="553">
                  <c:v>44677</c:v>
                </c:pt>
                <c:pt idx="554">
                  <c:v>44678</c:v>
                </c:pt>
                <c:pt idx="555">
                  <c:v>44679</c:v>
                </c:pt>
                <c:pt idx="556">
                  <c:v>44680</c:v>
                </c:pt>
                <c:pt idx="557">
                  <c:v>44681</c:v>
                </c:pt>
                <c:pt idx="558">
                  <c:v>44682</c:v>
                </c:pt>
                <c:pt idx="559">
                  <c:v>44683</c:v>
                </c:pt>
                <c:pt idx="560">
                  <c:v>44684</c:v>
                </c:pt>
                <c:pt idx="561">
                  <c:v>44685</c:v>
                </c:pt>
                <c:pt idx="562">
                  <c:v>44686</c:v>
                </c:pt>
                <c:pt idx="563">
                  <c:v>44687</c:v>
                </c:pt>
                <c:pt idx="564">
                  <c:v>44688</c:v>
                </c:pt>
                <c:pt idx="565">
                  <c:v>44689</c:v>
                </c:pt>
                <c:pt idx="566">
                  <c:v>44690</c:v>
                </c:pt>
                <c:pt idx="567">
                  <c:v>44691</c:v>
                </c:pt>
                <c:pt idx="568">
                  <c:v>44692</c:v>
                </c:pt>
                <c:pt idx="569">
                  <c:v>44693</c:v>
                </c:pt>
                <c:pt idx="570">
                  <c:v>44694</c:v>
                </c:pt>
                <c:pt idx="571">
                  <c:v>44695</c:v>
                </c:pt>
                <c:pt idx="572">
                  <c:v>44696</c:v>
                </c:pt>
                <c:pt idx="573">
                  <c:v>44697</c:v>
                </c:pt>
                <c:pt idx="574">
                  <c:v>44698</c:v>
                </c:pt>
                <c:pt idx="575">
                  <c:v>44699</c:v>
                </c:pt>
                <c:pt idx="576">
                  <c:v>44700</c:v>
                </c:pt>
                <c:pt idx="577">
                  <c:v>44701</c:v>
                </c:pt>
                <c:pt idx="578">
                  <c:v>44702</c:v>
                </c:pt>
                <c:pt idx="579">
                  <c:v>44703</c:v>
                </c:pt>
                <c:pt idx="580">
                  <c:v>44704</c:v>
                </c:pt>
                <c:pt idx="581">
                  <c:v>44705</c:v>
                </c:pt>
                <c:pt idx="582">
                  <c:v>44706</c:v>
                </c:pt>
                <c:pt idx="583">
                  <c:v>44707</c:v>
                </c:pt>
                <c:pt idx="584">
                  <c:v>44708</c:v>
                </c:pt>
                <c:pt idx="585">
                  <c:v>44709</c:v>
                </c:pt>
                <c:pt idx="586">
                  <c:v>44710</c:v>
                </c:pt>
                <c:pt idx="587">
                  <c:v>44711</c:v>
                </c:pt>
                <c:pt idx="588">
                  <c:v>44712</c:v>
                </c:pt>
                <c:pt idx="589">
                  <c:v>44713</c:v>
                </c:pt>
                <c:pt idx="590">
                  <c:v>44714</c:v>
                </c:pt>
                <c:pt idx="591">
                  <c:v>44715</c:v>
                </c:pt>
                <c:pt idx="592">
                  <c:v>44716</c:v>
                </c:pt>
                <c:pt idx="593">
                  <c:v>44717</c:v>
                </c:pt>
                <c:pt idx="594">
                  <c:v>44718</c:v>
                </c:pt>
                <c:pt idx="595">
                  <c:v>44719</c:v>
                </c:pt>
                <c:pt idx="596">
                  <c:v>44720</c:v>
                </c:pt>
                <c:pt idx="597">
                  <c:v>44721</c:v>
                </c:pt>
                <c:pt idx="598">
                  <c:v>44722</c:v>
                </c:pt>
                <c:pt idx="599">
                  <c:v>44723</c:v>
                </c:pt>
                <c:pt idx="600">
                  <c:v>44724</c:v>
                </c:pt>
                <c:pt idx="601">
                  <c:v>44725</c:v>
                </c:pt>
                <c:pt idx="602">
                  <c:v>44726</c:v>
                </c:pt>
                <c:pt idx="603">
                  <c:v>44727</c:v>
                </c:pt>
                <c:pt idx="604">
                  <c:v>44728</c:v>
                </c:pt>
                <c:pt idx="605">
                  <c:v>44729</c:v>
                </c:pt>
                <c:pt idx="606">
                  <c:v>44730</c:v>
                </c:pt>
                <c:pt idx="607">
                  <c:v>44731</c:v>
                </c:pt>
                <c:pt idx="608">
                  <c:v>44732</c:v>
                </c:pt>
                <c:pt idx="609">
                  <c:v>44733</c:v>
                </c:pt>
                <c:pt idx="610">
                  <c:v>44734</c:v>
                </c:pt>
                <c:pt idx="611">
                  <c:v>44735</c:v>
                </c:pt>
                <c:pt idx="612">
                  <c:v>44736</c:v>
                </c:pt>
                <c:pt idx="613">
                  <c:v>44737</c:v>
                </c:pt>
                <c:pt idx="614">
                  <c:v>44738</c:v>
                </c:pt>
                <c:pt idx="615">
                  <c:v>44739</c:v>
                </c:pt>
                <c:pt idx="616">
                  <c:v>44740</c:v>
                </c:pt>
                <c:pt idx="617">
                  <c:v>44741</c:v>
                </c:pt>
                <c:pt idx="618">
                  <c:v>44742</c:v>
                </c:pt>
                <c:pt idx="619">
                  <c:v>44743</c:v>
                </c:pt>
                <c:pt idx="620">
                  <c:v>44744</c:v>
                </c:pt>
                <c:pt idx="621">
                  <c:v>44745</c:v>
                </c:pt>
                <c:pt idx="622">
                  <c:v>44746</c:v>
                </c:pt>
                <c:pt idx="623">
                  <c:v>44747</c:v>
                </c:pt>
                <c:pt idx="624">
                  <c:v>44748</c:v>
                </c:pt>
                <c:pt idx="625">
                  <c:v>44749</c:v>
                </c:pt>
                <c:pt idx="626">
                  <c:v>44750</c:v>
                </c:pt>
              </c:numCache>
            </c:numRef>
          </c:cat>
          <c:val>
            <c:numRef>
              <c:f>WWTP!$B$2:$B$628</c:f>
              <c:numCache>
                <c:formatCode>0.0</c:formatCode>
                <c:ptCount val="627"/>
                <c:pt idx="0">
                  <c:v>7.3745852381842472</c:v>
                </c:pt>
                <c:pt idx="1">
                  <c:v>6.3785246486549871</c:v>
                </c:pt>
                <c:pt idx="2">
                  <c:v>0.46019582000176196</c:v>
                </c:pt>
                <c:pt idx="3">
                  <c:v>4.9454757876556954</c:v>
                </c:pt>
                <c:pt idx="4">
                  <c:v>5.7004528085169586</c:v>
                </c:pt>
                <c:pt idx="5">
                  <c:v>7.2034634094066927</c:v>
                </c:pt>
                <c:pt idx="6">
                  <c:v>-0.3969566191591069</c:v>
                </c:pt>
                <c:pt idx="7">
                  <c:v>1.7279007145017389</c:v>
                </c:pt>
                <c:pt idx="8">
                  <c:v>3.1632588659064278</c:v>
                </c:pt>
                <c:pt idx="9">
                  <c:v>3.5899340952932839</c:v>
                </c:pt>
                <c:pt idx="10">
                  <c:v>3.4882860727036853</c:v>
                </c:pt>
                <c:pt idx="11">
                  <c:v>5.7758844934287481</c:v>
                </c:pt>
                <c:pt idx="12">
                  <c:v>2.6731444906766213</c:v>
                </c:pt>
                <c:pt idx="13">
                  <c:v>1.6212720774216898</c:v>
                </c:pt>
                <c:pt idx="14">
                  <c:v>8.1590203026337953</c:v>
                </c:pt>
                <c:pt idx="15">
                  <c:v>5.0520524052585429</c:v>
                </c:pt>
                <c:pt idx="16">
                  <c:v>10.550201421395432</c:v>
                </c:pt>
                <c:pt idx="17">
                  <c:v>9.6373944941535594</c:v>
                </c:pt>
                <c:pt idx="18">
                  <c:v>13.116509521435948</c:v>
                </c:pt>
                <c:pt idx="19">
                  <c:v>11.874492863044143</c:v>
                </c:pt>
                <c:pt idx="20">
                  <c:v>7.7351084168255309</c:v>
                </c:pt>
                <c:pt idx="21">
                  <c:v>10.396560498028993</c:v>
                </c:pt>
                <c:pt idx="22">
                  <c:v>7.6279951233975574</c:v>
                </c:pt>
                <c:pt idx="23">
                  <c:v>9.4566823789849881</c:v>
                </c:pt>
                <c:pt idx="24">
                  <c:v>6.538606913890689</c:v>
                </c:pt>
                <c:pt idx="25">
                  <c:v>9.3643554275855418</c:v>
                </c:pt>
                <c:pt idx="26">
                  <c:v>6.2382551487535229</c:v>
                </c:pt>
                <c:pt idx="27">
                  <c:v>2.5795666346512736</c:v>
                </c:pt>
                <c:pt idx="28">
                  <c:v>5.2399149821512392</c:v>
                </c:pt>
                <c:pt idx="29">
                  <c:v>11.510084655046462</c:v>
                </c:pt>
                <c:pt idx="30">
                  <c:v>14.774838782846928</c:v>
                </c:pt>
                <c:pt idx="31">
                  <c:v>9.8670732385292652</c:v>
                </c:pt>
                <c:pt idx="32">
                  <c:v>10.662994784079492</c:v>
                </c:pt>
                <c:pt idx="33">
                  <c:v>9.2712575870007274</c:v>
                </c:pt>
                <c:pt idx="34">
                  <c:v>4.6024909284152091</c:v>
                </c:pt>
                <c:pt idx="35">
                  <c:v>5.224380849706499</c:v>
                </c:pt>
                <c:pt idx="36">
                  <c:v>9.9486958787217734</c:v>
                </c:pt>
                <c:pt idx="37">
                  <c:v>10.467391176968814</c:v>
                </c:pt>
                <c:pt idx="38">
                  <c:v>9.315494005456566</c:v>
                </c:pt>
                <c:pt idx="39">
                  <c:v>10.359191708602012</c:v>
                </c:pt>
                <c:pt idx="40">
                  <c:v>11.584757852032782</c:v>
                </c:pt>
                <c:pt idx="41">
                  <c:v>11.737596656754613</c:v>
                </c:pt>
                <c:pt idx="42">
                  <c:v>5.3057176500186323</c:v>
                </c:pt>
                <c:pt idx="43">
                  <c:v>3.6542210848815735</c:v>
                </c:pt>
                <c:pt idx="44">
                  <c:v>6.7801286572963004</c:v>
                </c:pt>
                <c:pt idx="45">
                  <c:v>3.6622624811530113</c:v>
                </c:pt>
                <c:pt idx="46">
                  <c:v>5.9574725272320217</c:v>
                </c:pt>
                <c:pt idx="47">
                  <c:v>7.4491050264239309</c:v>
                </c:pt>
                <c:pt idx="48">
                  <c:v>6.3887639240548015</c:v>
                </c:pt>
                <c:pt idx="49">
                  <c:v>1.3622521007061006</c:v>
                </c:pt>
                <c:pt idx="50">
                  <c:v>2.1623257787525656</c:v>
                </c:pt>
                <c:pt idx="51">
                  <c:v>6.7078500908111272</c:v>
                </c:pt>
                <c:pt idx="52">
                  <c:v>8.6686970081925381</c:v>
                </c:pt>
                <c:pt idx="53">
                  <c:v>8.7659820064157259</c:v>
                </c:pt>
                <c:pt idx="54">
                  <c:v>6.1441763004660617</c:v>
                </c:pt>
                <c:pt idx="55">
                  <c:v>5.8598196680098775</c:v>
                </c:pt>
                <c:pt idx="56">
                  <c:v>3.2402738898061223</c:v>
                </c:pt>
                <c:pt idx="57">
                  <c:v>5.9106559786684025</c:v>
                </c:pt>
                <c:pt idx="58">
                  <c:v>6.5362242728471758</c:v>
                </c:pt>
                <c:pt idx="59">
                  <c:v>2.3033565492462365</c:v>
                </c:pt>
                <c:pt idx="60">
                  <c:v>4.4578161574760458</c:v>
                </c:pt>
                <c:pt idx="61">
                  <c:v>3.8911177524365494</c:v>
                </c:pt>
                <c:pt idx="62">
                  <c:v>7.3331970159756015</c:v>
                </c:pt>
                <c:pt idx="63">
                  <c:v>1.4636015505058459</c:v>
                </c:pt>
                <c:pt idx="64">
                  <c:v>2.3578417431795966</c:v>
                </c:pt>
                <c:pt idx="65">
                  <c:v>0.68353496393421675</c:v>
                </c:pt>
                <c:pt idx="66">
                  <c:v>0.9151057358644904</c:v>
                </c:pt>
                <c:pt idx="67">
                  <c:v>1.6205398858990523</c:v>
                </c:pt>
                <c:pt idx="68">
                  <c:v>2.5090687681827695</c:v>
                </c:pt>
                <c:pt idx="69">
                  <c:v>0.58462071066489429</c:v>
                </c:pt>
                <c:pt idx="70">
                  <c:v>1.556979685896076</c:v>
                </c:pt>
                <c:pt idx="71">
                  <c:v>1.6571728470828386</c:v>
                </c:pt>
                <c:pt idx="72">
                  <c:v>1.8128147519007327</c:v>
                </c:pt>
                <c:pt idx="73">
                  <c:v>2.5882737482525409</c:v>
                </c:pt>
                <c:pt idx="74">
                  <c:v>4.6101468974165609</c:v>
                </c:pt>
                <c:pt idx="75">
                  <c:v>5.2429808392375712</c:v>
                </c:pt>
                <c:pt idx="76">
                  <c:v>5.4550175873190163</c:v>
                </c:pt>
                <c:pt idx="77">
                  <c:v>5.8254116331040855</c:v>
                </c:pt>
                <c:pt idx="78">
                  <c:v>3.8470664603295539</c:v>
                </c:pt>
                <c:pt idx="80">
                  <c:v>1.6054265187515153</c:v>
                </c:pt>
                <c:pt idx="81">
                  <c:v>5.5201019424013795</c:v>
                </c:pt>
                <c:pt idx="82">
                  <c:v>7.8632274430617679</c:v>
                </c:pt>
                <c:pt idx="83">
                  <c:v>6.3070594901641224</c:v>
                </c:pt>
                <c:pt idx="84">
                  <c:v>6.3452633011457511</c:v>
                </c:pt>
                <c:pt idx="85">
                  <c:v>3.7244736813259078</c:v>
                </c:pt>
                <c:pt idx="86">
                  <c:v>6.8318117925242383</c:v>
                </c:pt>
                <c:pt idx="87">
                  <c:v>7.5424656577780826</c:v>
                </c:pt>
                <c:pt idx="88">
                  <c:v>8.8689957847446212</c:v>
                </c:pt>
                <c:pt idx="89">
                  <c:v>8.4800136700272564</c:v>
                </c:pt>
                <c:pt idx="90">
                  <c:v>6.683159043565392</c:v>
                </c:pt>
                <c:pt idx="91">
                  <c:v>3.5431308782100674</c:v>
                </c:pt>
                <c:pt idx="92">
                  <c:v>2.4063177815615195</c:v>
                </c:pt>
                <c:pt idx="93">
                  <c:v>5.9964005025103697</c:v>
                </c:pt>
                <c:pt idx="94">
                  <c:v>5.4679293520748615</c:v>
                </c:pt>
                <c:pt idx="95">
                  <c:v>5.9288458811677991</c:v>
                </c:pt>
                <c:pt idx="96">
                  <c:v>7.1719138851016755</c:v>
                </c:pt>
                <c:pt idx="97">
                  <c:v>6.005948568284512</c:v>
                </c:pt>
                <c:pt idx="98">
                  <c:v>7.3919569194316859</c:v>
                </c:pt>
                <c:pt idx="99">
                  <c:v>9.4469417170807723</c:v>
                </c:pt>
                <c:pt idx="100">
                  <c:v>5.7620967371389264</c:v>
                </c:pt>
                <c:pt idx="101">
                  <c:v>1.7652497154707094</c:v>
                </c:pt>
                <c:pt idx="102">
                  <c:v>4.2773493436025456</c:v>
                </c:pt>
                <c:pt idx="103">
                  <c:v>8.7410869682580223</c:v>
                </c:pt>
                <c:pt idx="104">
                  <c:v>9.6777239988371733</c:v>
                </c:pt>
                <c:pt idx="105">
                  <c:v>10.041635997034609</c:v>
                </c:pt>
                <c:pt idx="106">
                  <c:v>6.6224544971063732</c:v>
                </c:pt>
                <c:pt idx="107">
                  <c:v>2.4607504079723732</c:v>
                </c:pt>
                <c:pt idx="108">
                  <c:v>8.61575358266942</c:v>
                </c:pt>
                <c:pt idx="109">
                  <c:v>5.7108000891935076</c:v>
                </c:pt>
                <c:pt idx="110">
                  <c:v>9.2700312508642675</c:v>
                </c:pt>
                <c:pt idx="111">
                  <c:v>12.805663855783642</c:v>
                </c:pt>
                <c:pt idx="112">
                  <c:v>19.134388891234991</c:v>
                </c:pt>
                <c:pt idx="113">
                  <c:v>17.235899071063635</c:v>
                </c:pt>
                <c:pt idx="115">
                  <c:v>31.286373968644583</c:v>
                </c:pt>
                <c:pt idx="116">
                  <c:v>26.60735541790724</c:v>
                </c:pt>
                <c:pt idx="117">
                  <c:v>24.246202475205067</c:v>
                </c:pt>
                <c:pt idx="118">
                  <c:v>28.584343979656694</c:v>
                </c:pt>
                <c:pt idx="119">
                  <c:v>26.029056714414114</c:v>
                </c:pt>
                <c:pt idx="120">
                  <c:v>25.655669192746281</c:v>
                </c:pt>
                <c:pt idx="121">
                  <c:v>14.355433663995644</c:v>
                </c:pt>
                <c:pt idx="122">
                  <c:v>8.5611457624845198</c:v>
                </c:pt>
                <c:pt idx="123">
                  <c:v>20.661620988659568</c:v>
                </c:pt>
                <c:pt idx="124">
                  <c:v>16.278437124863267</c:v>
                </c:pt>
                <c:pt idx="125">
                  <c:v>18.424382337890567</c:v>
                </c:pt>
                <c:pt idx="126">
                  <c:v>13.774501483887436</c:v>
                </c:pt>
                <c:pt idx="127">
                  <c:v>25.324886495918037</c:v>
                </c:pt>
                <c:pt idx="128">
                  <c:v>37.700135129094129</c:v>
                </c:pt>
                <c:pt idx="129">
                  <c:v>44.101916043460371</c:v>
                </c:pt>
                <c:pt idx="130">
                  <c:v>47.824147300571205</c:v>
                </c:pt>
                <c:pt idx="131">
                  <c:v>50.122808606177564</c:v>
                </c:pt>
                <c:pt idx="132">
                  <c:v>50.645586174875504</c:v>
                </c:pt>
                <c:pt idx="133">
                  <c:v>68.575029236301773</c:v>
                </c:pt>
                <c:pt idx="134">
                  <c:v>78.007587944418191</c:v>
                </c:pt>
                <c:pt idx="135">
                  <c:v>60.899223758578302</c:v>
                </c:pt>
                <c:pt idx="136">
                  <c:v>82.297322965562344</c:v>
                </c:pt>
                <c:pt idx="137">
                  <c:v>76.287169975936408</c:v>
                </c:pt>
                <c:pt idx="138">
                  <c:v>86.64813212007283</c:v>
                </c:pt>
                <c:pt idx="139">
                  <c:v>87.339357648044825</c:v>
                </c:pt>
                <c:pt idx="140">
                  <c:v>80.145666785836227</c:v>
                </c:pt>
                <c:pt idx="141">
                  <c:v>89.628926646634937</c:v>
                </c:pt>
                <c:pt idx="142">
                  <c:v>62.591032668054098</c:v>
                </c:pt>
                <c:pt idx="143">
                  <c:v>79.897768169008202</c:v>
                </c:pt>
                <c:pt idx="144">
                  <c:v>38.193024452552201</c:v>
                </c:pt>
                <c:pt idx="145">
                  <c:v>40.474201792478567</c:v>
                </c:pt>
                <c:pt idx="146">
                  <c:v>52.311045483648776</c:v>
                </c:pt>
                <c:pt idx="147">
                  <c:v>73.173631410226236</c:v>
                </c:pt>
                <c:pt idx="148">
                  <c:v>46.718763954341419</c:v>
                </c:pt>
                <c:pt idx="149">
                  <c:v>82.404068812578927</c:v>
                </c:pt>
                <c:pt idx="150">
                  <c:v>94.475758810639377</c:v>
                </c:pt>
                <c:pt idx="151">
                  <c:v>90.694155409485106</c:v>
                </c:pt>
                <c:pt idx="152">
                  <c:v>88.462977349758148</c:v>
                </c:pt>
                <c:pt idx="153">
                  <c:v>82.627300417870288</c:v>
                </c:pt>
                <c:pt idx="154">
                  <c:v>86.946993809768145</c:v>
                </c:pt>
                <c:pt idx="155">
                  <c:v>110.47248538792132</c:v>
                </c:pt>
                <c:pt idx="156">
                  <c:v>100.34454944893717</c:v>
                </c:pt>
                <c:pt idx="157">
                  <c:v>91.056840845197456</c:v>
                </c:pt>
                <c:pt idx="158">
                  <c:v>83.41689675003289</c:v>
                </c:pt>
                <c:pt idx="159">
                  <c:v>70.796681952735639</c:v>
                </c:pt>
                <c:pt idx="160">
                  <c:v>55.550391207188369</c:v>
                </c:pt>
                <c:pt idx="161">
                  <c:v>58.441679294258364</c:v>
                </c:pt>
                <c:pt idx="162">
                  <c:v>71.49009153388441</c:v>
                </c:pt>
                <c:pt idx="163">
                  <c:v>54.425806511938575</c:v>
                </c:pt>
                <c:pt idx="164">
                  <c:v>65.7809032124281</c:v>
                </c:pt>
                <c:pt idx="165">
                  <c:v>55.465001358836894</c:v>
                </c:pt>
                <c:pt idx="166">
                  <c:v>42.067743971943855</c:v>
                </c:pt>
                <c:pt idx="167">
                  <c:v>42.749229555167254</c:v>
                </c:pt>
                <c:pt idx="168">
                  <c:v>21.289199086705487</c:v>
                </c:pt>
                <c:pt idx="169">
                  <c:v>17.703478558653735</c:v>
                </c:pt>
                <c:pt idx="170">
                  <c:v>9.4595205340798554</c:v>
                </c:pt>
                <c:pt idx="171">
                  <c:v>56.889973157905054</c:v>
                </c:pt>
                <c:pt idx="172">
                  <c:v>70.217468576729303</c:v>
                </c:pt>
                <c:pt idx="173">
                  <c:v>21.824415303096178</c:v>
                </c:pt>
                <c:pt idx="174">
                  <c:v>64.866515516228972</c:v>
                </c:pt>
                <c:pt idx="175">
                  <c:v>77.926508067473762</c:v>
                </c:pt>
                <c:pt idx="176">
                  <c:v>62.089979251772171</c:v>
                </c:pt>
                <c:pt idx="177">
                  <c:v>59.406522964835169</c:v>
                </c:pt>
                <c:pt idx="178">
                  <c:v>71.09315583750606</c:v>
                </c:pt>
                <c:pt idx="179">
                  <c:v>58.567958844006057</c:v>
                </c:pt>
                <c:pt idx="180">
                  <c:v>62.4213748383522</c:v>
                </c:pt>
                <c:pt idx="181">
                  <c:v>46.421267841160294</c:v>
                </c:pt>
                <c:pt idx="182">
                  <c:v>51.85827568724752</c:v>
                </c:pt>
                <c:pt idx="183">
                  <c:v>51.705086189955466</c:v>
                </c:pt>
                <c:pt idx="184">
                  <c:v>44.762941682263431</c:v>
                </c:pt>
                <c:pt idx="185">
                  <c:v>50.805415194891403</c:v>
                </c:pt>
                <c:pt idx="186">
                  <c:v>44.562026623003192</c:v>
                </c:pt>
                <c:pt idx="187">
                  <c:v>40.257977964133026</c:v>
                </c:pt>
                <c:pt idx="188">
                  <c:v>44.600919438600535</c:v>
                </c:pt>
                <c:pt idx="189">
                  <c:v>41.563870039135217</c:v>
                </c:pt>
                <c:pt idx="190">
                  <c:v>32.073637861907486</c:v>
                </c:pt>
                <c:pt idx="191">
                  <c:v>39.558220016360281</c:v>
                </c:pt>
                <c:pt idx="192">
                  <c:v>13.262148009669035</c:v>
                </c:pt>
                <c:pt idx="193">
                  <c:v>22.311277998201547</c:v>
                </c:pt>
                <c:pt idx="194">
                  <c:v>23.799196415916086</c:v>
                </c:pt>
                <c:pt idx="195">
                  <c:v>19.650964615792034</c:v>
                </c:pt>
                <c:pt idx="196">
                  <c:v>23.595481151491406</c:v>
                </c:pt>
                <c:pt idx="197">
                  <c:v>14.768829796407374</c:v>
                </c:pt>
                <c:pt idx="198">
                  <c:v>23.519166945815083</c:v>
                </c:pt>
                <c:pt idx="199">
                  <c:v>17.496557616442445</c:v>
                </c:pt>
                <c:pt idx="200">
                  <c:v>30.476013761907815</c:v>
                </c:pt>
                <c:pt idx="201">
                  <c:v>14.732512120977045</c:v>
                </c:pt>
                <c:pt idx="202">
                  <c:v>16.913128014169637</c:v>
                </c:pt>
                <c:pt idx="203">
                  <c:v>14.474066680781545</c:v>
                </c:pt>
                <c:pt idx="204">
                  <c:v>16.200913972631096</c:v>
                </c:pt>
                <c:pt idx="205">
                  <c:v>17.002529373615982</c:v>
                </c:pt>
                <c:pt idx="206">
                  <c:v>15.223947377316655</c:v>
                </c:pt>
                <c:pt idx="207">
                  <c:v>15.594972202479839</c:v>
                </c:pt>
                <c:pt idx="208">
                  <c:v>15.699089610576632</c:v>
                </c:pt>
                <c:pt idx="209">
                  <c:v>7.0477527325907063</c:v>
                </c:pt>
                <c:pt idx="210">
                  <c:v>3.6581979679375012</c:v>
                </c:pt>
                <c:pt idx="211">
                  <c:v>11.097807533593748</c:v>
                </c:pt>
                <c:pt idx="212">
                  <c:v>2.6464555089531245</c:v>
                </c:pt>
                <c:pt idx="213">
                  <c:v>5.6995701644218792</c:v>
                </c:pt>
                <c:pt idx="214">
                  <c:v>5.530876334374998</c:v>
                </c:pt>
                <c:pt idx="215">
                  <c:v>4.0836203565781251</c:v>
                </c:pt>
                <c:pt idx="216">
                  <c:v>8.2323250717187459</c:v>
                </c:pt>
                <c:pt idx="217">
                  <c:v>4.3150509418281224</c:v>
                </c:pt>
                <c:pt idx="218">
                  <c:v>7.6507702884375028</c:v>
                </c:pt>
                <c:pt idx="219">
                  <c:v>11.719113732640617</c:v>
                </c:pt>
                <c:pt idx="220">
                  <c:v>8.6103926135625048</c:v>
                </c:pt>
                <c:pt idx="221">
                  <c:v>12.053032581375014</c:v>
                </c:pt>
                <c:pt idx="222">
                  <c:v>7.6267862646250011</c:v>
                </c:pt>
                <c:pt idx="223">
                  <c:v>25.741426435796885</c:v>
                </c:pt>
                <c:pt idx="224">
                  <c:v>24.847098803265624</c:v>
                </c:pt>
                <c:pt idx="225">
                  <c:v>20.706014775015628</c:v>
                </c:pt>
                <c:pt idx="226">
                  <c:v>17.815795120593755</c:v>
                </c:pt>
                <c:pt idx="227">
                  <c:v>12.388352868906257</c:v>
                </c:pt>
                <c:pt idx="228">
                  <c:v>10.388781905546873</c:v>
                </c:pt>
                <c:pt idx="229">
                  <c:v>9.3832062605781275</c:v>
                </c:pt>
                <c:pt idx="230">
                  <c:v>10.477202033359379</c:v>
                </c:pt>
                <c:pt idx="231">
                  <c:v>11.78994458929688</c:v>
                </c:pt>
                <c:pt idx="232">
                  <c:v>12.761078670937499</c:v>
                </c:pt>
                <c:pt idx="233">
                  <c:v>12.770704159312498</c:v>
                </c:pt>
                <c:pt idx="234">
                  <c:v>15.392625454515622</c:v>
                </c:pt>
                <c:pt idx="235">
                  <c:v>11.035300034531252</c:v>
                </c:pt>
                <c:pt idx="236">
                  <c:v>10.880422486468749</c:v>
                </c:pt>
                <c:pt idx="237">
                  <c:v>8.702018848562501</c:v>
                </c:pt>
                <c:pt idx="238">
                  <c:v>9.743246451859374</c:v>
                </c:pt>
                <c:pt idx="239">
                  <c:v>12.89362851646875</c:v>
                </c:pt>
                <c:pt idx="240">
                  <c:v>15.721234247374992</c:v>
                </c:pt>
                <c:pt idx="241">
                  <c:v>7.5634803300468754</c:v>
                </c:pt>
                <c:pt idx="242">
                  <c:v>5.5822063513749995</c:v>
                </c:pt>
                <c:pt idx="243">
                  <c:v>2.588217337640625</c:v>
                </c:pt>
                <c:pt idx="244">
                  <c:v>3.2164183895781258</c:v>
                </c:pt>
                <c:pt idx="245">
                  <c:v>1.9783243853437507</c:v>
                </c:pt>
                <c:pt idx="246">
                  <c:v>2.6090141080781244</c:v>
                </c:pt>
                <c:pt idx="247">
                  <c:v>4.4863557773906244</c:v>
                </c:pt>
                <c:pt idx="248">
                  <c:v>10.473645713359373</c:v>
                </c:pt>
                <c:pt idx="249">
                  <c:v>15.002773203578124</c:v>
                </c:pt>
                <c:pt idx="250">
                  <c:v>18.95240814579687</c:v>
                </c:pt>
                <c:pt idx="251">
                  <c:v>11.582908330296874</c:v>
                </c:pt>
                <c:pt idx="252">
                  <c:v>25.970463589515631</c:v>
                </c:pt>
                <c:pt idx="253">
                  <c:v>24.949368080812501</c:v>
                </c:pt>
                <c:pt idx="254">
                  <c:v>20.148412437687504</c:v>
                </c:pt>
                <c:pt idx="255">
                  <c:v>19.286555435468749</c:v>
                </c:pt>
                <c:pt idx="256">
                  <c:v>28.139786630406245</c:v>
                </c:pt>
                <c:pt idx="257">
                  <c:v>27.293405694734375</c:v>
                </c:pt>
                <c:pt idx="258">
                  <c:v>22.136687656890629</c:v>
                </c:pt>
                <c:pt idx="259">
                  <c:v>24.093079519468752</c:v>
                </c:pt>
                <c:pt idx="260">
                  <c:v>16.866921180374995</c:v>
                </c:pt>
                <c:pt idx="261">
                  <c:v>15.809972688515632</c:v>
                </c:pt>
                <c:pt idx="262">
                  <c:v>11.883389472718751</c:v>
                </c:pt>
                <c:pt idx="263">
                  <c:v>18.885012397687497</c:v>
                </c:pt>
                <c:pt idx="264">
                  <c:v>15.060607890031251</c:v>
                </c:pt>
                <c:pt idx="265">
                  <c:v>12.253249312640625</c:v>
                </c:pt>
                <c:pt idx="266">
                  <c:v>12.967692575765618</c:v>
                </c:pt>
                <c:pt idx="267">
                  <c:v>7.69782294576064</c:v>
                </c:pt>
                <c:pt idx="268">
                  <c:v>9.4909327577812501</c:v>
                </c:pt>
                <c:pt idx="269">
                  <c:v>11.666135239296873</c:v>
                </c:pt>
                <c:pt idx="270">
                  <c:v>12.787811648328129</c:v>
                </c:pt>
                <c:pt idx="271">
                  <c:v>15.911949809468748</c:v>
                </c:pt>
                <c:pt idx="272">
                  <c:v>16.506714333578135</c:v>
                </c:pt>
                <c:pt idx="273">
                  <c:v>15.853785453515613</c:v>
                </c:pt>
                <c:pt idx="274">
                  <c:v>16.526581042984375</c:v>
                </c:pt>
                <c:pt idx="275">
                  <c:v>12.338632966234377</c:v>
                </c:pt>
                <c:pt idx="276">
                  <c:v>10.91483545084375</c:v>
                </c:pt>
                <c:pt idx="277">
                  <c:v>12.095989971609381</c:v>
                </c:pt>
                <c:pt idx="278">
                  <c:v>13.959260392656253</c:v>
                </c:pt>
                <c:pt idx="279">
                  <c:v>14.963522181093756</c:v>
                </c:pt>
                <c:pt idx="280">
                  <c:v>4.5529111460156262</c:v>
                </c:pt>
                <c:pt idx="281">
                  <c:v>8.5938895213750008</c:v>
                </c:pt>
                <c:pt idx="282">
                  <c:v>2.5311256117187502</c:v>
                </c:pt>
                <c:pt idx="283">
                  <c:v>8.8899489550625006</c:v>
                </c:pt>
                <c:pt idx="284">
                  <c:v>6.7845960586249934</c:v>
                </c:pt>
                <c:pt idx="285">
                  <c:v>6.5688978227343728</c:v>
                </c:pt>
                <c:pt idx="286">
                  <c:v>1.1367430280624999</c:v>
                </c:pt>
                <c:pt idx="287">
                  <c:v>2.1914079175156247</c:v>
                </c:pt>
                <c:pt idx="288">
                  <c:v>4.8851131425781267</c:v>
                </c:pt>
                <c:pt idx="289">
                  <c:v>9.5068578021718722</c:v>
                </c:pt>
                <c:pt idx="290">
                  <c:v>11.578643635593751</c:v>
                </c:pt>
                <c:pt idx="291">
                  <c:v>15.134195879906255</c:v>
                </c:pt>
                <c:pt idx="292">
                  <c:v>7.6967410472343722</c:v>
                </c:pt>
                <c:pt idx="293">
                  <c:v>5.6830318998281246</c:v>
                </c:pt>
                <c:pt idx="294">
                  <c:v>1.8321736293593744</c:v>
                </c:pt>
                <c:pt idx="295">
                  <c:v>4.4775429457812503</c:v>
                </c:pt>
                <c:pt idx="296">
                  <c:v>6.7426547820312503</c:v>
                </c:pt>
                <c:pt idx="297">
                  <c:v>6.2481886416875012</c:v>
                </c:pt>
                <c:pt idx="298">
                  <c:v>5.6341178697656247</c:v>
                </c:pt>
                <c:pt idx="299">
                  <c:v>4.5928553318906244</c:v>
                </c:pt>
                <c:pt idx="300">
                  <c:v>1.9659410277906255</c:v>
                </c:pt>
                <c:pt idx="301">
                  <c:v>6.0579716748750005</c:v>
                </c:pt>
                <c:pt idx="302">
                  <c:v>2.5730265577968749</c:v>
                </c:pt>
                <c:pt idx="303">
                  <c:v>2.414851639515625</c:v>
                </c:pt>
                <c:pt idx="304">
                  <c:v>5.5134737427968759</c:v>
                </c:pt>
                <c:pt idx="305">
                  <c:v>5.5662318963750019</c:v>
                </c:pt>
                <c:pt idx="306">
                  <c:v>4.3929233530625007</c:v>
                </c:pt>
                <c:pt idx="307">
                  <c:v>1.1933118803750005</c:v>
                </c:pt>
                <c:pt idx="308">
                  <c:v>3.5301506941562502</c:v>
                </c:pt>
                <c:pt idx="309">
                  <c:v>6.6143191525468747</c:v>
                </c:pt>
                <c:pt idx="310">
                  <c:v>8.6718069039218744</c:v>
                </c:pt>
                <c:pt idx="311">
                  <c:v>9.3235776341562477</c:v>
                </c:pt>
                <c:pt idx="312">
                  <c:v>8.8712916864375</c:v>
                </c:pt>
                <c:pt idx="313">
                  <c:v>5.7700855302031266</c:v>
                </c:pt>
                <c:pt idx="314">
                  <c:v>5.9740458577968738</c:v>
                </c:pt>
                <c:pt idx="315">
                  <c:v>5.3382335933437481</c:v>
                </c:pt>
                <c:pt idx="316">
                  <c:v>4.4742226103750014</c:v>
                </c:pt>
                <c:pt idx="317">
                  <c:v>4.6978137267187501</c:v>
                </c:pt>
                <c:pt idx="318">
                  <c:v>6.2124491655156282</c:v>
                </c:pt>
                <c:pt idx="319">
                  <c:v>6.2962952171718767</c:v>
                </c:pt>
                <c:pt idx="320">
                  <c:v>7.2885752450156271</c:v>
                </c:pt>
                <c:pt idx="321">
                  <c:v>6.9555708982187472</c:v>
                </c:pt>
                <c:pt idx="322">
                  <c:v>9.5663885654687526</c:v>
                </c:pt>
                <c:pt idx="323">
                  <c:v>12.585867386359377</c:v>
                </c:pt>
                <c:pt idx="324">
                  <c:v>13.167596043796877</c:v>
                </c:pt>
                <c:pt idx="325">
                  <c:v>17.608330885281244</c:v>
                </c:pt>
                <c:pt idx="326">
                  <c:v>9.3332761551406236</c:v>
                </c:pt>
                <c:pt idx="327">
                  <c:v>7.2285714449687504</c:v>
                </c:pt>
                <c:pt idx="328">
                  <c:v>8.6349722796093822</c:v>
                </c:pt>
                <c:pt idx="329">
                  <c:v>13.713569198062505</c:v>
                </c:pt>
                <c:pt idx="330">
                  <c:v>13.425480934843753</c:v>
                </c:pt>
                <c:pt idx="331">
                  <c:v>13.181086002828126</c:v>
                </c:pt>
                <c:pt idx="332">
                  <c:v>14.275484735406245</c:v>
                </c:pt>
                <c:pt idx="333">
                  <c:v>13.669367877125005</c:v>
                </c:pt>
                <c:pt idx="334">
                  <c:v>11.987965715046878</c:v>
                </c:pt>
                <c:pt idx="335">
                  <c:v>11.711814690124996</c:v>
                </c:pt>
                <c:pt idx="336">
                  <c:v>17.357453817906254</c:v>
                </c:pt>
                <c:pt idx="337">
                  <c:v>21.462920914437511</c:v>
                </c:pt>
                <c:pt idx="338">
                  <c:v>11.093988374281249</c:v>
                </c:pt>
                <c:pt idx="339">
                  <c:v>13.424429727265624</c:v>
                </c:pt>
                <c:pt idx="340">
                  <c:v>16.734238206312497</c:v>
                </c:pt>
                <c:pt idx="341">
                  <c:v>16.291208695359373</c:v>
                </c:pt>
                <c:pt idx="342">
                  <c:v>15.415083515437495</c:v>
                </c:pt>
                <c:pt idx="343">
                  <c:v>6.2786022069374985</c:v>
                </c:pt>
                <c:pt idx="344">
                  <c:v>11.384616731968748</c:v>
                </c:pt>
                <c:pt idx="345">
                  <c:v>1.7154947690624998</c:v>
                </c:pt>
                <c:pt idx="346">
                  <c:v>4.7769135887656251</c:v>
                </c:pt>
                <c:pt idx="347">
                  <c:v>3.1606659518125015</c:v>
                </c:pt>
                <c:pt idx="348">
                  <c:v>2.569755781703126</c:v>
                </c:pt>
                <c:pt idx="349">
                  <c:v>1.546871014515625</c:v>
                </c:pt>
                <c:pt idx="350">
                  <c:v>8.0542233887968742</c:v>
                </c:pt>
                <c:pt idx="351">
                  <c:v>3.6680788992187496</c:v>
                </c:pt>
                <c:pt idx="352">
                  <c:v>3.1890998904843757</c:v>
                </c:pt>
                <c:pt idx="353">
                  <c:v>10.305722643093752</c:v>
                </c:pt>
                <c:pt idx="354">
                  <c:v>12.621009938640626</c:v>
                </c:pt>
                <c:pt idx="355">
                  <c:v>11.234686141140632</c:v>
                </c:pt>
                <c:pt idx="356">
                  <c:v>25.827278978437509</c:v>
                </c:pt>
                <c:pt idx="357">
                  <c:v>12.144588752984376</c:v>
                </c:pt>
                <c:pt idx="358">
                  <c:v>6.4942654220312468</c:v>
                </c:pt>
                <c:pt idx="359">
                  <c:v>16.526055507734384</c:v>
                </c:pt>
                <c:pt idx="360">
                  <c:v>21.359118722734376</c:v>
                </c:pt>
                <c:pt idx="361">
                  <c:v>10.32592246784375</c:v>
                </c:pt>
                <c:pt idx="362">
                  <c:v>11.477521892312499</c:v>
                </c:pt>
                <c:pt idx="363">
                  <c:v>14.046191510546871</c:v>
                </c:pt>
                <c:pt idx="364">
                  <c:v>25.353110171890634</c:v>
                </c:pt>
                <c:pt idx="365">
                  <c:v>20.421728495171873</c:v>
                </c:pt>
                <c:pt idx="366">
                  <c:v>3.5596516678437511</c:v>
                </c:pt>
                <c:pt idx="367">
                  <c:v>8.1690977177812503</c:v>
                </c:pt>
                <c:pt idx="368">
                  <c:v>6.5024294047499991</c:v>
                </c:pt>
                <c:pt idx="369">
                  <c:v>9.190318155515623</c:v>
                </c:pt>
                <c:pt idx="370">
                  <c:v>20.496010597328127</c:v>
                </c:pt>
                <c:pt idx="371">
                  <c:v>14.421052994609367</c:v>
                </c:pt>
                <c:pt idx="372">
                  <c:v>15.359932551296875</c:v>
                </c:pt>
                <c:pt idx="373">
                  <c:v>16.255276529</c:v>
                </c:pt>
                <c:pt idx="374">
                  <c:v>24.258974003500004</c:v>
                </c:pt>
                <c:pt idx="375">
                  <c:v>23.992750334781263</c:v>
                </c:pt>
                <c:pt idx="376">
                  <c:v>17.663406906360017</c:v>
                </c:pt>
                <c:pt idx="377">
                  <c:v>8.3387551668437432</c:v>
                </c:pt>
                <c:pt idx="378">
                  <c:v>20.839827698593755</c:v>
                </c:pt>
                <c:pt idx="379">
                  <c:v>15.536492608578115</c:v>
                </c:pt>
                <c:pt idx="380">
                  <c:v>32.65004210821877</c:v>
                </c:pt>
                <c:pt idx="381">
                  <c:v>30.556111770640634</c:v>
                </c:pt>
                <c:pt idx="382">
                  <c:v>33.990482556265633</c:v>
                </c:pt>
                <c:pt idx="383">
                  <c:v>29.268387135984373</c:v>
                </c:pt>
                <c:pt idx="384">
                  <c:v>21.313568346218744</c:v>
                </c:pt>
                <c:pt idx="385">
                  <c:v>21.152582955828123</c:v>
                </c:pt>
                <c:pt idx="386">
                  <c:v>18.663679056875001</c:v>
                </c:pt>
                <c:pt idx="387">
                  <c:v>34.623369352656269</c:v>
                </c:pt>
                <c:pt idx="388">
                  <c:v>39.263509633125004</c:v>
                </c:pt>
                <c:pt idx="389">
                  <c:v>29.197889191718744</c:v>
                </c:pt>
                <c:pt idx="390">
                  <c:v>13.027564004843754</c:v>
                </c:pt>
                <c:pt idx="391">
                  <c:v>15.850786031562501</c:v>
                </c:pt>
                <c:pt idx="392">
                  <c:v>24.261829789375</c:v>
                </c:pt>
                <c:pt idx="393">
                  <c:v>38.87680488484375</c:v>
                </c:pt>
                <c:pt idx="394">
                  <c:v>35.993067017031251</c:v>
                </c:pt>
                <c:pt idx="395">
                  <c:v>46.311228372343756</c:v>
                </c:pt>
                <c:pt idx="396">
                  <c:v>58.143447034374987</c:v>
                </c:pt>
                <c:pt idx="397">
                  <c:v>43.206536977656256</c:v>
                </c:pt>
                <c:pt idx="398">
                  <c:v>30.876102607379458</c:v>
                </c:pt>
                <c:pt idx="399">
                  <c:v>38.444655086100099</c:v>
                </c:pt>
                <c:pt idx="400">
                  <c:v>52.607157756686206</c:v>
                </c:pt>
                <c:pt idx="401">
                  <c:v>56.445927617549899</c:v>
                </c:pt>
                <c:pt idx="402">
                  <c:v>42.811230642795572</c:v>
                </c:pt>
                <c:pt idx="403">
                  <c:v>13.070591433066875</c:v>
                </c:pt>
                <c:pt idx="404">
                  <c:v>19.622145389765503</c:v>
                </c:pt>
                <c:pt idx="405">
                  <c:v>21.484101814590396</c:v>
                </c:pt>
                <c:pt idx="406">
                  <c:v>6.666381221266537</c:v>
                </c:pt>
                <c:pt idx="407">
                  <c:v>2.7485232388693834</c:v>
                </c:pt>
                <c:pt idx="408">
                  <c:v>6.3162863324210052</c:v>
                </c:pt>
                <c:pt idx="409">
                  <c:v>14.568268220424653</c:v>
                </c:pt>
                <c:pt idx="410">
                  <c:v>43.688932226300238</c:v>
                </c:pt>
                <c:pt idx="411">
                  <c:v>42.58169216066598</c:v>
                </c:pt>
                <c:pt idx="412">
                  <c:v>30.954168941527605</c:v>
                </c:pt>
                <c:pt idx="413">
                  <c:v>36.48558871947229</c:v>
                </c:pt>
                <c:pt idx="414">
                  <c:v>29.944914346933366</c:v>
                </c:pt>
                <c:pt idx="415">
                  <c:v>36.369242749959241</c:v>
                </c:pt>
                <c:pt idx="416">
                  <c:v>65.768744881451113</c:v>
                </c:pt>
                <c:pt idx="417">
                  <c:v>59.423954110443603</c:v>
                </c:pt>
                <c:pt idx="418">
                  <c:v>50.763193356692796</c:v>
                </c:pt>
                <c:pt idx="419">
                  <c:v>13.597205671817065</c:v>
                </c:pt>
                <c:pt idx="420">
                  <c:v>65.892501445338127</c:v>
                </c:pt>
                <c:pt idx="421">
                  <c:v>75.465407472029327</c:v>
                </c:pt>
                <c:pt idx="422">
                  <c:v>66.102172930985702</c:v>
                </c:pt>
                <c:pt idx="423">
                  <c:v>53.711630257517101</c:v>
                </c:pt>
                <c:pt idx="424">
                  <c:v>69.792011201158161</c:v>
                </c:pt>
                <c:pt idx="425">
                  <c:v>50.521251583546402</c:v>
                </c:pt>
                <c:pt idx="426">
                  <c:v>41.127949709689361</c:v>
                </c:pt>
                <c:pt idx="427">
                  <c:v>52.404931545257568</c:v>
                </c:pt>
                <c:pt idx="428">
                  <c:v>60.891270047575247</c:v>
                </c:pt>
                <c:pt idx="429">
                  <c:v>47.444274924024938</c:v>
                </c:pt>
                <c:pt idx="430">
                  <c:v>31.595902743786571</c:v>
                </c:pt>
                <c:pt idx="431">
                  <c:v>7.4799741119146335</c:v>
                </c:pt>
                <c:pt idx="432">
                  <c:v>39.053014620020996</c:v>
                </c:pt>
                <c:pt idx="433">
                  <c:v>45.503972254395478</c:v>
                </c:pt>
                <c:pt idx="434">
                  <c:v>58.545673892050978</c:v>
                </c:pt>
                <c:pt idx="435">
                  <c:v>47.392277521193037</c:v>
                </c:pt>
                <c:pt idx="436">
                  <c:v>15.463051532542446</c:v>
                </c:pt>
                <c:pt idx="437">
                  <c:v>33.536258695423605</c:v>
                </c:pt>
                <c:pt idx="438">
                  <c:v>23.580975395739081</c:v>
                </c:pt>
                <c:pt idx="439">
                  <c:v>35.591681467294691</c:v>
                </c:pt>
                <c:pt idx="440">
                  <c:v>26.943832288328558</c:v>
                </c:pt>
                <c:pt idx="441">
                  <c:v>31.218133081421257</c:v>
                </c:pt>
                <c:pt idx="442">
                  <c:v>80.133228027373548</c:v>
                </c:pt>
                <c:pt idx="443">
                  <c:v>42.361595952883363</c:v>
                </c:pt>
                <c:pt idx="444">
                  <c:v>79.849659557044504</c:v>
                </c:pt>
                <c:pt idx="445">
                  <c:v>70.745396808013325</c:v>
                </c:pt>
                <c:pt idx="446">
                  <c:v>27.211615505478115</c:v>
                </c:pt>
                <c:pt idx="447">
                  <c:v>21.433327968073517</c:v>
                </c:pt>
                <c:pt idx="448">
                  <c:v>66.61217872116714</c:v>
                </c:pt>
                <c:pt idx="449">
                  <c:v>67.638567426130166</c:v>
                </c:pt>
                <c:pt idx="450">
                  <c:v>79.776218817308532</c:v>
                </c:pt>
                <c:pt idx="451">
                  <c:v>68.795807723552002</c:v>
                </c:pt>
                <c:pt idx="452">
                  <c:v>64.746017831116902</c:v>
                </c:pt>
                <c:pt idx="453">
                  <c:v>80.252517187446372</c:v>
                </c:pt>
                <c:pt idx="454">
                  <c:v>79.060606032013894</c:v>
                </c:pt>
                <c:pt idx="455">
                  <c:v>90.957050326913603</c:v>
                </c:pt>
                <c:pt idx="456">
                  <c:v>81.281971862092618</c:v>
                </c:pt>
                <c:pt idx="457">
                  <c:v>76.231739092916257</c:v>
                </c:pt>
                <c:pt idx="458">
                  <c:v>100.62852065354585</c:v>
                </c:pt>
                <c:pt idx="459">
                  <c:v>88.467726171910769</c:v>
                </c:pt>
                <c:pt idx="460">
                  <c:v>60.967479081973444</c:v>
                </c:pt>
                <c:pt idx="461">
                  <c:v>80.338922606706632</c:v>
                </c:pt>
                <c:pt idx="462">
                  <c:v>96.694252500534063</c:v>
                </c:pt>
                <c:pt idx="463">
                  <c:v>95.425360639691363</c:v>
                </c:pt>
                <c:pt idx="464">
                  <c:v>90.179455904960619</c:v>
                </c:pt>
                <c:pt idx="465">
                  <c:v>78.189088071584706</c:v>
                </c:pt>
                <c:pt idx="466">
                  <c:v>43.165296218842272</c:v>
                </c:pt>
                <c:pt idx="467">
                  <c:v>57.696756458617749</c:v>
                </c:pt>
                <c:pt idx="468">
                  <c:v>45.434752804171289</c:v>
                </c:pt>
                <c:pt idx="469">
                  <c:v>44.243840240035212</c:v>
                </c:pt>
                <c:pt idx="470">
                  <c:v>35.816016625268382</c:v>
                </c:pt>
                <c:pt idx="471">
                  <c:v>64.605477661192424</c:v>
                </c:pt>
                <c:pt idx="472">
                  <c:v>56.895106420516967</c:v>
                </c:pt>
                <c:pt idx="473">
                  <c:v>20.465772116414733</c:v>
                </c:pt>
                <c:pt idx="474">
                  <c:v>41.280354651026428</c:v>
                </c:pt>
                <c:pt idx="475">
                  <c:v>4.7214297830598664</c:v>
                </c:pt>
                <c:pt idx="476">
                  <c:v>27.568868575798842</c:v>
                </c:pt>
                <c:pt idx="477">
                  <c:v>29.780442508682615</c:v>
                </c:pt>
                <c:pt idx="478">
                  <c:v>21.712992065399888</c:v>
                </c:pt>
                <c:pt idx="479">
                  <c:v>10.038587645590306</c:v>
                </c:pt>
                <c:pt idx="480">
                  <c:v>26.668550627008084</c:v>
                </c:pt>
                <c:pt idx="481">
                  <c:v>28.962429218217732</c:v>
                </c:pt>
                <c:pt idx="482">
                  <c:v>22.502546841897463</c:v>
                </c:pt>
                <c:pt idx="483">
                  <c:v>15.618255282640456</c:v>
                </c:pt>
                <c:pt idx="484">
                  <c:v>17.257751176133752</c:v>
                </c:pt>
                <c:pt idx="485">
                  <c:v>9.7363437415286906</c:v>
                </c:pt>
                <c:pt idx="486">
                  <c:v>14.191672194227575</c:v>
                </c:pt>
                <c:pt idx="487">
                  <c:v>9.6321212441474202</c:v>
                </c:pt>
                <c:pt idx="488">
                  <c:v>9.748484663292766</c:v>
                </c:pt>
                <c:pt idx="489">
                  <c:v>3.7361941168084734</c:v>
                </c:pt>
                <c:pt idx="490">
                  <c:v>5.30153054665774</c:v>
                </c:pt>
                <c:pt idx="491">
                  <c:v>7.060280585475267</c:v>
                </c:pt>
                <c:pt idx="492">
                  <c:v>13.173272366300225</c:v>
                </c:pt>
                <c:pt idx="493">
                  <c:v>4.8583960792049767</c:v>
                </c:pt>
                <c:pt idx="494">
                  <c:v>10.730531869754195</c:v>
                </c:pt>
                <c:pt idx="495">
                  <c:v>11.4726165048033</c:v>
                </c:pt>
                <c:pt idx="496">
                  <c:v>19.513910563662652</c:v>
                </c:pt>
                <c:pt idx="497">
                  <c:v>23.391135526895525</c:v>
                </c:pt>
                <c:pt idx="498">
                  <c:v>22.723157671689986</c:v>
                </c:pt>
                <c:pt idx="499">
                  <c:v>22.454008039236065</c:v>
                </c:pt>
                <c:pt idx="500">
                  <c:v>31.812266956791284</c:v>
                </c:pt>
                <c:pt idx="501">
                  <c:v>34.206163313388828</c:v>
                </c:pt>
                <c:pt idx="502">
                  <c:v>27.010002668797974</c:v>
                </c:pt>
                <c:pt idx="503">
                  <c:v>22.784195228964094</c:v>
                </c:pt>
                <c:pt idx="504">
                  <c:v>23.940121865868569</c:v>
                </c:pt>
                <c:pt idx="505">
                  <c:v>22.595213965177539</c:v>
                </c:pt>
                <c:pt idx="506">
                  <c:v>23.762931218147276</c:v>
                </c:pt>
                <c:pt idx="507">
                  <c:v>22.680918558239938</c:v>
                </c:pt>
                <c:pt idx="508">
                  <c:v>22.055232454091311</c:v>
                </c:pt>
                <c:pt idx="509">
                  <c:v>20.517594133913516</c:v>
                </c:pt>
                <c:pt idx="510">
                  <c:v>15.973880622535944</c:v>
                </c:pt>
                <c:pt idx="511">
                  <c:v>5.4825054575999586</c:v>
                </c:pt>
                <c:pt idx="512">
                  <c:v>20.896268017053604</c:v>
                </c:pt>
                <c:pt idx="513">
                  <c:v>24.240088103264569</c:v>
                </c:pt>
                <c:pt idx="514">
                  <c:v>22.428727404624226</c:v>
                </c:pt>
                <c:pt idx="515">
                  <c:v>22.034209354221822</c:v>
                </c:pt>
                <c:pt idx="516">
                  <c:v>21.498099762946367</c:v>
                </c:pt>
                <c:pt idx="517">
                  <c:v>15.883192048072816</c:v>
                </c:pt>
                <c:pt idx="518">
                  <c:v>16.506539055332546</c:v>
                </c:pt>
                <c:pt idx="519">
                  <c:v>16.870713645666839</c:v>
                </c:pt>
                <c:pt idx="520">
                  <c:v>14.168388936221596</c:v>
                </c:pt>
                <c:pt idx="521">
                  <c:v>17.993791720494627</c:v>
                </c:pt>
                <c:pt idx="522">
                  <c:v>16.53448238141835</c:v>
                </c:pt>
                <c:pt idx="523">
                  <c:v>15.570527989151689</c:v>
                </c:pt>
                <c:pt idx="524">
                  <c:v>11.266275838613511</c:v>
                </c:pt>
                <c:pt idx="525">
                  <c:v>13.098622380904855</c:v>
                </c:pt>
                <c:pt idx="526">
                  <c:v>4.9294545803591605</c:v>
                </c:pt>
                <c:pt idx="527">
                  <c:v>14.623454136475923</c:v>
                </c:pt>
                <c:pt idx="528">
                  <c:v>4.666874514464288</c:v>
                </c:pt>
                <c:pt idx="529">
                  <c:v>6.074466774258763</c:v>
                </c:pt>
                <c:pt idx="530">
                  <c:v>13.094365296550095</c:v>
                </c:pt>
                <c:pt idx="531">
                  <c:v>14.28114353351295</c:v>
                </c:pt>
                <c:pt idx="532">
                  <c:v>6.1339274139795457</c:v>
                </c:pt>
                <c:pt idx="533">
                  <c:v>13.180978398110186</c:v>
                </c:pt>
                <c:pt idx="534">
                  <c:v>11.471617915239186</c:v>
                </c:pt>
                <c:pt idx="535">
                  <c:v>8.4006335044838494</c:v>
                </c:pt>
                <c:pt idx="536">
                  <c:v>1.6394782971963286</c:v>
                </c:pt>
                <c:pt idx="537">
                  <c:v>1.9072090077772743</c:v>
                </c:pt>
                <c:pt idx="538">
                  <c:v>1.7562622816395015</c:v>
                </c:pt>
                <c:pt idx="539">
                  <c:v>6.5808285358455025</c:v>
                </c:pt>
                <c:pt idx="540">
                  <c:v>8.6211495283618582</c:v>
                </c:pt>
                <c:pt idx="541">
                  <c:v>16.569328263946812</c:v>
                </c:pt>
                <c:pt idx="542">
                  <c:v>20.607293330058454</c:v>
                </c:pt>
                <c:pt idx="543">
                  <c:v>18.117811203338206</c:v>
                </c:pt>
                <c:pt idx="544">
                  <c:v>17.21971667919308</c:v>
                </c:pt>
                <c:pt idx="545">
                  <c:v>19.537509271409366</c:v>
                </c:pt>
                <c:pt idx="546">
                  <c:v>12.310952424630521</c:v>
                </c:pt>
                <c:pt idx="547">
                  <c:v>19.297616900987926</c:v>
                </c:pt>
                <c:pt idx="548">
                  <c:v>16.020850210040809</c:v>
                </c:pt>
                <c:pt idx="549">
                  <c:v>3.3244718763045968</c:v>
                </c:pt>
                <c:pt idx="550">
                  <c:v>10.958843994960189</c:v>
                </c:pt>
                <c:pt idx="551">
                  <c:v>10.43724041523412</c:v>
                </c:pt>
                <c:pt idx="552">
                  <c:v>8.3211832586303363</c:v>
                </c:pt>
                <c:pt idx="553">
                  <c:v>20.508274018540977</c:v>
                </c:pt>
                <c:pt idx="554">
                  <c:v>12.166628113128244</c:v>
                </c:pt>
                <c:pt idx="555">
                  <c:v>35.996238247267911</c:v>
                </c:pt>
                <c:pt idx="556">
                  <c:v>49.834019584655763</c:v>
                </c:pt>
                <c:pt idx="557">
                  <c:v>47.018064322546124</c:v>
                </c:pt>
                <c:pt idx="558">
                  <c:v>38.512034373283385</c:v>
                </c:pt>
                <c:pt idx="559">
                  <c:v>29.414200702793899</c:v>
                </c:pt>
                <c:pt idx="560">
                  <c:v>22.894426965117457</c:v>
                </c:pt>
                <c:pt idx="561">
                  <c:v>26.211505689173936</c:v>
                </c:pt>
                <c:pt idx="562">
                  <c:v>28.994874948142101</c:v>
                </c:pt>
                <c:pt idx="563">
                  <c:v>25.975765256658196</c:v>
                </c:pt>
                <c:pt idx="564">
                  <c:v>19.168166328072545</c:v>
                </c:pt>
                <c:pt idx="565">
                  <c:v>18.70695194264874</c:v>
                </c:pt>
                <c:pt idx="566">
                  <c:v>5.6249551793187855</c:v>
                </c:pt>
                <c:pt idx="567">
                  <c:v>1.3152126038074494</c:v>
                </c:pt>
                <c:pt idx="568">
                  <c:v>1.3152126038074494</c:v>
                </c:pt>
                <c:pt idx="569">
                  <c:v>1.3152126038074494</c:v>
                </c:pt>
                <c:pt idx="570">
                  <c:v>1.3152126038074494</c:v>
                </c:pt>
                <c:pt idx="571">
                  <c:v>1.3152126038074494</c:v>
                </c:pt>
                <c:pt idx="572">
                  <c:v>1.3152126038074494</c:v>
                </c:pt>
                <c:pt idx="573">
                  <c:v>11.171161035411062</c:v>
                </c:pt>
                <c:pt idx="574">
                  <c:v>23.438718253597621</c:v>
                </c:pt>
                <c:pt idx="575">
                  <c:v>26.133176702298222</c:v>
                </c:pt>
                <c:pt idx="576">
                  <c:v>18.129338737037031</c:v>
                </c:pt>
                <c:pt idx="577">
                  <c:v>7.562735514309022</c:v>
                </c:pt>
                <c:pt idx="578">
                  <c:v>2.9999434397113514</c:v>
                </c:pt>
                <c:pt idx="579">
                  <c:v>4.6478660762682553</c:v>
                </c:pt>
                <c:pt idx="580">
                  <c:v>5.3302622762863763</c:v>
                </c:pt>
                <c:pt idx="581">
                  <c:v>5.1343959464877846</c:v>
                </c:pt>
                <c:pt idx="582">
                  <c:v>6.1011662285402428</c:v>
                </c:pt>
                <c:pt idx="583">
                  <c:v>10.215620700959118</c:v>
                </c:pt>
                <c:pt idx="584">
                  <c:v>9.467001307960599</c:v>
                </c:pt>
                <c:pt idx="585">
                  <c:v>11.433145437724889</c:v>
                </c:pt>
                <c:pt idx="586">
                  <c:v>12.455609679967164</c:v>
                </c:pt>
                <c:pt idx="587">
                  <c:v>10.768969358503819</c:v>
                </c:pt>
                <c:pt idx="588">
                  <c:v>8.5796008908222703</c:v>
                </c:pt>
                <c:pt idx="589">
                  <c:v>5.3392497110739345</c:v>
                </c:pt>
                <c:pt idx="590">
                  <c:v>3.4930080158403145</c:v>
                </c:pt>
                <c:pt idx="591">
                  <c:v>5.6739743923605426</c:v>
                </c:pt>
                <c:pt idx="592">
                  <c:v>8.8501975190546371</c:v>
                </c:pt>
                <c:pt idx="593">
                  <c:v>13.263181735239925</c:v>
                </c:pt>
                <c:pt idx="594">
                  <c:v>2.0962603183835746</c:v>
                </c:pt>
                <c:pt idx="595">
                  <c:v>1.2395640916423871</c:v>
                </c:pt>
                <c:pt idx="596">
                  <c:v>8.4971126083005224</c:v>
                </c:pt>
                <c:pt idx="597">
                  <c:v>4.3979525436963378</c:v>
                </c:pt>
                <c:pt idx="598">
                  <c:v>6.5476994322426627</c:v>
                </c:pt>
                <c:pt idx="599">
                  <c:v>9.7355203977786005</c:v>
                </c:pt>
                <c:pt idx="600">
                  <c:v>10.196612164601683</c:v>
                </c:pt>
                <c:pt idx="601">
                  <c:v>8.4469722098298377</c:v>
                </c:pt>
                <c:pt idx="602">
                  <c:v>8.567137424880638</c:v>
                </c:pt>
                <c:pt idx="603">
                  <c:v>11.373702281992882</c:v>
                </c:pt>
                <c:pt idx="604">
                  <c:v>8.4629322630912078</c:v>
                </c:pt>
                <c:pt idx="605">
                  <c:v>9.903618525704367</c:v>
                </c:pt>
                <c:pt idx="606">
                  <c:v>9.9740812040539453</c:v>
                </c:pt>
                <c:pt idx="607">
                  <c:v>3.8709529521688815</c:v>
                </c:pt>
                <c:pt idx="608">
                  <c:v>3.20828353689285</c:v>
                </c:pt>
                <c:pt idx="609">
                  <c:v>4.3311337035428732</c:v>
                </c:pt>
                <c:pt idx="610">
                  <c:v>7.8138755188137292</c:v>
                </c:pt>
                <c:pt idx="611">
                  <c:v>11.225435969359241</c:v>
                </c:pt>
                <c:pt idx="612">
                  <c:v>9.8880263129615908</c:v>
                </c:pt>
                <c:pt idx="613">
                  <c:v>3.852470053341821</c:v>
                </c:pt>
                <c:pt idx="614">
                  <c:v>6.4345244757924238</c:v>
                </c:pt>
                <c:pt idx="615">
                  <c:v>9.5160029409453291</c:v>
                </c:pt>
                <c:pt idx="616">
                  <c:v>2.076989039760083</c:v>
                </c:pt>
                <c:pt idx="617">
                  <c:v>3.2631015981163363</c:v>
                </c:pt>
                <c:pt idx="618">
                  <c:v>10.641831390855369</c:v>
                </c:pt>
                <c:pt idx="619">
                  <c:v>6.6716137975803571</c:v>
                </c:pt>
                <c:pt idx="620">
                  <c:v>5.2491126260749299</c:v>
                </c:pt>
                <c:pt idx="621">
                  <c:v>6.5903064852207898</c:v>
                </c:pt>
                <c:pt idx="622">
                  <c:v>8.2960955423489207</c:v>
                </c:pt>
                <c:pt idx="623">
                  <c:v>9.8728721812996056</c:v>
                </c:pt>
                <c:pt idx="624">
                  <c:v>11.435983589235692</c:v>
                </c:pt>
                <c:pt idx="625">
                  <c:v>2.5400780327711261</c:v>
                </c:pt>
                <c:pt idx="626">
                  <c:v>7.4509849257767202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B55-4162-935F-8220B784D9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44698160"/>
        <c:axId val="1344699600"/>
      </c:areaChart>
      <c:lineChart>
        <c:grouping val="standard"/>
        <c:varyColors val="0"/>
        <c:ser>
          <c:idx val="3"/>
          <c:order val="2"/>
          <c:tx>
            <c:v>new_year</c:v>
          </c:tx>
          <c:spPr>
            <a:ln w="19050" cap="rnd">
              <a:noFill/>
              <a:round/>
            </a:ln>
            <a:effectLst/>
          </c:spPr>
          <c:marker>
            <c:symbol val="none"/>
          </c:marker>
          <c:cat>
            <c:numRef>
              <c:f>WWTP!$A$2:$A$628</c:f>
              <c:numCache>
                <c:formatCode>m/d/yyyy</c:formatCode>
                <c:ptCount val="627"/>
                <c:pt idx="0">
                  <c:v>44124</c:v>
                </c:pt>
                <c:pt idx="1">
                  <c:v>44125</c:v>
                </c:pt>
                <c:pt idx="2">
                  <c:v>44126</c:v>
                </c:pt>
                <c:pt idx="3">
                  <c:v>44127</c:v>
                </c:pt>
                <c:pt idx="4">
                  <c:v>44128</c:v>
                </c:pt>
                <c:pt idx="5">
                  <c:v>44129</c:v>
                </c:pt>
                <c:pt idx="6">
                  <c:v>44130</c:v>
                </c:pt>
                <c:pt idx="7">
                  <c:v>44131</c:v>
                </c:pt>
                <c:pt idx="8">
                  <c:v>44132</c:v>
                </c:pt>
                <c:pt idx="9">
                  <c:v>44133</c:v>
                </c:pt>
                <c:pt idx="10">
                  <c:v>44134</c:v>
                </c:pt>
                <c:pt idx="11">
                  <c:v>44135</c:v>
                </c:pt>
                <c:pt idx="12">
                  <c:v>44136</c:v>
                </c:pt>
                <c:pt idx="13">
                  <c:v>44137</c:v>
                </c:pt>
                <c:pt idx="14">
                  <c:v>44138</c:v>
                </c:pt>
                <c:pt idx="15">
                  <c:v>44139</c:v>
                </c:pt>
                <c:pt idx="16">
                  <c:v>44140</c:v>
                </c:pt>
                <c:pt idx="17">
                  <c:v>44141</c:v>
                </c:pt>
                <c:pt idx="18">
                  <c:v>44142</c:v>
                </c:pt>
                <c:pt idx="19">
                  <c:v>44143</c:v>
                </c:pt>
                <c:pt idx="20">
                  <c:v>44144</c:v>
                </c:pt>
                <c:pt idx="21">
                  <c:v>44145</c:v>
                </c:pt>
                <c:pt idx="22">
                  <c:v>44146</c:v>
                </c:pt>
                <c:pt idx="23">
                  <c:v>44147</c:v>
                </c:pt>
                <c:pt idx="24">
                  <c:v>44148</c:v>
                </c:pt>
                <c:pt idx="25">
                  <c:v>44149</c:v>
                </c:pt>
                <c:pt idx="26">
                  <c:v>44150</c:v>
                </c:pt>
                <c:pt idx="27">
                  <c:v>44151</c:v>
                </c:pt>
                <c:pt idx="28">
                  <c:v>44152</c:v>
                </c:pt>
                <c:pt idx="29">
                  <c:v>44153</c:v>
                </c:pt>
                <c:pt idx="30">
                  <c:v>44154</c:v>
                </c:pt>
                <c:pt idx="31">
                  <c:v>44155</c:v>
                </c:pt>
                <c:pt idx="32">
                  <c:v>44156</c:v>
                </c:pt>
                <c:pt idx="33">
                  <c:v>44157</c:v>
                </c:pt>
                <c:pt idx="34">
                  <c:v>44158</c:v>
                </c:pt>
                <c:pt idx="35">
                  <c:v>44159</c:v>
                </c:pt>
                <c:pt idx="36">
                  <c:v>44160</c:v>
                </c:pt>
                <c:pt idx="37">
                  <c:v>44161</c:v>
                </c:pt>
                <c:pt idx="38">
                  <c:v>44162</c:v>
                </c:pt>
                <c:pt idx="39">
                  <c:v>44163</c:v>
                </c:pt>
                <c:pt idx="40">
                  <c:v>44164</c:v>
                </c:pt>
                <c:pt idx="41">
                  <c:v>44165</c:v>
                </c:pt>
                <c:pt idx="42">
                  <c:v>44166</c:v>
                </c:pt>
                <c:pt idx="43">
                  <c:v>44167</c:v>
                </c:pt>
                <c:pt idx="44">
                  <c:v>44168</c:v>
                </c:pt>
                <c:pt idx="45">
                  <c:v>44169</c:v>
                </c:pt>
                <c:pt idx="46">
                  <c:v>44170</c:v>
                </c:pt>
                <c:pt idx="47">
                  <c:v>44171</c:v>
                </c:pt>
                <c:pt idx="48">
                  <c:v>44172</c:v>
                </c:pt>
                <c:pt idx="49">
                  <c:v>44173</c:v>
                </c:pt>
                <c:pt idx="50">
                  <c:v>44174</c:v>
                </c:pt>
                <c:pt idx="51">
                  <c:v>44175</c:v>
                </c:pt>
                <c:pt idx="52">
                  <c:v>44176</c:v>
                </c:pt>
                <c:pt idx="53">
                  <c:v>44177</c:v>
                </c:pt>
                <c:pt idx="54">
                  <c:v>44178</c:v>
                </c:pt>
                <c:pt idx="55">
                  <c:v>44179</c:v>
                </c:pt>
                <c:pt idx="56">
                  <c:v>44180</c:v>
                </c:pt>
                <c:pt idx="57">
                  <c:v>44181</c:v>
                </c:pt>
                <c:pt idx="58">
                  <c:v>44182</c:v>
                </c:pt>
                <c:pt idx="59">
                  <c:v>44183</c:v>
                </c:pt>
                <c:pt idx="60">
                  <c:v>44184</c:v>
                </c:pt>
                <c:pt idx="61">
                  <c:v>44185</c:v>
                </c:pt>
                <c:pt idx="62">
                  <c:v>44186</c:v>
                </c:pt>
                <c:pt idx="63">
                  <c:v>44187</c:v>
                </c:pt>
                <c:pt idx="64">
                  <c:v>44188</c:v>
                </c:pt>
                <c:pt idx="65">
                  <c:v>44189</c:v>
                </c:pt>
                <c:pt idx="66">
                  <c:v>44190</c:v>
                </c:pt>
                <c:pt idx="67">
                  <c:v>44191</c:v>
                </c:pt>
                <c:pt idx="68">
                  <c:v>44192</c:v>
                </c:pt>
                <c:pt idx="69">
                  <c:v>44193</c:v>
                </c:pt>
                <c:pt idx="70">
                  <c:v>44194</c:v>
                </c:pt>
                <c:pt idx="71">
                  <c:v>44195</c:v>
                </c:pt>
                <c:pt idx="72">
                  <c:v>44196</c:v>
                </c:pt>
                <c:pt idx="73">
                  <c:v>44197</c:v>
                </c:pt>
                <c:pt idx="74">
                  <c:v>44198</c:v>
                </c:pt>
                <c:pt idx="75">
                  <c:v>44199</c:v>
                </c:pt>
                <c:pt idx="76">
                  <c:v>44200</c:v>
                </c:pt>
                <c:pt idx="77">
                  <c:v>44201</c:v>
                </c:pt>
                <c:pt idx="78">
                  <c:v>44202</c:v>
                </c:pt>
                <c:pt idx="79">
                  <c:v>44203</c:v>
                </c:pt>
                <c:pt idx="80">
                  <c:v>44204</c:v>
                </c:pt>
                <c:pt idx="81">
                  <c:v>44205</c:v>
                </c:pt>
                <c:pt idx="82">
                  <c:v>44206</c:v>
                </c:pt>
                <c:pt idx="83">
                  <c:v>44207</c:v>
                </c:pt>
                <c:pt idx="84">
                  <c:v>44208</c:v>
                </c:pt>
                <c:pt idx="85">
                  <c:v>44209</c:v>
                </c:pt>
                <c:pt idx="86">
                  <c:v>44210</c:v>
                </c:pt>
                <c:pt idx="87">
                  <c:v>44211</c:v>
                </c:pt>
                <c:pt idx="88">
                  <c:v>44212</c:v>
                </c:pt>
                <c:pt idx="89">
                  <c:v>44213</c:v>
                </c:pt>
                <c:pt idx="90">
                  <c:v>44214</c:v>
                </c:pt>
                <c:pt idx="91">
                  <c:v>44215</c:v>
                </c:pt>
                <c:pt idx="92">
                  <c:v>44216</c:v>
                </c:pt>
                <c:pt idx="93">
                  <c:v>44217</c:v>
                </c:pt>
                <c:pt idx="94">
                  <c:v>44218</c:v>
                </c:pt>
                <c:pt idx="95">
                  <c:v>44219</c:v>
                </c:pt>
                <c:pt idx="96">
                  <c:v>44220</c:v>
                </c:pt>
                <c:pt idx="97">
                  <c:v>44221</c:v>
                </c:pt>
                <c:pt idx="98">
                  <c:v>44222</c:v>
                </c:pt>
                <c:pt idx="99">
                  <c:v>44223</c:v>
                </c:pt>
                <c:pt idx="100">
                  <c:v>44224</c:v>
                </c:pt>
                <c:pt idx="101">
                  <c:v>44225</c:v>
                </c:pt>
                <c:pt idx="102">
                  <c:v>44226</c:v>
                </c:pt>
                <c:pt idx="103">
                  <c:v>44227</c:v>
                </c:pt>
                <c:pt idx="104">
                  <c:v>44228</c:v>
                </c:pt>
                <c:pt idx="105">
                  <c:v>44229</c:v>
                </c:pt>
                <c:pt idx="106">
                  <c:v>44230</c:v>
                </c:pt>
                <c:pt idx="107">
                  <c:v>44231</c:v>
                </c:pt>
                <c:pt idx="108">
                  <c:v>44232</c:v>
                </c:pt>
                <c:pt idx="109">
                  <c:v>44233</c:v>
                </c:pt>
                <c:pt idx="110">
                  <c:v>44234</c:v>
                </c:pt>
                <c:pt idx="111">
                  <c:v>44235</c:v>
                </c:pt>
                <c:pt idx="112">
                  <c:v>44236</c:v>
                </c:pt>
                <c:pt idx="113">
                  <c:v>44237</c:v>
                </c:pt>
                <c:pt idx="114">
                  <c:v>44238</c:v>
                </c:pt>
                <c:pt idx="115">
                  <c:v>44239</c:v>
                </c:pt>
                <c:pt idx="116">
                  <c:v>44240</c:v>
                </c:pt>
                <c:pt idx="117">
                  <c:v>44241</c:v>
                </c:pt>
                <c:pt idx="118">
                  <c:v>44242</c:v>
                </c:pt>
                <c:pt idx="119">
                  <c:v>44243</c:v>
                </c:pt>
                <c:pt idx="120">
                  <c:v>44244</c:v>
                </c:pt>
                <c:pt idx="121">
                  <c:v>44245</c:v>
                </c:pt>
                <c:pt idx="122">
                  <c:v>44246</c:v>
                </c:pt>
                <c:pt idx="123">
                  <c:v>44247</c:v>
                </c:pt>
                <c:pt idx="124">
                  <c:v>44248</c:v>
                </c:pt>
                <c:pt idx="125">
                  <c:v>44249</c:v>
                </c:pt>
                <c:pt idx="126">
                  <c:v>44250</c:v>
                </c:pt>
                <c:pt idx="127">
                  <c:v>44251</c:v>
                </c:pt>
                <c:pt idx="128">
                  <c:v>44252</c:v>
                </c:pt>
                <c:pt idx="129">
                  <c:v>44253</c:v>
                </c:pt>
                <c:pt idx="130">
                  <c:v>44254</c:v>
                </c:pt>
                <c:pt idx="131">
                  <c:v>44255</c:v>
                </c:pt>
                <c:pt idx="132">
                  <c:v>44256</c:v>
                </c:pt>
                <c:pt idx="133">
                  <c:v>44257</c:v>
                </c:pt>
                <c:pt idx="134">
                  <c:v>44258</c:v>
                </c:pt>
                <c:pt idx="135">
                  <c:v>44259</c:v>
                </c:pt>
                <c:pt idx="136">
                  <c:v>44260</c:v>
                </c:pt>
                <c:pt idx="137">
                  <c:v>44261</c:v>
                </c:pt>
                <c:pt idx="138">
                  <c:v>44262</c:v>
                </c:pt>
                <c:pt idx="139">
                  <c:v>44263</c:v>
                </c:pt>
                <c:pt idx="140">
                  <c:v>44264</c:v>
                </c:pt>
                <c:pt idx="141">
                  <c:v>44265</c:v>
                </c:pt>
                <c:pt idx="142">
                  <c:v>44266</c:v>
                </c:pt>
                <c:pt idx="143">
                  <c:v>44267</c:v>
                </c:pt>
                <c:pt idx="144">
                  <c:v>44268</c:v>
                </c:pt>
                <c:pt idx="145">
                  <c:v>44269</c:v>
                </c:pt>
                <c:pt idx="146">
                  <c:v>44270</c:v>
                </c:pt>
                <c:pt idx="147">
                  <c:v>44271</c:v>
                </c:pt>
                <c:pt idx="148">
                  <c:v>44272</c:v>
                </c:pt>
                <c:pt idx="149">
                  <c:v>44273</c:v>
                </c:pt>
                <c:pt idx="150">
                  <c:v>44274</c:v>
                </c:pt>
                <c:pt idx="151">
                  <c:v>44275</c:v>
                </c:pt>
                <c:pt idx="152">
                  <c:v>44276</c:v>
                </c:pt>
                <c:pt idx="153">
                  <c:v>44277</c:v>
                </c:pt>
                <c:pt idx="154">
                  <c:v>44278</c:v>
                </c:pt>
                <c:pt idx="155">
                  <c:v>44279</c:v>
                </c:pt>
                <c:pt idx="156">
                  <c:v>44280</c:v>
                </c:pt>
                <c:pt idx="157">
                  <c:v>44281</c:v>
                </c:pt>
                <c:pt idx="158">
                  <c:v>44282</c:v>
                </c:pt>
                <c:pt idx="159">
                  <c:v>44283</c:v>
                </c:pt>
                <c:pt idx="160">
                  <c:v>44284</c:v>
                </c:pt>
                <c:pt idx="161">
                  <c:v>44285</c:v>
                </c:pt>
                <c:pt idx="162">
                  <c:v>44286</c:v>
                </c:pt>
                <c:pt idx="163">
                  <c:v>44287</c:v>
                </c:pt>
                <c:pt idx="164">
                  <c:v>44288</c:v>
                </c:pt>
                <c:pt idx="165">
                  <c:v>44289</c:v>
                </c:pt>
                <c:pt idx="166">
                  <c:v>44290</c:v>
                </c:pt>
                <c:pt idx="167">
                  <c:v>44291</c:v>
                </c:pt>
                <c:pt idx="168">
                  <c:v>44292</c:v>
                </c:pt>
                <c:pt idx="169">
                  <c:v>44293</c:v>
                </c:pt>
                <c:pt idx="170">
                  <c:v>44294</c:v>
                </c:pt>
                <c:pt idx="171">
                  <c:v>44295</c:v>
                </c:pt>
                <c:pt idx="172">
                  <c:v>44296</c:v>
                </c:pt>
                <c:pt idx="173">
                  <c:v>44297</c:v>
                </c:pt>
                <c:pt idx="174">
                  <c:v>44298</c:v>
                </c:pt>
                <c:pt idx="175">
                  <c:v>44299</c:v>
                </c:pt>
                <c:pt idx="176">
                  <c:v>44300</c:v>
                </c:pt>
                <c:pt idx="177">
                  <c:v>44301</c:v>
                </c:pt>
                <c:pt idx="178">
                  <c:v>44302</c:v>
                </c:pt>
                <c:pt idx="179">
                  <c:v>44303</c:v>
                </c:pt>
                <c:pt idx="180">
                  <c:v>44304</c:v>
                </c:pt>
                <c:pt idx="181">
                  <c:v>44305</c:v>
                </c:pt>
                <c:pt idx="182">
                  <c:v>44306</c:v>
                </c:pt>
                <c:pt idx="183">
                  <c:v>44307</c:v>
                </c:pt>
                <c:pt idx="184">
                  <c:v>44308</c:v>
                </c:pt>
                <c:pt idx="185">
                  <c:v>44309</c:v>
                </c:pt>
                <c:pt idx="186">
                  <c:v>44310</c:v>
                </c:pt>
                <c:pt idx="187">
                  <c:v>44311</c:v>
                </c:pt>
                <c:pt idx="188">
                  <c:v>44312</c:v>
                </c:pt>
                <c:pt idx="189">
                  <c:v>44313</c:v>
                </c:pt>
                <c:pt idx="190">
                  <c:v>44314</c:v>
                </c:pt>
                <c:pt idx="191">
                  <c:v>44315</c:v>
                </c:pt>
                <c:pt idx="192">
                  <c:v>44316</c:v>
                </c:pt>
                <c:pt idx="193">
                  <c:v>44317</c:v>
                </c:pt>
                <c:pt idx="194">
                  <c:v>44318</c:v>
                </c:pt>
                <c:pt idx="195">
                  <c:v>44319</c:v>
                </c:pt>
                <c:pt idx="196">
                  <c:v>44320</c:v>
                </c:pt>
                <c:pt idx="197">
                  <c:v>44321</c:v>
                </c:pt>
                <c:pt idx="198">
                  <c:v>44322</c:v>
                </c:pt>
                <c:pt idx="199">
                  <c:v>44323</c:v>
                </c:pt>
                <c:pt idx="200">
                  <c:v>44324</c:v>
                </c:pt>
                <c:pt idx="201">
                  <c:v>44325</c:v>
                </c:pt>
                <c:pt idx="202">
                  <c:v>44326</c:v>
                </c:pt>
                <c:pt idx="203">
                  <c:v>44327</c:v>
                </c:pt>
                <c:pt idx="204">
                  <c:v>44328</c:v>
                </c:pt>
                <c:pt idx="205">
                  <c:v>44329</c:v>
                </c:pt>
                <c:pt idx="206">
                  <c:v>44330</c:v>
                </c:pt>
                <c:pt idx="207">
                  <c:v>44331</c:v>
                </c:pt>
                <c:pt idx="208">
                  <c:v>44332</c:v>
                </c:pt>
                <c:pt idx="209">
                  <c:v>44333</c:v>
                </c:pt>
                <c:pt idx="210">
                  <c:v>44334</c:v>
                </c:pt>
                <c:pt idx="211">
                  <c:v>44335</c:v>
                </c:pt>
                <c:pt idx="212">
                  <c:v>44336</c:v>
                </c:pt>
                <c:pt idx="213">
                  <c:v>44337</c:v>
                </c:pt>
                <c:pt idx="214">
                  <c:v>44338</c:v>
                </c:pt>
                <c:pt idx="215">
                  <c:v>44339</c:v>
                </c:pt>
                <c:pt idx="216">
                  <c:v>44340</c:v>
                </c:pt>
                <c:pt idx="217">
                  <c:v>44341</c:v>
                </c:pt>
                <c:pt idx="218">
                  <c:v>44342</c:v>
                </c:pt>
                <c:pt idx="219">
                  <c:v>44343</c:v>
                </c:pt>
                <c:pt idx="220">
                  <c:v>44344</c:v>
                </c:pt>
                <c:pt idx="221">
                  <c:v>44345</c:v>
                </c:pt>
                <c:pt idx="222">
                  <c:v>44346</c:v>
                </c:pt>
                <c:pt idx="223">
                  <c:v>44347</c:v>
                </c:pt>
                <c:pt idx="224">
                  <c:v>44348</c:v>
                </c:pt>
                <c:pt idx="225">
                  <c:v>44349</c:v>
                </c:pt>
                <c:pt idx="226">
                  <c:v>44350</c:v>
                </c:pt>
                <c:pt idx="227">
                  <c:v>44351</c:v>
                </c:pt>
                <c:pt idx="228">
                  <c:v>44352</c:v>
                </c:pt>
                <c:pt idx="229">
                  <c:v>44353</c:v>
                </c:pt>
                <c:pt idx="230">
                  <c:v>44354</c:v>
                </c:pt>
                <c:pt idx="231">
                  <c:v>44355</c:v>
                </c:pt>
                <c:pt idx="232">
                  <c:v>44356</c:v>
                </c:pt>
                <c:pt idx="233">
                  <c:v>44357</c:v>
                </c:pt>
                <c:pt idx="234">
                  <c:v>44358</c:v>
                </c:pt>
                <c:pt idx="235">
                  <c:v>44359</c:v>
                </c:pt>
                <c:pt idx="236">
                  <c:v>44360</c:v>
                </c:pt>
                <c:pt idx="237">
                  <c:v>44361</c:v>
                </c:pt>
                <c:pt idx="238">
                  <c:v>44362</c:v>
                </c:pt>
                <c:pt idx="239">
                  <c:v>44363</c:v>
                </c:pt>
                <c:pt idx="240">
                  <c:v>44364</c:v>
                </c:pt>
                <c:pt idx="241">
                  <c:v>44365</c:v>
                </c:pt>
                <c:pt idx="242">
                  <c:v>44366</c:v>
                </c:pt>
                <c:pt idx="243">
                  <c:v>44367</c:v>
                </c:pt>
                <c:pt idx="244">
                  <c:v>44368</c:v>
                </c:pt>
                <c:pt idx="245">
                  <c:v>44369</c:v>
                </c:pt>
                <c:pt idx="246">
                  <c:v>44370</c:v>
                </c:pt>
                <c:pt idx="247">
                  <c:v>44371</c:v>
                </c:pt>
                <c:pt idx="248">
                  <c:v>44372</c:v>
                </c:pt>
                <c:pt idx="249">
                  <c:v>44373</c:v>
                </c:pt>
                <c:pt idx="250">
                  <c:v>44374</c:v>
                </c:pt>
                <c:pt idx="251">
                  <c:v>44375</c:v>
                </c:pt>
                <c:pt idx="252">
                  <c:v>44376</c:v>
                </c:pt>
                <c:pt idx="253">
                  <c:v>44377</c:v>
                </c:pt>
                <c:pt idx="254">
                  <c:v>44378</c:v>
                </c:pt>
                <c:pt idx="255">
                  <c:v>44379</c:v>
                </c:pt>
                <c:pt idx="256">
                  <c:v>44380</c:v>
                </c:pt>
                <c:pt idx="257">
                  <c:v>44381</c:v>
                </c:pt>
                <c:pt idx="258">
                  <c:v>44382</c:v>
                </c:pt>
                <c:pt idx="259">
                  <c:v>44383</c:v>
                </c:pt>
                <c:pt idx="260">
                  <c:v>44384</c:v>
                </c:pt>
                <c:pt idx="261">
                  <c:v>44385</c:v>
                </c:pt>
                <c:pt idx="262">
                  <c:v>44386</c:v>
                </c:pt>
                <c:pt idx="263">
                  <c:v>44387</c:v>
                </c:pt>
                <c:pt idx="264">
                  <c:v>44388</c:v>
                </c:pt>
                <c:pt idx="265">
                  <c:v>44389</c:v>
                </c:pt>
                <c:pt idx="266">
                  <c:v>44390</c:v>
                </c:pt>
                <c:pt idx="267">
                  <c:v>44391</c:v>
                </c:pt>
                <c:pt idx="268">
                  <c:v>44392</c:v>
                </c:pt>
                <c:pt idx="269">
                  <c:v>44393</c:v>
                </c:pt>
                <c:pt idx="270">
                  <c:v>44394</c:v>
                </c:pt>
                <c:pt idx="271">
                  <c:v>44395</c:v>
                </c:pt>
                <c:pt idx="272">
                  <c:v>44396</c:v>
                </c:pt>
                <c:pt idx="273">
                  <c:v>44397</c:v>
                </c:pt>
                <c:pt idx="274">
                  <c:v>44398</c:v>
                </c:pt>
                <c:pt idx="275">
                  <c:v>44399</c:v>
                </c:pt>
                <c:pt idx="276">
                  <c:v>44400</c:v>
                </c:pt>
                <c:pt idx="277">
                  <c:v>44401</c:v>
                </c:pt>
                <c:pt idx="278">
                  <c:v>44402</c:v>
                </c:pt>
                <c:pt idx="279">
                  <c:v>44403</c:v>
                </c:pt>
                <c:pt idx="280">
                  <c:v>44404</c:v>
                </c:pt>
                <c:pt idx="281">
                  <c:v>44405</c:v>
                </c:pt>
                <c:pt idx="282">
                  <c:v>44406</c:v>
                </c:pt>
                <c:pt idx="283">
                  <c:v>44407</c:v>
                </c:pt>
                <c:pt idx="284">
                  <c:v>44408</c:v>
                </c:pt>
                <c:pt idx="285">
                  <c:v>44409</c:v>
                </c:pt>
                <c:pt idx="286">
                  <c:v>44410</c:v>
                </c:pt>
                <c:pt idx="287">
                  <c:v>44411</c:v>
                </c:pt>
                <c:pt idx="288">
                  <c:v>44412</c:v>
                </c:pt>
                <c:pt idx="289">
                  <c:v>44413</c:v>
                </c:pt>
                <c:pt idx="290">
                  <c:v>44414</c:v>
                </c:pt>
                <c:pt idx="291">
                  <c:v>44415</c:v>
                </c:pt>
                <c:pt idx="292">
                  <c:v>44416</c:v>
                </c:pt>
                <c:pt idx="293">
                  <c:v>44417</c:v>
                </c:pt>
                <c:pt idx="294">
                  <c:v>44418</c:v>
                </c:pt>
                <c:pt idx="295">
                  <c:v>44419</c:v>
                </c:pt>
                <c:pt idx="296">
                  <c:v>44420</c:v>
                </c:pt>
                <c:pt idx="297">
                  <c:v>44421</c:v>
                </c:pt>
                <c:pt idx="298">
                  <c:v>44422</c:v>
                </c:pt>
                <c:pt idx="299">
                  <c:v>44423</c:v>
                </c:pt>
                <c:pt idx="300">
                  <c:v>44424</c:v>
                </c:pt>
                <c:pt idx="301">
                  <c:v>44425</c:v>
                </c:pt>
                <c:pt idx="302">
                  <c:v>44426</c:v>
                </c:pt>
                <c:pt idx="303">
                  <c:v>44427</c:v>
                </c:pt>
                <c:pt idx="304">
                  <c:v>44428</c:v>
                </c:pt>
                <c:pt idx="305">
                  <c:v>44429</c:v>
                </c:pt>
                <c:pt idx="306">
                  <c:v>44430</c:v>
                </c:pt>
                <c:pt idx="307">
                  <c:v>44431</c:v>
                </c:pt>
                <c:pt idx="308">
                  <c:v>44432</c:v>
                </c:pt>
                <c:pt idx="309">
                  <c:v>44433</c:v>
                </c:pt>
                <c:pt idx="310">
                  <c:v>44434</c:v>
                </c:pt>
                <c:pt idx="311">
                  <c:v>44435</c:v>
                </c:pt>
                <c:pt idx="312">
                  <c:v>44436</c:v>
                </c:pt>
                <c:pt idx="313">
                  <c:v>44437</c:v>
                </c:pt>
                <c:pt idx="314">
                  <c:v>44438</c:v>
                </c:pt>
                <c:pt idx="315">
                  <c:v>44439</c:v>
                </c:pt>
                <c:pt idx="316">
                  <c:v>44440</c:v>
                </c:pt>
                <c:pt idx="317">
                  <c:v>44441</c:v>
                </c:pt>
                <c:pt idx="318">
                  <c:v>44442</c:v>
                </c:pt>
                <c:pt idx="319">
                  <c:v>44443</c:v>
                </c:pt>
                <c:pt idx="320">
                  <c:v>44444</c:v>
                </c:pt>
                <c:pt idx="321">
                  <c:v>44445</c:v>
                </c:pt>
                <c:pt idx="322">
                  <c:v>44446</c:v>
                </c:pt>
                <c:pt idx="323">
                  <c:v>44447</c:v>
                </c:pt>
                <c:pt idx="324">
                  <c:v>44448</c:v>
                </c:pt>
                <c:pt idx="325">
                  <c:v>44449</c:v>
                </c:pt>
                <c:pt idx="326">
                  <c:v>44450</c:v>
                </c:pt>
                <c:pt idx="327">
                  <c:v>44451</c:v>
                </c:pt>
                <c:pt idx="328">
                  <c:v>44452</c:v>
                </c:pt>
                <c:pt idx="329">
                  <c:v>44453</c:v>
                </c:pt>
                <c:pt idx="330">
                  <c:v>44454</c:v>
                </c:pt>
                <c:pt idx="331">
                  <c:v>44455</c:v>
                </c:pt>
                <c:pt idx="332">
                  <c:v>44456</c:v>
                </c:pt>
                <c:pt idx="333">
                  <c:v>44457</c:v>
                </c:pt>
                <c:pt idx="334">
                  <c:v>44458</c:v>
                </c:pt>
                <c:pt idx="335">
                  <c:v>44459</c:v>
                </c:pt>
                <c:pt idx="336">
                  <c:v>44460</c:v>
                </c:pt>
                <c:pt idx="337">
                  <c:v>44461</c:v>
                </c:pt>
                <c:pt idx="338">
                  <c:v>44462</c:v>
                </c:pt>
                <c:pt idx="339">
                  <c:v>44463</c:v>
                </c:pt>
                <c:pt idx="340">
                  <c:v>44464</c:v>
                </c:pt>
                <c:pt idx="341">
                  <c:v>44465</c:v>
                </c:pt>
                <c:pt idx="342">
                  <c:v>44466</c:v>
                </c:pt>
                <c:pt idx="343">
                  <c:v>44467</c:v>
                </c:pt>
                <c:pt idx="344">
                  <c:v>44468</c:v>
                </c:pt>
                <c:pt idx="345">
                  <c:v>44469</c:v>
                </c:pt>
                <c:pt idx="346">
                  <c:v>44470</c:v>
                </c:pt>
                <c:pt idx="347">
                  <c:v>44471</c:v>
                </c:pt>
                <c:pt idx="348">
                  <c:v>44472</c:v>
                </c:pt>
                <c:pt idx="349">
                  <c:v>44473</c:v>
                </c:pt>
                <c:pt idx="350">
                  <c:v>44474</c:v>
                </c:pt>
                <c:pt idx="351">
                  <c:v>44475</c:v>
                </c:pt>
                <c:pt idx="352">
                  <c:v>44476</c:v>
                </c:pt>
                <c:pt idx="353">
                  <c:v>44477</c:v>
                </c:pt>
                <c:pt idx="354">
                  <c:v>44478</c:v>
                </c:pt>
                <c:pt idx="355">
                  <c:v>44479</c:v>
                </c:pt>
                <c:pt idx="356">
                  <c:v>44480</c:v>
                </c:pt>
                <c:pt idx="357">
                  <c:v>44481</c:v>
                </c:pt>
                <c:pt idx="358">
                  <c:v>44482</c:v>
                </c:pt>
                <c:pt idx="359">
                  <c:v>44483</c:v>
                </c:pt>
                <c:pt idx="360">
                  <c:v>44484</c:v>
                </c:pt>
                <c:pt idx="361">
                  <c:v>44485</c:v>
                </c:pt>
                <c:pt idx="362">
                  <c:v>44486</c:v>
                </c:pt>
                <c:pt idx="363">
                  <c:v>44487</c:v>
                </c:pt>
                <c:pt idx="364">
                  <c:v>44488</c:v>
                </c:pt>
                <c:pt idx="365">
                  <c:v>44489</c:v>
                </c:pt>
                <c:pt idx="366">
                  <c:v>44490</c:v>
                </c:pt>
                <c:pt idx="367">
                  <c:v>44491</c:v>
                </c:pt>
                <c:pt idx="368">
                  <c:v>44492</c:v>
                </c:pt>
                <c:pt idx="369">
                  <c:v>44493</c:v>
                </c:pt>
                <c:pt idx="370">
                  <c:v>44494</c:v>
                </c:pt>
                <c:pt idx="371">
                  <c:v>44495</c:v>
                </c:pt>
                <c:pt idx="372">
                  <c:v>44496</c:v>
                </c:pt>
                <c:pt idx="373">
                  <c:v>44497</c:v>
                </c:pt>
                <c:pt idx="374">
                  <c:v>44498</c:v>
                </c:pt>
                <c:pt idx="375">
                  <c:v>44499</c:v>
                </c:pt>
                <c:pt idx="376">
                  <c:v>44500</c:v>
                </c:pt>
                <c:pt idx="377">
                  <c:v>44501</c:v>
                </c:pt>
                <c:pt idx="378">
                  <c:v>44502</c:v>
                </c:pt>
                <c:pt idx="379">
                  <c:v>44503</c:v>
                </c:pt>
                <c:pt idx="380">
                  <c:v>44504</c:v>
                </c:pt>
                <c:pt idx="381">
                  <c:v>44505</c:v>
                </c:pt>
                <c:pt idx="382">
                  <c:v>44506</c:v>
                </c:pt>
                <c:pt idx="383">
                  <c:v>44507</c:v>
                </c:pt>
                <c:pt idx="384">
                  <c:v>44508</c:v>
                </c:pt>
                <c:pt idx="385">
                  <c:v>44509</c:v>
                </c:pt>
                <c:pt idx="386">
                  <c:v>44510</c:v>
                </c:pt>
                <c:pt idx="387">
                  <c:v>44511</c:v>
                </c:pt>
                <c:pt idx="388">
                  <c:v>44512</c:v>
                </c:pt>
                <c:pt idx="389">
                  <c:v>44513</c:v>
                </c:pt>
                <c:pt idx="390">
                  <c:v>44514</c:v>
                </c:pt>
                <c:pt idx="391">
                  <c:v>44515</c:v>
                </c:pt>
                <c:pt idx="392">
                  <c:v>44516</c:v>
                </c:pt>
                <c:pt idx="393">
                  <c:v>44517</c:v>
                </c:pt>
                <c:pt idx="394">
                  <c:v>44518</c:v>
                </c:pt>
                <c:pt idx="395">
                  <c:v>44519</c:v>
                </c:pt>
                <c:pt idx="396">
                  <c:v>44520</c:v>
                </c:pt>
                <c:pt idx="397">
                  <c:v>44521</c:v>
                </c:pt>
                <c:pt idx="398">
                  <c:v>44522</c:v>
                </c:pt>
                <c:pt idx="399">
                  <c:v>44523</c:v>
                </c:pt>
                <c:pt idx="400">
                  <c:v>44524</c:v>
                </c:pt>
                <c:pt idx="401">
                  <c:v>44525</c:v>
                </c:pt>
                <c:pt idx="402">
                  <c:v>44526</c:v>
                </c:pt>
                <c:pt idx="403">
                  <c:v>44527</c:v>
                </c:pt>
                <c:pt idx="404">
                  <c:v>44528</c:v>
                </c:pt>
                <c:pt idx="405">
                  <c:v>44529</c:v>
                </c:pt>
                <c:pt idx="406">
                  <c:v>44530</c:v>
                </c:pt>
                <c:pt idx="407">
                  <c:v>44531</c:v>
                </c:pt>
                <c:pt idx="408">
                  <c:v>44532</c:v>
                </c:pt>
                <c:pt idx="409">
                  <c:v>44533</c:v>
                </c:pt>
                <c:pt idx="410">
                  <c:v>44534</c:v>
                </c:pt>
                <c:pt idx="411">
                  <c:v>44535</c:v>
                </c:pt>
                <c:pt idx="412">
                  <c:v>44536</c:v>
                </c:pt>
                <c:pt idx="413">
                  <c:v>44537</c:v>
                </c:pt>
                <c:pt idx="414">
                  <c:v>44538</c:v>
                </c:pt>
                <c:pt idx="415">
                  <c:v>44539</c:v>
                </c:pt>
                <c:pt idx="416">
                  <c:v>44540</c:v>
                </c:pt>
                <c:pt idx="417">
                  <c:v>44541</c:v>
                </c:pt>
                <c:pt idx="418">
                  <c:v>44542</c:v>
                </c:pt>
                <c:pt idx="419">
                  <c:v>44543</c:v>
                </c:pt>
                <c:pt idx="420">
                  <c:v>44544</c:v>
                </c:pt>
                <c:pt idx="421">
                  <c:v>44545</c:v>
                </c:pt>
                <c:pt idx="422">
                  <c:v>44546</c:v>
                </c:pt>
                <c:pt idx="423">
                  <c:v>44547</c:v>
                </c:pt>
                <c:pt idx="424">
                  <c:v>44548</c:v>
                </c:pt>
                <c:pt idx="425">
                  <c:v>44549</c:v>
                </c:pt>
                <c:pt idx="426">
                  <c:v>44550</c:v>
                </c:pt>
                <c:pt idx="427">
                  <c:v>44551</c:v>
                </c:pt>
                <c:pt idx="428">
                  <c:v>44552</c:v>
                </c:pt>
                <c:pt idx="429">
                  <c:v>44553</c:v>
                </c:pt>
                <c:pt idx="430">
                  <c:v>44554</c:v>
                </c:pt>
                <c:pt idx="431">
                  <c:v>44555</c:v>
                </c:pt>
                <c:pt idx="432">
                  <c:v>44556</c:v>
                </c:pt>
                <c:pt idx="433">
                  <c:v>44557</c:v>
                </c:pt>
                <c:pt idx="434">
                  <c:v>44558</c:v>
                </c:pt>
                <c:pt idx="435">
                  <c:v>44559</c:v>
                </c:pt>
                <c:pt idx="436">
                  <c:v>44560</c:v>
                </c:pt>
                <c:pt idx="437">
                  <c:v>44561</c:v>
                </c:pt>
                <c:pt idx="438">
                  <c:v>44562</c:v>
                </c:pt>
                <c:pt idx="439">
                  <c:v>44563</c:v>
                </c:pt>
                <c:pt idx="440">
                  <c:v>44564</c:v>
                </c:pt>
                <c:pt idx="441">
                  <c:v>44565</c:v>
                </c:pt>
                <c:pt idx="442">
                  <c:v>44566</c:v>
                </c:pt>
                <c:pt idx="443">
                  <c:v>44567</c:v>
                </c:pt>
                <c:pt idx="444">
                  <c:v>44568</c:v>
                </c:pt>
                <c:pt idx="445">
                  <c:v>44569</c:v>
                </c:pt>
                <c:pt idx="446">
                  <c:v>44570</c:v>
                </c:pt>
                <c:pt idx="447">
                  <c:v>44571</c:v>
                </c:pt>
                <c:pt idx="448">
                  <c:v>44572</c:v>
                </c:pt>
                <c:pt idx="449">
                  <c:v>44573</c:v>
                </c:pt>
                <c:pt idx="450">
                  <c:v>44574</c:v>
                </c:pt>
                <c:pt idx="451">
                  <c:v>44575</c:v>
                </c:pt>
                <c:pt idx="452">
                  <c:v>44576</c:v>
                </c:pt>
                <c:pt idx="453">
                  <c:v>44577</c:v>
                </c:pt>
                <c:pt idx="454">
                  <c:v>44578</c:v>
                </c:pt>
                <c:pt idx="455">
                  <c:v>44579</c:v>
                </c:pt>
                <c:pt idx="456">
                  <c:v>44580</c:v>
                </c:pt>
                <c:pt idx="457">
                  <c:v>44581</c:v>
                </c:pt>
                <c:pt idx="458">
                  <c:v>44582</c:v>
                </c:pt>
                <c:pt idx="459">
                  <c:v>44583</c:v>
                </c:pt>
                <c:pt idx="460">
                  <c:v>44584</c:v>
                </c:pt>
                <c:pt idx="461">
                  <c:v>44585</c:v>
                </c:pt>
                <c:pt idx="462">
                  <c:v>44586</c:v>
                </c:pt>
                <c:pt idx="463">
                  <c:v>44587</c:v>
                </c:pt>
                <c:pt idx="464">
                  <c:v>44588</c:v>
                </c:pt>
                <c:pt idx="465">
                  <c:v>44589</c:v>
                </c:pt>
                <c:pt idx="466">
                  <c:v>44590</c:v>
                </c:pt>
                <c:pt idx="467">
                  <c:v>44591</c:v>
                </c:pt>
                <c:pt idx="468">
                  <c:v>44592</c:v>
                </c:pt>
                <c:pt idx="469">
                  <c:v>44593</c:v>
                </c:pt>
                <c:pt idx="470">
                  <c:v>44594</c:v>
                </c:pt>
                <c:pt idx="471">
                  <c:v>44595</c:v>
                </c:pt>
                <c:pt idx="472">
                  <c:v>44596</c:v>
                </c:pt>
                <c:pt idx="473">
                  <c:v>44597</c:v>
                </c:pt>
                <c:pt idx="474">
                  <c:v>44598</c:v>
                </c:pt>
                <c:pt idx="475">
                  <c:v>44599</c:v>
                </c:pt>
                <c:pt idx="476">
                  <c:v>44600</c:v>
                </c:pt>
                <c:pt idx="477">
                  <c:v>44601</c:v>
                </c:pt>
                <c:pt idx="478">
                  <c:v>44602</c:v>
                </c:pt>
                <c:pt idx="479">
                  <c:v>44603</c:v>
                </c:pt>
                <c:pt idx="480">
                  <c:v>44604</c:v>
                </c:pt>
                <c:pt idx="481">
                  <c:v>44605</c:v>
                </c:pt>
                <c:pt idx="482">
                  <c:v>44606</c:v>
                </c:pt>
                <c:pt idx="483">
                  <c:v>44607</c:v>
                </c:pt>
                <c:pt idx="484">
                  <c:v>44608</c:v>
                </c:pt>
                <c:pt idx="485">
                  <c:v>44609</c:v>
                </c:pt>
                <c:pt idx="486">
                  <c:v>44610</c:v>
                </c:pt>
                <c:pt idx="487">
                  <c:v>44611</c:v>
                </c:pt>
                <c:pt idx="488">
                  <c:v>44612</c:v>
                </c:pt>
                <c:pt idx="489">
                  <c:v>44613</c:v>
                </c:pt>
                <c:pt idx="490">
                  <c:v>44614</c:v>
                </c:pt>
                <c:pt idx="491">
                  <c:v>44615</c:v>
                </c:pt>
                <c:pt idx="492">
                  <c:v>44616</c:v>
                </c:pt>
                <c:pt idx="493">
                  <c:v>44617</c:v>
                </c:pt>
                <c:pt idx="494">
                  <c:v>44618</c:v>
                </c:pt>
                <c:pt idx="495">
                  <c:v>44619</c:v>
                </c:pt>
                <c:pt idx="496">
                  <c:v>44620</c:v>
                </c:pt>
                <c:pt idx="497">
                  <c:v>44621</c:v>
                </c:pt>
                <c:pt idx="498">
                  <c:v>44622</c:v>
                </c:pt>
                <c:pt idx="499">
                  <c:v>44623</c:v>
                </c:pt>
                <c:pt idx="500">
                  <c:v>44624</c:v>
                </c:pt>
                <c:pt idx="501">
                  <c:v>44625</c:v>
                </c:pt>
                <c:pt idx="502">
                  <c:v>44626</c:v>
                </c:pt>
                <c:pt idx="503">
                  <c:v>44627</c:v>
                </c:pt>
                <c:pt idx="504">
                  <c:v>44628</c:v>
                </c:pt>
                <c:pt idx="505">
                  <c:v>44629</c:v>
                </c:pt>
                <c:pt idx="506">
                  <c:v>44630</c:v>
                </c:pt>
                <c:pt idx="507">
                  <c:v>44631</c:v>
                </c:pt>
                <c:pt idx="508">
                  <c:v>44632</c:v>
                </c:pt>
                <c:pt idx="509">
                  <c:v>44633</c:v>
                </c:pt>
                <c:pt idx="510">
                  <c:v>44634</c:v>
                </c:pt>
                <c:pt idx="511">
                  <c:v>44635</c:v>
                </c:pt>
                <c:pt idx="512">
                  <c:v>44636</c:v>
                </c:pt>
                <c:pt idx="513">
                  <c:v>44637</c:v>
                </c:pt>
                <c:pt idx="514">
                  <c:v>44638</c:v>
                </c:pt>
                <c:pt idx="515">
                  <c:v>44639</c:v>
                </c:pt>
                <c:pt idx="516">
                  <c:v>44640</c:v>
                </c:pt>
                <c:pt idx="517">
                  <c:v>44641</c:v>
                </c:pt>
                <c:pt idx="518">
                  <c:v>44642</c:v>
                </c:pt>
                <c:pt idx="519">
                  <c:v>44643</c:v>
                </c:pt>
                <c:pt idx="520">
                  <c:v>44644</c:v>
                </c:pt>
                <c:pt idx="521">
                  <c:v>44645</c:v>
                </c:pt>
                <c:pt idx="522">
                  <c:v>44646</c:v>
                </c:pt>
                <c:pt idx="523">
                  <c:v>44647</c:v>
                </c:pt>
                <c:pt idx="524">
                  <c:v>44648</c:v>
                </c:pt>
                <c:pt idx="525">
                  <c:v>44649</c:v>
                </c:pt>
                <c:pt idx="526">
                  <c:v>44650</c:v>
                </c:pt>
                <c:pt idx="527">
                  <c:v>44651</c:v>
                </c:pt>
                <c:pt idx="528">
                  <c:v>44652</c:v>
                </c:pt>
                <c:pt idx="529">
                  <c:v>44653</c:v>
                </c:pt>
                <c:pt idx="530">
                  <c:v>44654</c:v>
                </c:pt>
                <c:pt idx="531">
                  <c:v>44655</c:v>
                </c:pt>
                <c:pt idx="532">
                  <c:v>44656</c:v>
                </c:pt>
                <c:pt idx="533">
                  <c:v>44657</c:v>
                </c:pt>
                <c:pt idx="534">
                  <c:v>44658</c:v>
                </c:pt>
                <c:pt idx="535">
                  <c:v>44659</c:v>
                </c:pt>
                <c:pt idx="536">
                  <c:v>44660</c:v>
                </c:pt>
                <c:pt idx="537">
                  <c:v>44661</c:v>
                </c:pt>
                <c:pt idx="538">
                  <c:v>44662</c:v>
                </c:pt>
                <c:pt idx="539">
                  <c:v>44663</c:v>
                </c:pt>
                <c:pt idx="540">
                  <c:v>44664</c:v>
                </c:pt>
                <c:pt idx="541">
                  <c:v>44665</c:v>
                </c:pt>
                <c:pt idx="542">
                  <c:v>44666</c:v>
                </c:pt>
                <c:pt idx="543">
                  <c:v>44667</c:v>
                </c:pt>
                <c:pt idx="544">
                  <c:v>44668</c:v>
                </c:pt>
                <c:pt idx="545">
                  <c:v>44669</c:v>
                </c:pt>
                <c:pt idx="546">
                  <c:v>44670</c:v>
                </c:pt>
                <c:pt idx="547">
                  <c:v>44671</c:v>
                </c:pt>
                <c:pt idx="548">
                  <c:v>44672</c:v>
                </c:pt>
                <c:pt idx="549">
                  <c:v>44673</c:v>
                </c:pt>
                <c:pt idx="550">
                  <c:v>44674</c:v>
                </c:pt>
                <c:pt idx="551">
                  <c:v>44675</c:v>
                </c:pt>
                <c:pt idx="552">
                  <c:v>44676</c:v>
                </c:pt>
                <c:pt idx="553">
                  <c:v>44677</c:v>
                </c:pt>
                <c:pt idx="554">
                  <c:v>44678</c:v>
                </c:pt>
                <c:pt idx="555">
                  <c:v>44679</c:v>
                </c:pt>
                <c:pt idx="556">
                  <c:v>44680</c:v>
                </c:pt>
                <c:pt idx="557">
                  <c:v>44681</c:v>
                </c:pt>
                <c:pt idx="558">
                  <c:v>44682</c:v>
                </c:pt>
                <c:pt idx="559">
                  <c:v>44683</c:v>
                </c:pt>
                <c:pt idx="560">
                  <c:v>44684</c:v>
                </c:pt>
                <c:pt idx="561">
                  <c:v>44685</c:v>
                </c:pt>
                <c:pt idx="562">
                  <c:v>44686</c:v>
                </c:pt>
                <c:pt idx="563">
                  <c:v>44687</c:v>
                </c:pt>
                <c:pt idx="564">
                  <c:v>44688</c:v>
                </c:pt>
                <c:pt idx="565">
                  <c:v>44689</c:v>
                </c:pt>
                <c:pt idx="566">
                  <c:v>44690</c:v>
                </c:pt>
                <c:pt idx="567">
                  <c:v>44691</c:v>
                </c:pt>
                <c:pt idx="568">
                  <c:v>44692</c:v>
                </c:pt>
                <c:pt idx="569">
                  <c:v>44693</c:v>
                </c:pt>
                <c:pt idx="570">
                  <c:v>44694</c:v>
                </c:pt>
                <c:pt idx="571">
                  <c:v>44695</c:v>
                </c:pt>
                <c:pt idx="572">
                  <c:v>44696</c:v>
                </c:pt>
                <c:pt idx="573">
                  <c:v>44697</c:v>
                </c:pt>
                <c:pt idx="574">
                  <c:v>44698</c:v>
                </c:pt>
                <c:pt idx="575">
                  <c:v>44699</c:v>
                </c:pt>
                <c:pt idx="576">
                  <c:v>44700</c:v>
                </c:pt>
                <c:pt idx="577">
                  <c:v>44701</c:v>
                </c:pt>
                <c:pt idx="578">
                  <c:v>44702</c:v>
                </c:pt>
                <c:pt idx="579">
                  <c:v>44703</c:v>
                </c:pt>
                <c:pt idx="580">
                  <c:v>44704</c:v>
                </c:pt>
                <c:pt idx="581">
                  <c:v>44705</c:v>
                </c:pt>
                <c:pt idx="582">
                  <c:v>44706</c:v>
                </c:pt>
                <c:pt idx="583">
                  <c:v>44707</c:v>
                </c:pt>
                <c:pt idx="584">
                  <c:v>44708</c:v>
                </c:pt>
                <c:pt idx="585">
                  <c:v>44709</c:v>
                </c:pt>
                <c:pt idx="586">
                  <c:v>44710</c:v>
                </c:pt>
                <c:pt idx="587">
                  <c:v>44711</c:v>
                </c:pt>
                <c:pt idx="588">
                  <c:v>44712</c:v>
                </c:pt>
                <c:pt idx="589">
                  <c:v>44713</c:v>
                </c:pt>
                <c:pt idx="590">
                  <c:v>44714</c:v>
                </c:pt>
                <c:pt idx="591">
                  <c:v>44715</c:v>
                </c:pt>
                <c:pt idx="592">
                  <c:v>44716</c:v>
                </c:pt>
                <c:pt idx="593">
                  <c:v>44717</c:v>
                </c:pt>
                <c:pt idx="594">
                  <c:v>44718</c:v>
                </c:pt>
                <c:pt idx="595">
                  <c:v>44719</c:v>
                </c:pt>
                <c:pt idx="596">
                  <c:v>44720</c:v>
                </c:pt>
                <c:pt idx="597">
                  <c:v>44721</c:v>
                </c:pt>
                <c:pt idx="598">
                  <c:v>44722</c:v>
                </c:pt>
                <c:pt idx="599">
                  <c:v>44723</c:v>
                </c:pt>
                <c:pt idx="600">
                  <c:v>44724</c:v>
                </c:pt>
                <c:pt idx="601">
                  <c:v>44725</c:v>
                </c:pt>
                <c:pt idx="602">
                  <c:v>44726</c:v>
                </c:pt>
                <c:pt idx="603">
                  <c:v>44727</c:v>
                </c:pt>
                <c:pt idx="604">
                  <c:v>44728</c:v>
                </c:pt>
                <c:pt idx="605">
                  <c:v>44729</c:v>
                </c:pt>
                <c:pt idx="606">
                  <c:v>44730</c:v>
                </c:pt>
                <c:pt idx="607">
                  <c:v>44731</c:v>
                </c:pt>
                <c:pt idx="608">
                  <c:v>44732</c:v>
                </c:pt>
                <c:pt idx="609">
                  <c:v>44733</c:v>
                </c:pt>
                <c:pt idx="610">
                  <c:v>44734</c:v>
                </c:pt>
                <c:pt idx="611">
                  <c:v>44735</c:v>
                </c:pt>
                <c:pt idx="612">
                  <c:v>44736</c:v>
                </c:pt>
                <c:pt idx="613">
                  <c:v>44737</c:v>
                </c:pt>
                <c:pt idx="614">
                  <c:v>44738</c:v>
                </c:pt>
                <c:pt idx="615">
                  <c:v>44739</c:v>
                </c:pt>
                <c:pt idx="616">
                  <c:v>44740</c:v>
                </c:pt>
                <c:pt idx="617">
                  <c:v>44741</c:v>
                </c:pt>
                <c:pt idx="618">
                  <c:v>44742</c:v>
                </c:pt>
                <c:pt idx="619">
                  <c:v>44743</c:v>
                </c:pt>
                <c:pt idx="620">
                  <c:v>44744</c:v>
                </c:pt>
                <c:pt idx="621">
                  <c:v>44745</c:v>
                </c:pt>
                <c:pt idx="622">
                  <c:v>44746</c:v>
                </c:pt>
                <c:pt idx="623">
                  <c:v>44747</c:v>
                </c:pt>
                <c:pt idx="624">
                  <c:v>44748</c:v>
                </c:pt>
                <c:pt idx="625">
                  <c:v>44749</c:v>
                </c:pt>
                <c:pt idx="626">
                  <c:v>44750</c:v>
                </c:pt>
              </c:numCache>
            </c:numRef>
          </c:cat>
          <c:val>
            <c:numRef>
              <c:f>WWTP!$T$2:$T$628</c:f>
              <c:numCache>
                <c:formatCode>General</c:formatCode>
                <c:ptCount val="627"/>
                <c:pt idx="73" formatCode="0.0">
                  <c:v>140</c:v>
                </c:pt>
                <c:pt idx="438" formatCode="0.0">
                  <c:v>140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B55-4162-935F-8220B784D985}"/>
            </c:ext>
          </c:extLst>
        </c:ser>
        <c:ser>
          <c:idx val="4"/>
          <c:order val="3"/>
          <c:tx>
            <c:strRef>
              <c:f>WWTP!$D$1</c:f>
              <c:strCache>
                <c:ptCount val="1"/>
                <c:pt idx="0">
                  <c:v>NO2*100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tx1">
                  <a:alpha val="44000"/>
                </a:schemeClr>
              </a:solidFill>
              <a:ln w="9525">
                <a:solidFill>
                  <a:schemeClr val="tx1">
                    <a:alpha val="99000"/>
                  </a:schemeClr>
                </a:solidFill>
              </a:ln>
              <a:effectLst/>
            </c:spPr>
          </c:marker>
          <c:cat>
            <c:numRef>
              <c:f>WWTP!$A$2:$A$628</c:f>
              <c:numCache>
                <c:formatCode>m/d/yyyy</c:formatCode>
                <c:ptCount val="627"/>
                <c:pt idx="0">
                  <c:v>44124</c:v>
                </c:pt>
                <c:pt idx="1">
                  <c:v>44125</c:v>
                </c:pt>
                <c:pt idx="2">
                  <c:v>44126</c:v>
                </c:pt>
                <c:pt idx="3">
                  <c:v>44127</c:v>
                </c:pt>
                <c:pt idx="4">
                  <c:v>44128</c:v>
                </c:pt>
                <c:pt idx="5">
                  <c:v>44129</c:v>
                </c:pt>
                <c:pt idx="6">
                  <c:v>44130</c:v>
                </c:pt>
                <c:pt idx="7">
                  <c:v>44131</c:v>
                </c:pt>
                <c:pt idx="8">
                  <c:v>44132</c:v>
                </c:pt>
                <c:pt idx="9">
                  <c:v>44133</c:v>
                </c:pt>
                <c:pt idx="10">
                  <c:v>44134</c:v>
                </c:pt>
                <c:pt idx="11">
                  <c:v>44135</c:v>
                </c:pt>
                <c:pt idx="12">
                  <c:v>44136</c:v>
                </c:pt>
                <c:pt idx="13">
                  <c:v>44137</c:v>
                </c:pt>
                <c:pt idx="14">
                  <c:v>44138</c:v>
                </c:pt>
                <c:pt idx="15">
                  <c:v>44139</c:v>
                </c:pt>
                <c:pt idx="16">
                  <c:v>44140</c:v>
                </c:pt>
                <c:pt idx="17">
                  <c:v>44141</c:v>
                </c:pt>
                <c:pt idx="18">
                  <c:v>44142</c:v>
                </c:pt>
                <c:pt idx="19">
                  <c:v>44143</c:v>
                </c:pt>
                <c:pt idx="20">
                  <c:v>44144</c:v>
                </c:pt>
                <c:pt idx="21">
                  <c:v>44145</c:v>
                </c:pt>
                <c:pt idx="22">
                  <c:v>44146</c:v>
                </c:pt>
                <c:pt idx="23">
                  <c:v>44147</c:v>
                </c:pt>
                <c:pt idx="24">
                  <c:v>44148</c:v>
                </c:pt>
                <c:pt idx="25">
                  <c:v>44149</c:v>
                </c:pt>
                <c:pt idx="26">
                  <c:v>44150</c:v>
                </c:pt>
                <c:pt idx="27">
                  <c:v>44151</c:v>
                </c:pt>
                <c:pt idx="28">
                  <c:v>44152</c:v>
                </c:pt>
                <c:pt idx="29">
                  <c:v>44153</c:v>
                </c:pt>
                <c:pt idx="30">
                  <c:v>44154</c:v>
                </c:pt>
                <c:pt idx="31">
                  <c:v>44155</c:v>
                </c:pt>
                <c:pt idx="32">
                  <c:v>44156</c:v>
                </c:pt>
                <c:pt idx="33">
                  <c:v>44157</c:v>
                </c:pt>
                <c:pt idx="34">
                  <c:v>44158</c:v>
                </c:pt>
                <c:pt idx="35">
                  <c:v>44159</c:v>
                </c:pt>
                <c:pt idx="36">
                  <c:v>44160</c:v>
                </c:pt>
                <c:pt idx="37">
                  <c:v>44161</c:v>
                </c:pt>
                <c:pt idx="38">
                  <c:v>44162</c:v>
                </c:pt>
                <c:pt idx="39">
                  <c:v>44163</c:v>
                </c:pt>
                <c:pt idx="40">
                  <c:v>44164</c:v>
                </c:pt>
                <c:pt idx="41">
                  <c:v>44165</c:v>
                </c:pt>
                <c:pt idx="42">
                  <c:v>44166</c:v>
                </c:pt>
                <c:pt idx="43">
                  <c:v>44167</c:v>
                </c:pt>
                <c:pt idx="44">
                  <c:v>44168</c:v>
                </c:pt>
                <c:pt idx="45">
                  <c:v>44169</c:v>
                </c:pt>
                <c:pt idx="46">
                  <c:v>44170</c:v>
                </c:pt>
                <c:pt idx="47">
                  <c:v>44171</c:v>
                </c:pt>
                <c:pt idx="48">
                  <c:v>44172</c:v>
                </c:pt>
                <c:pt idx="49">
                  <c:v>44173</c:v>
                </c:pt>
                <c:pt idx="50">
                  <c:v>44174</c:v>
                </c:pt>
                <c:pt idx="51">
                  <c:v>44175</c:v>
                </c:pt>
                <c:pt idx="52">
                  <c:v>44176</c:v>
                </c:pt>
                <c:pt idx="53">
                  <c:v>44177</c:v>
                </c:pt>
                <c:pt idx="54">
                  <c:v>44178</c:v>
                </c:pt>
                <c:pt idx="55">
                  <c:v>44179</c:v>
                </c:pt>
                <c:pt idx="56">
                  <c:v>44180</c:v>
                </c:pt>
                <c:pt idx="57">
                  <c:v>44181</c:v>
                </c:pt>
                <c:pt idx="58">
                  <c:v>44182</c:v>
                </c:pt>
                <c:pt idx="59">
                  <c:v>44183</c:v>
                </c:pt>
                <c:pt idx="60">
                  <c:v>44184</c:v>
                </c:pt>
                <c:pt idx="61">
                  <c:v>44185</c:v>
                </c:pt>
                <c:pt idx="62">
                  <c:v>44186</c:v>
                </c:pt>
                <c:pt idx="63">
                  <c:v>44187</c:v>
                </c:pt>
                <c:pt idx="64">
                  <c:v>44188</c:v>
                </c:pt>
                <c:pt idx="65">
                  <c:v>44189</c:v>
                </c:pt>
                <c:pt idx="66">
                  <c:v>44190</c:v>
                </c:pt>
                <c:pt idx="67">
                  <c:v>44191</c:v>
                </c:pt>
                <c:pt idx="68">
                  <c:v>44192</c:v>
                </c:pt>
                <c:pt idx="69">
                  <c:v>44193</c:v>
                </c:pt>
                <c:pt idx="70">
                  <c:v>44194</c:v>
                </c:pt>
                <c:pt idx="71">
                  <c:v>44195</c:v>
                </c:pt>
                <c:pt idx="72">
                  <c:v>44196</c:v>
                </c:pt>
                <c:pt idx="73">
                  <c:v>44197</c:v>
                </c:pt>
                <c:pt idx="74">
                  <c:v>44198</c:v>
                </c:pt>
                <c:pt idx="75">
                  <c:v>44199</c:v>
                </c:pt>
                <c:pt idx="76">
                  <c:v>44200</c:v>
                </c:pt>
                <c:pt idx="77">
                  <c:v>44201</c:v>
                </c:pt>
                <c:pt idx="78">
                  <c:v>44202</c:v>
                </c:pt>
                <c:pt idx="79">
                  <c:v>44203</c:v>
                </c:pt>
                <c:pt idx="80">
                  <c:v>44204</c:v>
                </c:pt>
                <c:pt idx="81">
                  <c:v>44205</c:v>
                </c:pt>
                <c:pt idx="82">
                  <c:v>44206</c:v>
                </c:pt>
                <c:pt idx="83">
                  <c:v>44207</c:v>
                </c:pt>
                <c:pt idx="84">
                  <c:v>44208</c:v>
                </c:pt>
                <c:pt idx="85">
                  <c:v>44209</c:v>
                </c:pt>
                <c:pt idx="86">
                  <c:v>44210</c:v>
                </c:pt>
                <c:pt idx="87">
                  <c:v>44211</c:v>
                </c:pt>
                <c:pt idx="88">
                  <c:v>44212</c:v>
                </c:pt>
                <c:pt idx="89">
                  <c:v>44213</c:v>
                </c:pt>
                <c:pt idx="90">
                  <c:v>44214</c:v>
                </c:pt>
                <c:pt idx="91">
                  <c:v>44215</c:v>
                </c:pt>
                <c:pt idx="92">
                  <c:v>44216</c:v>
                </c:pt>
                <c:pt idx="93">
                  <c:v>44217</c:v>
                </c:pt>
                <c:pt idx="94">
                  <c:v>44218</c:v>
                </c:pt>
                <c:pt idx="95">
                  <c:v>44219</c:v>
                </c:pt>
                <c:pt idx="96">
                  <c:v>44220</c:v>
                </c:pt>
                <c:pt idx="97">
                  <c:v>44221</c:v>
                </c:pt>
                <c:pt idx="98">
                  <c:v>44222</c:v>
                </c:pt>
                <c:pt idx="99">
                  <c:v>44223</c:v>
                </c:pt>
                <c:pt idx="100">
                  <c:v>44224</c:v>
                </c:pt>
                <c:pt idx="101">
                  <c:v>44225</c:v>
                </c:pt>
                <c:pt idx="102">
                  <c:v>44226</c:v>
                </c:pt>
                <c:pt idx="103">
                  <c:v>44227</c:v>
                </c:pt>
                <c:pt idx="104">
                  <c:v>44228</c:v>
                </c:pt>
                <c:pt idx="105">
                  <c:v>44229</c:v>
                </c:pt>
                <c:pt idx="106">
                  <c:v>44230</c:v>
                </c:pt>
                <c:pt idx="107">
                  <c:v>44231</c:v>
                </c:pt>
                <c:pt idx="108">
                  <c:v>44232</c:v>
                </c:pt>
                <c:pt idx="109">
                  <c:v>44233</c:v>
                </c:pt>
                <c:pt idx="110">
                  <c:v>44234</c:v>
                </c:pt>
                <c:pt idx="111">
                  <c:v>44235</c:v>
                </c:pt>
                <c:pt idx="112">
                  <c:v>44236</c:v>
                </c:pt>
                <c:pt idx="113">
                  <c:v>44237</c:v>
                </c:pt>
                <c:pt idx="114">
                  <c:v>44238</c:v>
                </c:pt>
                <c:pt idx="115">
                  <c:v>44239</c:v>
                </c:pt>
                <c:pt idx="116">
                  <c:v>44240</c:v>
                </c:pt>
                <c:pt idx="117">
                  <c:v>44241</c:v>
                </c:pt>
                <c:pt idx="118">
                  <c:v>44242</c:v>
                </c:pt>
                <c:pt idx="119">
                  <c:v>44243</c:v>
                </c:pt>
                <c:pt idx="120">
                  <c:v>44244</c:v>
                </c:pt>
                <c:pt idx="121">
                  <c:v>44245</c:v>
                </c:pt>
                <c:pt idx="122">
                  <c:v>44246</c:v>
                </c:pt>
                <c:pt idx="123">
                  <c:v>44247</c:v>
                </c:pt>
                <c:pt idx="124">
                  <c:v>44248</c:v>
                </c:pt>
                <c:pt idx="125">
                  <c:v>44249</c:v>
                </c:pt>
                <c:pt idx="126">
                  <c:v>44250</c:v>
                </c:pt>
                <c:pt idx="127">
                  <c:v>44251</c:v>
                </c:pt>
                <c:pt idx="128">
                  <c:v>44252</c:v>
                </c:pt>
                <c:pt idx="129">
                  <c:v>44253</c:v>
                </c:pt>
                <c:pt idx="130">
                  <c:v>44254</c:v>
                </c:pt>
                <c:pt idx="131">
                  <c:v>44255</c:v>
                </c:pt>
                <c:pt idx="132">
                  <c:v>44256</c:v>
                </c:pt>
                <c:pt idx="133">
                  <c:v>44257</c:v>
                </c:pt>
                <c:pt idx="134">
                  <c:v>44258</c:v>
                </c:pt>
                <c:pt idx="135">
                  <c:v>44259</c:v>
                </c:pt>
                <c:pt idx="136">
                  <c:v>44260</c:v>
                </c:pt>
                <c:pt idx="137">
                  <c:v>44261</c:v>
                </c:pt>
                <c:pt idx="138">
                  <c:v>44262</c:v>
                </c:pt>
                <c:pt idx="139">
                  <c:v>44263</c:v>
                </c:pt>
                <c:pt idx="140">
                  <c:v>44264</c:v>
                </c:pt>
                <c:pt idx="141">
                  <c:v>44265</c:v>
                </c:pt>
                <c:pt idx="142">
                  <c:v>44266</c:v>
                </c:pt>
                <c:pt idx="143">
                  <c:v>44267</c:v>
                </c:pt>
                <c:pt idx="144">
                  <c:v>44268</c:v>
                </c:pt>
                <c:pt idx="145">
                  <c:v>44269</c:v>
                </c:pt>
                <c:pt idx="146">
                  <c:v>44270</c:v>
                </c:pt>
                <c:pt idx="147">
                  <c:v>44271</c:v>
                </c:pt>
                <c:pt idx="148">
                  <c:v>44272</c:v>
                </c:pt>
                <c:pt idx="149">
                  <c:v>44273</c:v>
                </c:pt>
                <c:pt idx="150">
                  <c:v>44274</c:v>
                </c:pt>
                <c:pt idx="151">
                  <c:v>44275</c:v>
                </c:pt>
                <c:pt idx="152">
                  <c:v>44276</c:v>
                </c:pt>
                <c:pt idx="153">
                  <c:v>44277</c:v>
                </c:pt>
                <c:pt idx="154">
                  <c:v>44278</c:v>
                </c:pt>
                <c:pt idx="155">
                  <c:v>44279</c:v>
                </c:pt>
                <c:pt idx="156">
                  <c:v>44280</c:v>
                </c:pt>
                <c:pt idx="157">
                  <c:v>44281</c:v>
                </c:pt>
                <c:pt idx="158">
                  <c:v>44282</c:v>
                </c:pt>
                <c:pt idx="159">
                  <c:v>44283</c:v>
                </c:pt>
                <c:pt idx="160">
                  <c:v>44284</c:v>
                </c:pt>
                <c:pt idx="161">
                  <c:v>44285</c:v>
                </c:pt>
                <c:pt idx="162">
                  <c:v>44286</c:v>
                </c:pt>
                <c:pt idx="163">
                  <c:v>44287</c:v>
                </c:pt>
                <c:pt idx="164">
                  <c:v>44288</c:v>
                </c:pt>
                <c:pt idx="165">
                  <c:v>44289</c:v>
                </c:pt>
                <c:pt idx="166">
                  <c:v>44290</c:v>
                </c:pt>
                <c:pt idx="167">
                  <c:v>44291</c:v>
                </c:pt>
                <c:pt idx="168">
                  <c:v>44292</c:v>
                </c:pt>
                <c:pt idx="169">
                  <c:v>44293</c:v>
                </c:pt>
                <c:pt idx="170">
                  <c:v>44294</c:v>
                </c:pt>
                <c:pt idx="171">
                  <c:v>44295</c:v>
                </c:pt>
                <c:pt idx="172">
                  <c:v>44296</c:v>
                </c:pt>
                <c:pt idx="173">
                  <c:v>44297</c:v>
                </c:pt>
                <c:pt idx="174">
                  <c:v>44298</c:v>
                </c:pt>
                <c:pt idx="175">
                  <c:v>44299</c:v>
                </c:pt>
                <c:pt idx="176">
                  <c:v>44300</c:v>
                </c:pt>
                <c:pt idx="177">
                  <c:v>44301</c:v>
                </c:pt>
                <c:pt idx="178">
                  <c:v>44302</c:v>
                </c:pt>
                <c:pt idx="179">
                  <c:v>44303</c:v>
                </c:pt>
                <c:pt idx="180">
                  <c:v>44304</c:v>
                </c:pt>
                <c:pt idx="181">
                  <c:v>44305</c:v>
                </c:pt>
                <c:pt idx="182">
                  <c:v>44306</c:v>
                </c:pt>
                <c:pt idx="183">
                  <c:v>44307</c:v>
                </c:pt>
                <c:pt idx="184">
                  <c:v>44308</c:v>
                </c:pt>
                <c:pt idx="185">
                  <c:v>44309</c:v>
                </c:pt>
                <c:pt idx="186">
                  <c:v>44310</c:v>
                </c:pt>
                <c:pt idx="187">
                  <c:v>44311</c:v>
                </c:pt>
                <c:pt idx="188">
                  <c:v>44312</c:v>
                </c:pt>
                <c:pt idx="189">
                  <c:v>44313</c:v>
                </c:pt>
                <c:pt idx="190">
                  <c:v>44314</c:v>
                </c:pt>
                <c:pt idx="191">
                  <c:v>44315</c:v>
                </c:pt>
                <c:pt idx="192">
                  <c:v>44316</c:v>
                </c:pt>
                <c:pt idx="193">
                  <c:v>44317</c:v>
                </c:pt>
                <c:pt idx="194">
                  <c:v>44318</c:v>
                </c:pt>
                <c:pt idx="195">
                  <c:v>44319</c:v>
                </c:pt>
                <c:pt idx="196">
                  <c:v>44320</c:v>
                </c:pt>
                <c:pt idx="197">
                  <c:v>44321</c:v>
                </c:pt>
                <c:pt idx="198">
                  <c:v>44322</c:v>
                </c:pt>
                <c:pt idx="199">
                  <c:v>44323</c:v>
                </c:pt>
                <c:pt idx="200">
                  <c:v>44324</c:v>
                </c:pt>
                <c:pt idx="201">
                  <c:v>44325</c:v>
                </c:pt>
                <c:pt idx="202">
                  <c:v>44326</c:v>
                </c:pt>
                <c:pt idx="203">
                  <c:v>44327</c:v>
                </c:pt>
                <c:pt idx="204">
                  <c:v>44328</c:v>
                </c:pt>
                <c:pt idx="205">
                  <c:v>44329</c:v>
                </c:pt>
                <c:pt idx="206">
                  <c:v>44330</c:v>
                </c:pt>
                <c:pt idx="207">
                  <c:v>44331</c:v>
                </c:pt>
                <c:pt idx="208">
                  <c:v>44332</c:v>
                </c:pt>
                <c:pt idx="209">
                  <c:v>44333</c:v>
                </c:pt>
                <c:pt idx="210">
                  <c:v>44334</c:v>
                </c:pt>
                <c:pt idx="211">
                  <c:v>44335</c:v>
                </c:pt>
                <c:pt idx="212">
                  <c:v>44336</c:v>
                </c:pt>
                <c:pt idx="213">
                  <c:v>44337</c:v>
                </c:pt>
                <c:pt idx="214">
                  <c:v>44338</c:v>
                </c:pt>
                <c:pt idx="215">
                  <c:v>44339</c:v>
                </c:pt>
                <c:pt idx="216">
                  <c:v>44340</c:v>
                </c:pt>
                <c:pt idx="217">
                  <c:v>44341</c:v>
                </c:pt>
                <c:pt idx="218">
                  <c:v>44342</c:v>
                </c:pt>
                <c:pt idx="219">
                  <c:v>44343</c:v>
                </c:pt>
                <c:pt idx="220">
                  <c:v>44344</c:v>
                </c:pt>
                <c:pt idx="221">
                  <c:v>44345</c:v>
                </c:pt>
                <c:pt idx="222">
                  <c:v>44346</c:v>
                </c:pt>
                <c:pt idx="223">
                  <c:v>44347</c:v>
                </c:pt>
                <c:pt idx="224">
                  <c:v>44348</c:v>
                </c:pt>
                <c:pt idx="225">
                  <c:v>44349</c:v>
                </c:pt>
                <c:pt idx="226">
                  <c:v>44350</c:v>
                </c:pt>
                <c:pt idx="227">
                  <c:v>44351</c:v>
                </c:pt>
                <c:pt idx="228">
                  <c:v>44352</c:v>
                </c:pt>
                <c:pt idx="229">
                  <c:v>44353</c:v>
                </c:pt>
                <c:pt idx="230">
                  <c:v>44354</c:v>
                </c:pt>
                <c:pt idx="231">
                  <c:v>44355</c:v>
                </c:pt>
                <c:pt idx="232">
                  <c:v>44356</c:v>
                </c:pt>
                <c:pt idx="233">
                  <c:v>44357</c:v>
                </c:pt>
                <c:pt idx="234">
                  <c:v>44358</c:v>
                </c:pt>
                <c:pt idx="235">
                  <c:v>44359</c:v>
                </c:pt>
                <c:pt idx="236">
                  <c:v>44360</c:v>
                </c:pt>
                <c:pt idx="237">
                  <c:v>44361</c:v>
                </c:pt>
                <c:pt idx="238">
                  <c:v>44362</c:v>
                </c:pt>
                <c:pt idx="239">
                  <c:v>44363</c:v>
                </c:pt>
                <c:pt idx="240">
                  <c:v>44364</c:v>
                </c:pt>
                <c:pt idx="241">
                  <c:v>44365</c:v>
                </c:pt>
                <c:pt idx="242">
                  <c:v>44366</c:v>
                </c:pt>
                <c:pt idx="243">
                  <c:v>44367</c:v>
                </c:pt>
                <c:pt idx="244">
                  <c:v>44368</c:v>
                </c:pt>
                <c:pt idx="245">
                  <c:v>44369</c:v>
                </c:pt>
                <c:pt idx="246">
                  <c:v>44370</c:v>
                </c:pt>
                <c:pt idx="247">
                  <c:v>44371</c:v>
                </c:pt>
                <c:pt idx="248">
                  <c:v>44372</c:v>
                </c:pt>
                <c:pt idx="249">
                  <c:v>44373</c:v>
                </c:pt>
                <c:pt idx="250">
                  <c:v>44374</c:v>
                </c:pt>
                <c:pt idx="251">
                  <c:v>44375</c:v>
                </c:pt>
                <c:pt idx="252">
                  <c:v>44376</c:v>
                </c:pt>
                <c:pt idx="253">
                  <c:v>44377</c:v>
                </c:pt>
                <c:pt idx="254">
                  <c:v>44378</c:v>
                </c:pt>
                <c:pt idx="255">
                  <c:v>44379</c:v>
                </c:pt>
                <c:pt idx="256">
                  <c:v>44380</c:v>
                </c:pt>
                <c:pt idx="257">
                  <c:v>44381</c:v>
                </c:pt>
                <c:pt idx="258">
                  <c:v>44382</c:v>
                </c:pt>
                <c:pt idx="259">
                  <c:v>44383</c:v>
                </c:pt>
                <c:pt idx="260">
                  <c:v>44384</c:v>
                </c:pt>
                <c:pt idx="261">
                  <c:v>44385</c:v>
                </c:pt>
                <c:pt idx="262">
                  <c:v>44386</c:v>
                </c:pt>
                <c:pt idx="263">
                  <c:v>44387</c:v>
                </c:pt>
                <c:pt idx="264">
                  <c:v>44388</c:v>
                </c:pt>
                <c:pt idx="265">
                  <c:v>44389</c:v>
                </c:pt>
                <c:pt idx="266">
                  <c:v>44390</c:v>
                </c:pt>
                <c:pt idx="267">
                  <c:v>44391</c:v>
                </c:pt>
                <c:pt idx="268">
                  <c:v>44392</c:v>
                </c:pt>
                <c:pt idx="269">
                  <c:v>44393</c:v>
                </c:pt>
                <c:pt idx="270">
                  <c:v>44394</c:v>
                </c:pt>
                <c:pt idx="271">
                  <c:v>44395</c:v>
                </c:pt>
                <c:pt idx="272">
                  <c:v>44396</c:v>
                </c:pt>
                <c:pt idx="273">
                  <c:v>44397</c:v>
                </c:pt>
                <c:pt idx="274">
                  <c:v>44398</c:v>
                </c:pt>
                <c:pt idx="275">
                  <c:v>44399</c:v>
                </c:pt>
                <c:pt idx="276">
                  <c:v>44400</c:v>
                </c:pt>
                <c:pt idx="277">
                  <c:v>44401</c:v>
                </c:pt>
                <c:pt idx="278">
                  <c:v>44402</c:v>
                </c:pt>
                <c:pt idx="279">
                  <c:v>44403</c:v>
                </c:pt>
                <c:pt idx="280">
                  <c:v>44404</c:v>
                </c:pt>
                <c:pt idx="281">
                  <c:v>44405</c:v>
                </c:pt>
                <c:pt idx="282">
                  <c:v>44406</c:v>
                </c:pt>
                <c:pt idx="283">
                  <c:v>44407</c:v>
                </c:pt>
                <c:pt idx="284">
                  <c:v>44408</c:v>
                </c:pt>
                <c:pt idx="285">
                  <c:v>44409</c:v>
                </c:pt>
                <c:pt idx="286">
                  <c:v>44410</c:v>
                </c:pt>
                <c:pt idx="287">
                  <c:v>44411</c:v>
                </c:pt>
                <c:pt idx="288">
                  <c:v>44412</c:v>
                </c:pt>
                <c:pt idx="289">
                  <c:v>44413</c:v>
                </c:pt>
                <c:pt idx="290">
                  <c:v>44414</c:v>
                </c:pt>
                <c:pt idx="291">
                  <c:v>44415</c:v>
                </c:pt>
                <c:pt idx="292">
                  <c:v>44416</c:v>
                </c:pt>
                <c:pt idx="293">
                  <c:v>44417</c:v>
                </c:pt>
                <c:pt idx="294">
                  <c:v>44418</c:v>
                </c:pt>
                <c:pt idx="295">
                  <c:v>44419</c:v>
                </c:pt>
                <c:pt idx="296">
                  <c:v>44420</c:v>
                </c:pt>
                <c:pt idx="297">
                  <c:v>44421</c:v>
                </c:pt>
                <c:pt idx="298">
                  <c:v>44422</c:v>
                </c:pt>
                <c:pt idx="299">
                  <c:v>44423</c:v>
                </c:pt>
                <c:pt idx="300">
                  <c:v>44424</c:v>
                </c:pt>
                <c:pt idx="301">
                  <c:v>44425</c:v>
                </c:pt>
                <c:pt idx="302">
                  <c:v>44426</c:v>
                </c:pt>
                <c:pt idx="303">
                  <c:v>44427</c:v>
                </c:pt>
                <c:pt idx="304">
                  <c:v>44428</c:v>
                </c:pt>
                <c:pt idx="305">
                  <c:v>44429</c:v>
                </c:pt>
                <c:pt idx="306">
                  <c:v>44430</c:v>
                </c:pt>
                <c:pt idx="307">
                  <c:v>44431</c:v>
                </c:pt>
                <c:pt idx="308">
                  <c:v>44432</c:v>
                </c:pt>
                <c:pt idx="309">
                  <c:v>44433</c:v>
                </c:pt>
                <c:pt idx="310">
                  <c:v>44434</c:v>
                </c:pt>
                <c:pt idx="311">
                  <c:v>44435</c:v>
                </c:pt>
                <c:pt idx="312">
                  <c:v>44436</c:v>
                </c:pt>
                <c:pt idx="313">
                  <c:v>44437</c:v>
                </c:pt>
                <c:pt idx="314">
                  <c:v>44438</c:v>
                </c:pt>
                <c:pt idx="315">
                  <c:v>44439</c:v>
                </c:pt>
                <c:pt idx="316">
                  <c:v>44440</c:v>
                </c:pt>
                <c:pt idx="317">
                  <c:v>44441</c:v>
                </c:pt>
                <c:pt idx="318">
                  <c:v>44442</c:v>
                </c:pt>
                <c:pt idx="319">
                  <c:v>44443</c:v>
                </c:pt>
                <c:pt idx="320">
                  <c:v>44444</c:v>
                </c:pt>
                <c:pt idx="321">
                  <c:v>44445</c:v>
                </c:pt>
                <c:pt idx="322">
                  <c:v>44446</c:v>
                </c:pt>
                <c:pt idx="323">
                  <c:v>44447</c:v>
                </c:pt>
                <c:pt idx="324">
                  <c:v>44448</c:v>
                </c:pt>
                <c:pt idx="325">
                  <c:v>44449</c:v>
                </c:pt>
                <c:pt idx="326">
                  <c:v>44450</c:v>
                </c:pt>
                <c:pt idx="327">
                  <c:v>44451</c:v>
                </c:pt>
                <c:pt idx="328">
                  <c:v>44452</c:v>
                </c:pt>
                <c:pt idx="329">
                  <c:v>44453</c:v>
                </c:pt>
                <c:pt idx="330">
                  <c:v>44454</c:v>
                </c:pt>
                <c:pt idx="331">
                  <c:v>44455</c:v>
                </c:pt>
                <c:pt idx="332">
                  <c:v>44456</c:v>
                </c:pt>
                <c:pt idx="333">
                  <c:v>44457</c:v>
                </c:pt>
                <c:pt idx="334">
                  <c:v>44458</c:v>
                </c:pt>
                <c:pt idx="335">
                  <c:v>44459</c:v>
                </c:pt>
                <c:pt idx="336">
                  <c:v>44460</c:v>
                </c:pt>
                <c:pt idx="337">
                  <c:v>44461</c:v>
                </c:pt>
                <c:pt idx="338">
                  <c:v>44462</c:v>
                </c:pt>
                <c:pt idx="339">
                  <c:v>44463</c:v>
                </c:pt>
                <c:pt idx="340">
                  <c:v>44464</c:v>
                </c:pt>
                <c:pt idx="341">
                  <c:v>44465</c:v>
                </c:pt>
                <c:pt idx="342">
                  <c:v>44466</c:v>
                </c:pt>
                <c:pt idx="343">
                  <c:v>44467</c:v>
                </c:pt>
                <c:pt idx="344">
                  <c:v>44468</c:v>
                </c:pt>
                <c:pt idx="345">
                  <c:v>44469</c:v>
                </c:pt>
                <c:pt idx="346">
                  <c:v>44470</c:v>
                </c:pt>
                <c:pt idx="347">
                  <c:v>44471</c:v>
                </c:pt>
                <c:pt idx="348">
                  <c:v>44472</c:v>
                </c:pt>
                <c:pt idx="349">
                  <c:v>44473</c:v>
                </c:pt>
                <c:pt idx="350">
                  <c:v>44474</c:v>
                </c:pt>
                <c:pt idx="351">
                  <c:v>44475</c:v>
                </c:pt>
                <c:pt idx="352">
                  <c:v>44476</c:v>
                </c:pt>
                <c:pt idx="353">
                  <c:v>44477</c:v>
                </c:pt>
                <c:pt idx="354">
                  <c:v>44478</c:v>
                </c:pt>
                <c:pt idx="355">
                  <c:v>44479</c:v>
                </c:pt>
                <c:pt idx="356">
                  <c:v>44480</c:v>
                </c:pt>
                <c:pt idx="357">
                  <c:v>44481</c:v>
                </c:pt>
                <c:pt idx="358">
                  <c:v>44482</c:v>
                </c:pt>
                <c:pt idx="359">
                  <c:v>44483</c:v>
                </c:pt>
                <c:pt idx="360">
                  <c:v>44484</c:v>
                </c:pt>
                <c:pt idx="361">
                  <c:v>44485</c:v>
                </c:pt>
                <c:pt idx="362">
                  <c:v>44486</c:v>
                </c:pt>
                <c:pt idx="363">
                  <c:v>44487</c:v>
                </c:pt>
                <c:pt idx="364">
                  <c:v>44488</c:v>
                </c:pt>
                <c:pt idx="365">
                  <c:v>44489</c:v>
                </c:pt>
                <c:pt idx="366">
                  <c:v>44490</c:v>
                </c:pt>
                <c:pt idx="367">
                  <c:v>44491</c:v>
                </c:pt>
                <c:pt idx="368">
                  <c:v>44492</c:v>
                </c:pt>
                <c:pt idx="369">
                  <c:v>44493</c:v>
                </c:pt>
                <c:pt idx="370">
                  <c:v>44494</c:v>
                </c:pt>
                <c:pt idx="371">
                  <c:v>44495</c:v>
                </c:pt>
                <c:pt idx="372">
                  <c:v>44496</c:v>
                </c:pt>
                <c:pt idx="373">
                  <c:v>44497</c:v>
                </c:pt>
                <c:pt idx="374">
                  <c:v>44498</c:v>
                </c:pt>
                <c:pt idx="375">
                  <c:v>44499</c:v>
                </c:pt>
                <c:pt idx="376">
                  <c:v>44500</c:v>
                </c:pt>
                <c:pt idx="377">
                  <c:v>44501</c:v>
                </c:pt>
                <c:pt idx="378">
                  <c:v>44502</c:v>
                </c:pt>
                <c:pt idx="379">
                  <c:v>44503</c:v>
                </c:pt>
                <c:pt idx="380">
                  <c:v>44504</c:v>
                </c:pt>
                <c:pt idx="381">
                  <c:v>44505</c:v>
                </c:pt>
                <c:pt idx="382">
                  <c:v>44506</c:v>
                </c:pt>
                <c:pt idx="383">
                  <c:v>44507</c:v>
                </c:pt>
                <c:pt idx="384">
                  <c:v>44508</c:v>
                </c:pt>
                <c:pt idx="385">
                  <c:v>44509</c:v>
                </c:pt>
                <c:pt idx="386">
                  <c:v>44510</c:v>
                </c:pt>
                <c:pt idx="387">
                  <c:v>44511</c:v>
                </c:pt>
                <c:pt idx="388">
                  <c:v>44512</c:v>
                </c:pt>
                <c:pt idx="389">
                  <c:v>44513</c:v>
                </c:pt>
                <c:pt idx="390">
                  <c:v>44514</c:v>
                </c:pt>
                <c:pt idx="391">
                  <c:v>44515</c:v>
                </c:pt>
                <c:pt idx="392">
                  <c:v>44516</c:v>
                </c:pt>
                <c:pt idx="393">
                  <c:v>44517</c:v>
                </c:pt>
                <c:pt idx="394">
                  <c:v>44518</c:v>
                </c:pt>
                <c:pt idx="395">
                  <c:v>44519</c:v>
                </c:pt>
                <c:pt idx="396">
                  <c:v>44520</c:v>
                </c:pt>
                <c:pt idx="397">
                  <c:v>44521</c:v>
                </c:pt>
                <c:pt idx="398">
                  <c:v>44522</c:v>
                </c:pt>
                <c:pt idx="399">
                  <c:v>44523</c:v>
                </c:pt>
                <c:pt idx="400">
                  <c:v>44524</c:v>
                </c:pt>
                <c:pt idx="401">
                  <c:v>44525</c:v>
                </c:pt>
                <c:pt idx="402">
                  <c:v>44526</c:v>
                </c:pt>
                <c:pt idx="403">
                  <c:v>44527</c:v>
                </c:pt>
                <c:pt idx="404">
                  <c:v>44528</c:v>
                </c:pt>
                <c:pt idx="405">
                  <c:v>44529</c:v>
                </c:pt>
                <c:pt idx="406">
                  <c:v>44530</c:v>
                </c:pt>
                <c:pt idx="407">
                  <c:v>44531</c:v>
                </c:pt>
                <c:pt idx="408">
                  <c:v>44532</c:v>
                </c:pt>
                <c:pt idx="409">
                  <c:v>44533</c:v>
                </c:pt>
                <c:pt idx="410">
                  <c:v>44534</c:v>
                </c:pt>
                <c:pt idx="411">
                  <c:v>44535</c:v>
                </c:pt>
                <c:pt idx="412">
                  <c:v>44536</c:v>
                </c:pt>
                <c:pt idx="413">
                  <c:v>44537</c:v>
                </c:pt>
                <c:pt idx="414">
                  <c:v>44538</c:v>
                </c:pt>
                <c:pt idx="415">
                  <c:v>44539</c:v>
                </c:pt>
                <c:pt idx="416">
                  <c:v>44540</c:v>
                </c:pt>
                <c:pt idx="417">
                  <c:v>44541</c:v>
                </c:pt>
                <c:pt idx="418">
                  <c:v>44542</c:v>
                </c:pt>
                <c:pt idx="419">
                  <c:v>44543</c:v>
                </c:pt>
                <c:pt idx="420">
                  <c:v>44544</c:v>
                </c:pt>
                <c:pt idx="421">
                  <c:v>44545</c:v>
                </c:pt>
                <c:pt idx="422">
                  <c:v>44546</c:v>
                </c:pt>
                <c:pt idx="423">
                  <c:v>44547</c:v>
                </c:pt>
                <c:pt idx="424">
                  <c:v>44548</c:v>
                </c:pt>
                <c:pt idx="425">
                  <c:v>44549</c:v>
                </c:pt>
                <c:pt idx="426">
                  <c:v>44550</c:v>
                </c:pt>
                <c:pt idx="427">
                  <c:v>44551</c:v>
                </c:pt>
                <c:pt idx="428">
                  <c:v>44552</c:v>
                </c:pt>
                <c:pt idx="429">
                  <c:v>44553</c:v>
                </c:pt>
                <c:pt idx="430">
                  <c:v>44554</c:v>
                </c:pt>
                <c:pt idx="431">
                  <c:v>44555</c:v>
                </c:pt>
                <c:pt idx="432">
                  <c:v>44556</c:v>
                </c:pt>
                <c:pt idx="433">
                  <c:v>44557</c:v>
                </c:pt>
                <c:pt idx="434">
                  <c:v>44558</c:v>
                </c:pt>
                <c:pt idx="435">
                  <c:v>44559</c:v>
                </c:pt>
                <c:pt idx="436">
                  <c:v>44560</c:v>
                </c:pt>
                <c:pt idx="437">
                  <c:v>44561</c:v>
                </c:pt>
                <c:pt idx="438">
                  <c:v>44562</c:v>
                </c:pt>
                <c:pt idx="439">
                  <c:v>44563</c:v>
                </c:pt>
                <c:pt idx="440">
                  <c:v>44564</c:v>
                </c:pt>
                <c:pt idx="441">
                  <c:v>44565</c:v>
                </c:pt>
                <c:pt idx="442">
                  <c:v>44566</c:v>
                </c:pt>
                <c:pt idx="443">
                  <c:v>44567</c:v>
                </c:pt>
                <c:pt idx="444">
                  <c:v>44568</c:v>
                </c:pt>
                <c:pt idx="445">
                  <c:v>44569</c:v>
                </c:pt>
                <c:pt idx="446">
                  <c:v>44570</c:v>
                </c:pt>
                <c:pt idx="447">
                  <c:v>44571</c:v>
                </c:pt>
                <c:pt idx="448">
                  <c:v>44572</c:v>
                </c:pt>
                <c:pt idx="449">
                  <c:v>44573</c:v>
                </c:pt>
                <c:pt idx="450">
                  <c:v>44574</c:v>
                </c:pt>
                <c:pt idx="451">
                  <c:v>44575</c:v>
                </c:pt>
                <c:pt idx="452">
                  <c:v>44576</c:v>
                </c:pt>
                <c:pt idx="453">
                  <c:v>44577</c:v>
                </c:pt>
                <c:pt idx="454">
                  <c:v>44578</c:v>
                </c:pt>
                <c:pt idx="455">
                  <c:v>44579</c:v>
                </c:pt>
                <c:pt idx="456">
                  <c:v>44580</c:v>
                </c:pt>
                <c:pt idx="457">
                  <c:v>44581</c:v>
                </c:pt>
                <c:pt idx="458">
                  <c:v>44582</c:v>
                </c:pt>
                <c:pt idx="459">
                  <c:v>44583</c:v>
                </c:pt>
                <c:pt idx="460">
                  <c:v>44584</c:v>
                </c:pt>
                <c:pt idx="461">
                  <c:v>44585</c:v>
                </c:pt>
                <c:pt idx="462">
                  <c:v>44586</c:v>
                </c:pt>
                <c:pt idx="463">
                  <c:v>44587</c:v>
                </c:pt>
                <c:pt idx="464">
                  <c:v>44588</c:v>
                </c:pt>
                <c:pt idx="465">
                  <c:v>44589</c:v>
                </c:pt>
                <c:pt idx="466">
                  <c:v>44590</c:v>
                </c:pt>
                <c:pt idx="467">
                  <c:v>44591</c:v>
                </c:pt>
                <c:pt idx="468">
                  <c:v>44592</c:v>
                </c:pt>
                <c:pt idx="469">
                  <c:v>44593</c:v>
                </c:pt>
                <c:pt idx="470">
                  <c:v>44594</c:v>
                </c:pt>
                <c:pt idx="471">
                  <c:v>44595</c:v>
                </c:pt>
                <c:pt idx="472">
                  <c:v>44596</c:v>
                </c:pt>
                <c:pt idx="473">
                  <c:v>44597</c:v>
                </c:pt>
                <c:pt idx="474">
                  <c:v>44598</c:v>
                </c:pt>
                <c:pt idx="475">
                  <c:v>44599</c:v>
                </c:pt>
                <c:pt idx="476">
                  <c:v>44600</c:v>
                </c:pt>
                <c:pt idx="477">
                  <c:v>44601</c:v>
                </c:pt>
                <c:pt idx="478">
                  <c:v>44602</c:v>
                </c:pt>
                <c:pt idx="479">
                  <c:v>44603</c:v>
                </c:pt>
                <c:pt idx="480">
                  <c:v>44604</c:v>
                </c:pt>
                <c:pt idx="481">
                  <c:v>44605</c:v>
                </c:pt>
                <c:pt idx="482">
                  <c:v>44606</c:v>
                </c:pt>
                <c:pt idx="483">
                  <c:v>44607</c:v>
                </c:pt>
                <c:pt idx="484">
                  <c:v>44608</c:v>
                </c:pt>
                <c:pt idx="485">
                  <c:v>44609</c:v>
                </c:pt>
                <c:pt idx="486">
                  <c:v>44610</c:v>
                </c:pt>
                <c:pt idx="487">
                  <c:v>44611</c:v>
                </c:pt>
                <c:pt idx="488">
                  <c:v>44612</c:v>
                </c:pt>
                <c:pt idx="489">
                  <c:v>44613</c:v>
                </c:pt>
                <c:pt idx="490">
                  <c:v>44614</c:v>
                </c:pt>
                <c:pt idx="491">
                  <c:v>44615</c:v>
                </c:pt>
                <c:pt idx="492">
                  <c:v>44616</c:v>
                </c:pt>
                <c:pt idx="493">
                  <c:v>44617</c:v>
                </c:pt>
                <c:pt idx="494">
                  <c:v>44618</c:v>
                </c:pt>
                <c:pt idx="495">
                  <c:v>44619</c:v>
                </c:pt>
                <c:pt idx="496">
                  <c:v>44620</c:v>
                </c:pt>
                <c:pt idx="497">
                  <c:v>44621</c:v>
                </c:pt>
                <c:pt idx="498">
                  <c:v>44622</c:v>
                </c:pt>
                <c:pt idx="499">
                  <c:v>44623</c:v>
                </c:pt>
                <c:pt idx="500">
                  <c:v>44624</c:v>
                </c:pt>
                <c:pt idx="501">
                  <c:v>44625</c:v>
                </c:pt>
                <c:pt idx="502">
                  <c:v>44626</c:v>
                </c:pt>
                <c:pt idx="503">
                  <c:v>44627</c:v>
                </c:pt>
                <c:pt idx="504">
                  <c:v>44628</c:v>
                </c:pt>
                <c:pt idx="505">
                  <c:v>44629</c:v>
                </c:pt>
                <c:pt idx="506">
                  <c:v>44630</c:v>
                </c:pt>
                <c:pt idx="507">
                  <c:v>44631</c:v>
                </c:pt>
                <c:pt idx="508">
                  <c:v>44632</c:v>
                </c:pt>
                <c:pt idx="509">
                  <c:v>44633</c:v>
                </c:pt>
                <c:pt idx="510">
                  <c:v>44634</c:v>
                </c:pt>
                <c:pt idx="511">
                  <c:v>44635</c:v>
                </c:pt>
                <c:pt idx="512">
                  <c:v>44636</c:v>
                </c:pt>
                <c:pt idx="513">
                  <c:v>44637</c:v>
                </c:pt>
                <c:pt idx="514">
                  <c:v>44638</c:v>
                </c:pt>
                <c:pt idx="515">
                  <c:v>44639</c:v>
                </c:pt>
                <c:pt idx="516">
                  <c:v>44640</c:v>
                </c:pt>
                <c:pt idx="517">
                  <c:v>44641</c:v>
                </c:pt>
                <c:pt idx="518">
                  <c:v>44642</c:v>
                </c:pt>
                <c:pt idx="519">
                  <c:v>44643</c:v>
                </c:pt>
                <c:pt idx="520">
                  <c:v>44644</c:v>
                </c:pt>
                <c:pt idx="521">
                  <c:v>44645</c:v>
                </c:pt>
                <c:pt idx="522">
                  <c:v>44646</c:v>
                </c:pt>
                <c:pt idx="523">
                  <c:v>44647</c:v>
                </c:pt>
                <c:pt idx="524">
                  <c:v>44648</c:v>
                </c:pt>
                <c:pt idx="525">
                  <c:v>44649</c:v>
                </c:pt>
                <c:pt idx="526">
                  <c:v>44650</c:v>
                </c:pt>
                <c:pt idx="527">
                  <c:v>44651</c:v>
                </c:pt>
                <c:pt idx="528">
                  <c:v>44652</c:v>
                </c:pt>
                <c:pt idx="529">
                  <c:v>44653</c:v>
                </c:pt>
                <c:pt idx="530">
                  <c:v>44654</c:v>
                </c:pt>
                <c:pt idx="531">
                  <c:v>44655</c:v>
                </c:pt>
                <c:pt idx="532">
                  <c:v>44656</c:v>
                </c:pt>
                <c:pt idx="533">
                  <c:v>44657</c:v>
                </c:pt>
                <c:pt idx="534">
                  <c:v>44658</c:v>
                </c:pt>
                <c:pt idx="535">
                  <c:v>44659</c:v>
                </c:pt>
                <c:pt idx="536">
                  <c:v>44660</c:v>
                </c:pt>
                <c:pt idx="537">
                  <c:v>44661</c:v>
                </c:pt>
                <c:pt idx="538">
                  <c:v>44662</c:v>
                </c:pt>
                <c:pt idx="539">
                  <c:v>44663</c:v>
                </c:pt>
                <c:pt idx="540">
                  <c:v>44664</c:v>
                </c:pt>
                <c:pt idx="541">
                  <c:v>44665</c:v>
                </c:pt>
                <c:pt idx="542">
                  <c:v>44666</c:v>
                </c:pt>
                <c:pt idx="543">
                  <c:v>44667</c:v>
                </c:pt>
                <c:pt idx="544">
                  <c:v>44668</c:v>
                </c:pt>
                <c:pt idx="545">
                  <c:v>44669</c:v>
                </c:pt>
                <c:pt idx="546">
                  <c:v>44670</c:v>
                </c:pt>
                <c:pt idx="547">
                  <c:v>44671</c:v>
                </c:pt>
                <c:pt idx="548">
                  <c:v>44672</c:v>
                </c:pt>
                <c:pt idx="549">
                  <c:v>44673</c:v>
                </c:pt>
                <c:pt idx="550">
                  <c:v>44674</c:v>
                </c:pt>
                <c:pt idx="551">
                  <c:v>44675</c:v>
                </c:pt>
                <c:pt idx="552">
                  <c:v>44676</c:v>
                </c:pt>
                <c:pt idx="553">
                  <c:v>44677</c:v>
                </c:pt>
                <c:pt idx="554">
                  <c:v>44678</c:v>
                </c:pt>
                <c:pt idx="555">
                  <c:v>44679</c:v>
                </c:pt>
                <c:pt idx="556">
                  <c:v>44680</c:v>
                </c:pt>
                <c:pt idx="557">
                  <c:v>44681</c:v>
                </c:pt>
                <c:pt idx="558">
                  <c:v>44682</c:v>
                </c:pt>
                <c:pt idx="559">
                  <c:v>44683</c:v>
                </c:pt>
                <c:pt idx="560">
                  <c:v>44684</c:v>
                </c:pt>
                <c:pt idx="561">
                  <c:v>44685</c:v>
                </c:pt>
                <c:pt idx="562">
                  <c:v>44686</c:v>
                </c:pt>
                <c:pt idx="563">
                  <c:v>44687</c:v>
                </c:pt>
                <c:pt idx="564">
                  <c:v>44688</c:v>
                </c:pt>
                <c:pt idx="565">
                  <c:v>44689</c:v>
                </c:pt>
                <c:pt idx="566">
                  <c:v>44690</c:v>
                </c:pt>
                <c:pt idx="567">
                  <c:v>44691</c:v>
                </c:pt>
                <c:pt idx="568">
                  <c:v>44692</c:v>
                </c:pt>
                <c:pt idx="569">
                  <c:v>44693</c:v>
                </c:pt>
                <c:pt idx="570">
                  <c:v>44694</c:v>
                </c:pt>
                <c:pt idx="571">
                  <c:v>44695</c:v>
                </c:pt>
                <c:pt idx="572">
                  <c:v>44696</c:v>
                </c:pt>
                <c:pt idx="573">
                  <c:v>44697</c:v>
                </c:pt>
                <c:pt idx="574">
                  <c:v>44698</c:v>
                </c:pt>
                <c:pt idx="575">
                  <c:v>44699</c:v>
                </c:pt>
                <c:pt idx="576">
                  <c:v>44700</c:v>
                </c:pt>
                <c:pt idx="577">
                  <c:v>44701</c:v>
                </c:pt>
                <c:pt idx="578">
                  <c:v>44702</c:v>
                </c:pt>
                <c:pt idx="579">
                  <c:v>44703</c:v>
                </c:pt>
                <c:pt idx="580">
                  <c:v>44704</c:v>
                </c:pt>
                <c:pt idx="581">
                  <c:v>44705</c:v>
                </c:pt>
                <c:pt idx="582">
                  <c:v>44706</c:v>
                </c:pt>
                <c:pt idx="583">
                  <c:v>44707</c:v>
                </c:pt>
                <c:pt idx="584">
                  <c:v>44708</c:v>
                </c:pt>
                <c:pt idx="585">
                  <c:v>44709</c:v>
                </c:pt>
                <c:pt idx="586">
                  <c:v>44710</c:v>
                </c:pt>
                <c:pt idx="587">
                  <c:v>44711</c:v>
                </c:pt>
                <c:pt idx="588">
                  <c:v>44712</c:v>
                </c:pt>
                <c:pt idx="589">
                  <c:v>44713</c:v>
                </c:pt>
                <c:pt idx="590">
                  <c:v>44714</c:v>
                </c:pt>
                <c:pt idx="591">
                  <c:v>44715</c:v>
                </c:pt>
                <c:pt idx="592">
                  <c:v>44716</c:v>
                </c:pt>
                <c:pt idx="593">
                  <c:v>44717</c:v>
                </c:pt>
                <c:pt idx="594">
                  <c:v>44718</c:v>
                </c:pt>
                <c:pt idx="595">
                  <c:v>44719</c:v>
                </c:pt>
                <c:pt idx="596">
                  <c:v>44720</c:v>
                </c:pt>
                <c:pt idx="597">
                  <c:v>44721</c:v>
                </c:pt>
                <c:pt idx="598">
                  <c:v>44722</c:v>
                </c:pt>
                <c:pt idx="599">
                  <c:v>44723</c:v>
                </c:pt>
                <c:pt idx="600">
                  <c:v>44724</c:v>
                </c:pt>
                <c:pt idx="601">
                  <c:v>44725</c:v>
                </c:pt>
                <c:pt idx="602">
                  <c:v>44726</c:v>
                </c:pt>
                <c:pt idx="603">
                  <c:v>44727</c:v>
                </c:pt>
                <c:pt idx="604">
                  <c:v>44728</c:v>
                </c:pt>
                <c:pt idx="605">
                  <c:v>44729</c:v>
                </c:pt>
                <c:pt idx="606">
                  <c:v>44730</c:v>
                </c:pt>
                <c:pt idx="607">
                  <c:v>44731</c:v>
                </c:pt>
                <c:pt idx="608">
                  <c:v>44732</c:v>
                </c:pt>
                <c:pt idx="609">
                  <c:v>44733</c:v>
                </c:pt>
                <c:pt idx="610">
                  <c:v>44734</c:v>
                </c:pt>
                <c:pt idx="611">
                  <c:v>44735</c:v>
                </c:pt>
                <c:pt idx="612">
                  <c:v>44736</c:v>
                </c:pt>
                <c:pt idx="613">
                  <c:v>44737</c:v>
                </c:pt>
                <c:pt idx="614">
                  <c:v>44738</c:v>
                </c:pt>
                <c:pt idx="615">
                  <c:v>44739</c:v>
                </c:pt>
                <c:pt idx="616">
                  <c:v>44740</c:v>
                </c:pt>
                <c:pt idx="617">
                  <c:v>44741</c:v>
                </c:pt>
                <c:pt idx="618">
                  <c:v>44742</c:v>
                </c:pt>
                <c:pt idx="619">
                  <c:v>44743</c:v>
                </c:pt>
                <c:pt idx="620">
                  <c:v>44744</c:v>
                </c:pt>
                <c:pt idx="621">
                  <c:v>44745</c:v>
                </c:pt>
                <c:pt idx="622">
                  <c:v>44746</c:v>
                </c:pt>
                <c:pt idx="623">
                  <c:v>44747</c:v>
                </c:pt>
                <c:pt idx="624">
                  <c:v>44748</c:v>
                </c:pt>
                <c:pt idx="625">
                  <c:v>44749</c:v>
                </c:pt>
                <c:pt idx="626">
                  <c:v>44750</c:v>
                </c:pt>
              </c:numCache>
            </c:numRef>
          </c:cat>
          <c:val>
            <c:numRef>
              <c:f>WWTP!$D$2:$D$628</c:f>
              <c:numCache>
                <c:formatCode>General</c:formatCode>
                <c:ptCount val="627"/>
                <c:pt idx="5">
                  <c:v>32</c:v>
                </c:pt>
                <c:pt idx="8">
                  <c:v>19</c:v>
                </c:pt>
                <c:pt idx="11">
                  <c:v>18</c:v>
                </c:pt>
                <c:pt idx="17">
                  <c:v>3</c:v>
                </c:pt>
                <c:pt idx="20">
                  <c:v>18</c:v>
                </c:pt>
                <c:pt idx="23">
                  <c:v>18</c:v>
                </c:pt>
                <c:pt idx="26">
                  <c:v>26</c:v>
                </c:pt>
                <c:pt idx="29">
                  <c:v>16</c:v>
                </c:pt>
                <c:pt idx="32">
                  <c:v>13</c:v>
                </c:pt>
                <c:pt idx="35">
                  <c:v>11</c:v>
                </c:pt>
                <c:pt idx="38">
                  <c:v>20</c:v>
                </c:pt>
                <c:pt idx="41">
                  <c:v>28.999999999999996</c:v>
                </c:pt>
                <c:pt idx="44">
                  <c:v>30</c:v>
                </c:pt>
                <c:pt idx="47">
                  <c:v>18</c:v>
                </c:pt>
                <c:pt idx="50">
                  <c:v>12</c:v>
                </c:pt>
                <c:pt idx="53">
                  <c:v>16</c:v>
                </c:pt>
                <c:pt idx="56">
                  <c:v>15</c:v>
                </c:pt>
                <c:pt idx="59">
                  <c:v>9</c:v>
                </c:pt>
                <c:pt idx="62">
                  <c:v>27</c:v>
                </c:pt>
                <c:pt idx="65">
                  <c:v>25</c:v>
                </c:pt>
                <c:pt idx="68">
                  <c:v>33</c:v>
                </c:pt>
                <c:pt idx="75">
                  <c:v>17</c:v>
                </c:pt>
                <c:pt idx="78">
                  <c:v>22</c:v>
                </c:pt>
                <c:pt idx="81">
                  <c:v>24</c:v>
                </c:pt>
                <c:pt idx="84">
                  <c:v>52</c:v>
                </c:pt>
                <c:pt idx="87">
                  <c:v>15</c:v>
                </c:pt>
                <c:pt idx="90">
                  <c:v>23</c:v>
                </c:pt>
                <c:pt idx="93">
                  <c:v>33</c:v>
                </c:pt>
                <c:pt idx="96">
                  <c:v>23</c:v>
                </c:pt>
                <c:pt idx="99">
                  <c:v>23</c:v>
                </c:pt>
                <c:pt idx="102">
                  <c:v>25</c:v>
                </c:pt>
                <c:pt idx="105">
                  <c:v>42</c:v>
                </c:pt>
                <c:pt idx="108">
                  <c:v>48</c:v>
                </c:pt>
                <c:pt idx="111">
                  <c:v>35</c:v>
                </c:pt>
                <c:pt idx="114">
                  <c:v>43</c:v>
                </c:pt>
                <c:pt idx="117">
                  <c:v>53</c:v>
                </c:pt>
                <c:pt idx="120">
                  <c:v>74</c:v>
                </c:pt>
                <c:pt idx="123">
                  <c:v>68</c:v>
                </c:pt>
                <c:pt idx="126">
                  <c:v>59</c:v>
                </c:pt>
                <c:pt idx="129">
                  <c:v>43</c:v>
                </c:pt>
                <c:pt idx="132">
                  <c:v>57.999999999999993</c:v>
                </c:pt>
                <c:pt idx="135">
                  <c:v>51</c:v>
                </c:pt>
                <c:pt idx="138">
                  <c:v>61</c:v>
                </c:pt>
                <c:pt idx="141">
                  <c:v>68</c:v>
                </c:pt>
                <c:pt idx="144">
                  <c:v>110.00000000000001</c:v>
                </c:pt>
                <c:pt idx="147">
                  <c:v>77</c:v>
                </c:pt>
                <c:pt idx="150">
                  <c:v>46</c:v>
                </c:pt>
                <c:pt idx="153">
                  <c:v>60</c:v>
                </c:pt>
                <c:pt idx="156">
                  <c:v>60</c:v>
                </c:pt>
                <c:pt idx="162">
                  <c:v>32</c:v>
                </c:pt>
                <c:pt idx="165">
                  <c:v>20</c:v>
                </c:pt>
                <c:pt idx="168">
                  <c:v>50</c:v>
                </c:pt>
                <c:pt idx="198">
                  <c:v>20</c:v>
                </c:pt>
                <c:pt idx="201">
                  <c:v>23</c:v>
                </c:pt>
                <c:pt idx="204">
                  <c:v>13</c:v>
                </c:pt>
                <c:pt idx="210">
                  <c:v>18</c:v>
                </c:pt>
                <c:pt idx="219">
                  <c:v>25</c:v>
                </c:pt>
                <c:pt idx="222">
                  <c:v>14.000000000000002</c:v>
                </c:pt>
                <c:pt idx="225">
                  <c:v>13</c:v>
                </c:pt>
                <c:pt idx="231">
                  <c:v>9</c:v>
                </c:pt>
                <c:pt idx="234">
                  <c:v>7.0000000000000009</c:v>
                </c:pt>
                <c:pt idx="237">
                  <c:v>14.000000000000002</c:v>
                </c:pt>
                <c:pt idx="240">
                  <c:v>9</c:v>
                </c:pt>
                <c:pt idx="243">
                  <c:v>17</c:v>
                </c:pt>
                <c:pt idx="249">
                  <c:v>10</c:v>
                </c:pt>
                <c:pt idx="252">
                  <c:v>17</c:v>
                </c:pt>
                <c:pt idx="261">
                  <c:v>20</c:v>
                </c:pt>
                <c:pt idx="267">
                  <c:v>13</c:v>
                </c:pt>
                <c:pt idx="270">
                  <c:v>5</c:v>
                </c:pt>
                <c:pt idx="273">
                  <c:v>5</c:v>
                </c:pt>
                <c:pt idx="276">
                  <c:v>1</c:v>
                </c:pt>
                <c:pt idx="279">
                  <c:v>12</c:v>
                </c:pt>
                <c:pt idx="282">
                  <c:v>12</c:v>
                </c:pt>
                <c:pt idx="285">
                  <c:v>13</c:v>
                </c:pt>
                <c:pt idx="291">
                  <c:v>8</c:v>
                </c:pt>
                <c:pt idx="297">
                  <c:v>9</c:v>
                </c:pt>
                <c:pt idx="300">
                  <c:v>7.0000000000000009</c:v>
                </c:pt>
                <c:pt idx="303">
                  <c:v>17</c:v>
                </c:pt>
                <c:pt idx="306">
                  <c:v>21</c:v>
                </c:pt>
                <c:pt idx="309">
                  <c:v>19</c:v>
                </c:pt>
                <c:pt idx="312">
                  <c:v>30</c:v>
                </c:pt>
                <c:pt idx="315">
                  <c:v>22</c:v>
                </c:pt>
                <c:pt idx="318">
                  <c:v>22</c:v>
                </c:pt>
                <c:pt idx="321">
                  <c:v>22</c:v>
                </c:pt>
                <c:pt idx="324">
                  <c:v>19</c:v>
                </c:pt>
                <c:pt idx="327">
                  <c:v>22</c:v>
                </c:pt>
                <c:pt idx="330">
                  <c:v>24</c:v>
                </c:pt>
                <c:pt idx="333">
                  <c:v>24</c:v>
                </c:pt>
                <c:pt idx="336">
                  <c:v>24</c:v>
                </c:pt>
                <c:pt idx="342">
                  <c:v>26</c:v>
                </c:pt>
                <c:pt idx="351">
                  <c:v>21</c:v>
                </c:pt>
                <c:pt idx="354">
                  <c:v>16</c:v>
                </c:pt>
                <c:pt idx="357">
                  <c:v>26</c:v>
                </c:pt>
                <c:pt idx="360">
                  <c:v>31</c:v>
                </c:pt>
                <c:pt idx="363">
                  <c:v>30</c:v>
                </c:pt>
                <c:pt idx="366">
                  <c:v>26</c:v>
                </c:pt>
                <c:pt idx="369">
                  <c:v>39</c:v>
                </c:pt>
                <c:pt idx="372">
                  <c:v>35</c:v>
                </c:pt>
                <c:pt idx="393">
                  <c:v>39</c:v>
                </c:pt>
                <c:pt idx="396">
                  <c:v>43</c:v>
                </c:pt>
                <c:pt idx="399">
                  <c:v>47</c:v>
                </c:pt>
                <c:pt idx="402">
                  <c:v>82</c:v>
                </c:pt>
                <c:pt idx="405">
                  <c:v>66</c:v>
                </c:pt>
                <c:pt idx="408">
                  <c:v>61</c:v>
                </c:pt>
                <c:pt idx="411">
                  <c:v>120</c:v>
                </c:pt>
                <c:pt idx="414">
                  <c:v>97</c:v>
                </c:pt>
                <c:pt idx="420">
                  <c:v>110.00000000000001</c:v>
                </c:pt>
                <c:pt idx="426">
                  <c:v>98</c:v>
                </c:pt>
                <c:pt idx="429">
                  <c:v>120</c:v>
                </c:pt>
                <c:pt idx="435">
                  <c:v>95</c:v>
                </c:pt>
                <c:pt idx="440">
                  <c:v>73</c:v>
                </c:pt>
                <c:pt idx="443">
                  <c:v>87</c:v>
                </c:pt>
                <c:pt idx="446">
                  <c:v>93</c:v>
                </c:pt>
                <c:pt idx="449">
                  <c:v>73</c:v>
                </c:pt>
                <c:pt idx="455">
                  <c:v>46</c:v>
                </c:pt>
                <c:pt idx="458">
                  <c:v>24</c:v>
                </c:pt>
                <c:pt idx="464">
                  <c:v>54</c:v>
                </c:pt>
                <c:pt idx="467">
                  <c:v>45</c:v>
                </c:pt>
                <c:pt idx="476">
                  <c:v>52</c:v>
                </c:pt>
                <c:pt idx="479">
                  <c:v>22</c:v>
                </c:pt>
                <c:pt idx="485">
                  <c:v>21</c:v>
                </c:pt>
                <c:pt idx="488">
                  <c:v>25</c:v>
                </c:pt>
                <c:pt idx="491">
                  <c:v>17</c:v>
                </c:pt>
                <c:pt idx="497">
                  <c:v>20</c:v>
                </c:pt>
                <c:pt idx="503">
                  <c:v>10</c:v>
                </c:pt>
                <c:pt idx="506">
                  <c:v>16</c:v>
                </c:pt>
                <c:pt idx="509">
                  <c:v>14.000000000000002</c:v>
                </c:pt>
                <c:pt idx="512">
                  <c:v>10</c:v>
                </c:pt>
                <c:pt idx="515">
                  <c:v>10</c:v>
                </c:pt>
                <c:pt idx="518">
                  <c:v>11</c:v>
                </c:pt>
                <c:pt idx="521">
                  <c:v>12</c:v>
                </c:pt>
                <c:pt idx="524">
                  <c:v>10</c:v>
                </c:pt>
                <c:pt idx="527">
                  <c:v>39</c:v>
                </c:pt>
                <c:pt idx="530">
                  <c:v>32</c:v>
                </c:pt>
                <c:pt idx="548">
                  <c:v>10</c:v>
                </c:pt>
                <c:pt idx="551">
                  <c:v>9</c:v>
                </c:pt>
                <c:pt idx="554">
                  <c:v>7.0000000000000009</c:v>
                </c:pt>
                <c:pt idx="560">
                  <c:v>7.0000000000000009</c:v>
                </c:pt>
                <c:pt idx="563">
                  <c:v>13</c:v>
                </c:pt>
                <c:pt idx="566">
                  <c:v>11</c:v>
                </c:pt>
                <c:pt idx="572">
                  <c:v>15</c:v>
                </c:pt>
                <c:pt idx="575">
                  <c:v>14.000000000000002</c:v>
                </c:pt>
                <c:pt idx="578">
                  <c:v>19</c:v>
                </c:pt>
                <c:pt idx="581">
                  <c:v>11</c:v>
                </c:pt>
                <c:pt idx="584">
                  <c:v>9</c:v>
                </c:pt>
                <c:pt idx="587">
                  <c:v>12</c:v>
                </c:pt>
                <c:pt idx="590">
                  <c:v>9</c:v>
                </c:pt>
                <c:pt idx="593">
                  <c:v>11</c:v>
                </c:pt>
                <c:pt idx="596">
                  <c:v>15</c:v>
                </c:pt>
                <c:pt idx="599">
                  <c:v>11</c:v>
                </c:pt>
                <c:pt idx="602">
                  <c:v>12</c:v>
                </c:pt>
                <c:pt idx="608">
                  <c:v>8</c:v>
                </c:pt>
                <c:pt idx="611">
                  <c:v>9</c:v>
                </c:pt>
                <c:pt idx="614">
                  <c:v>21</c:v>
                </c:pt>
                <c:pt idx="617">
                  <c:v>6</c:v>
                </c:pt>
                <c:pt idx="620">
                  <c:v>12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B55-4162-935F-8220B784D9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4698160"/>
        <c:axId val="1344699600"/>
      </c:lineChart>
      <c:lineChart>
        <c:grouping val="standard"/>
        <c:varyColors val="0"/>
        <c:ser>
          <c:idx val="2"/>
          <c:order val="0"/>
          <c:tx>
            <c:strRef>
              <c:f>WWTP!$E$1</c:f>
              <c:strCache>
                <c:ptCount val="1"/>
                <c:pt idx="0">
                  <c:v>T(oC)</c:v>
                </c:pt>
              </c:strCache>
            </c:strRef>
          </c:tx>
          <c:spPr>
            <a:ln w="9525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cat>
            <c:numRef>
              <c:f>WWTP!$A$2:$A$628</c:f>
              <c:numCache>
                <c:formatCode>m/d/yyyy</c:formatCode>
                <c:ptCount val="627"/>
                <c:pt idx="0">
                  <c:v>44124</c:v>
                </c:pt>
                <c:pt idx="1">
                  <c:v>44125</c:v>
                </c:pt>
                <c:pt idx="2">
                  <c:v>44126</c:v>
                </c:pt>
                <c:pt idx="3">
                  <c:v>44127</c:v>
                </c:pt>
                <c:pt idx="4">
                  <c:v>44128</c:v>
                </c:pt>
                <c:pt idx="5">
                  <c:v>44129</c:v>
                </c:pt>
                <c:pt idx="6">
                  <c:v>44130</c:v>
                </c:pt>
                <c:pt idx="7">
                  <c:v>44131</c:v>
                </c:pt>
                <c:pt idx="8">
                  <c:v>44132</c:v>
                </c:pt>
                <c:pt idx="9">
                  <c:v>44133</c:v>
                </c:pt>
                <c:pt idx="10">
                  <c:v>44134</c:v>
                </c:pt>
                <c:pt idx="11">
                  <c:v>44135</c:v>
                </c:pt>
                <c:pt idx="12">
                  <c:v>44136</c:v>
                </c:pt>
                <c:pt idx="13">
                  <c:v>44137</c:v>
                </c:pt>
                <c:pt idx="14">
                  <c:v>44138</c:v>
                </c:pt>
                <c:pt idx="15">
                  <c:v>44139</c:v>
                </c:pt>
                <c:pt idx="16">
                  <c:v>44140</c:v>
                </c:pt>
                <c:pt idx="17">
                  <c:v>44141</c:v>
                </c:pt>
                <c:pt idx="18">
                  <c:v>44142</c:v>
                </c:pt>
                <c:pt idx="19">
                  <c:v>44143</c:v>
                </c:pt>
                <c:pt idx="20">
                  <c:v>44144</c:v>
                </c:pt>
                <c:pt idx="21">
                  <c:v>44145</c:v>
                </c:pt>
                <c:pt idx="22">
                  <c:v>44146</c:v>
                </c:pt>
                <c:pt idx="23">
                  <c:v>44147</c:v>
                </c:pt>
                <c:pt idx="24">
                  <c:v>44148</c:v>
                </c:pt>
                <c:pt idx="25">
                  <c:v>44149</c:v>
                </c:pt>
                <c:pt idx="26">
                  <c:v>44150</c:v>
                </c:pt>
                <c:pt idx="27">
                  <c:v>44151</c:v>
                </c:pt>
                <c:pt idx="28">
                  <c:v>44152</c:v>
                </c:pt>
                <c:pt idx="29">
                  <c:v>44153</c:v>
                </c:pt>
                <c:pt idx="30">
                  <c:v>44154</c:v>
                </c:pt>
                <c:pt idx="31">
                  <c:v>44155</c:v>
                </c:pt>
                <c:pt idx="32">
                  <c:v>44156</c:v>
                </c:pt>
                <c:pt idx="33">
                  <c:v>44157</c:v>
                </c:pt>
                <c:pt idx="34">
                  <c:v>44158</c:v>
                </c:pt>
                <c:pt idx="35">
                  <c:v>44159</c:v>
                </c:pt>
                <c:pt idx="36">
                  <c:v>44160</c:v>
                </c:pt>
                <c:pt idx="37">
                  <c:v>44161</c:v>
                </c:pt>
                <c:pt idx="38">
                  <c:v>44162</c:v>
                </c:pt>
                <c:pt idx="39">
                  <c:v>44163</c:v>
                </c:pt>
                <c:pt idx="40">
                  <c:v>44164</c:v>
                </c:pt>
                <c:pt idx="41">
                  <c:v>44165</c:v>
                </c:pt>
                <c:pt idx="42">
                  <c:v>44166</c:v>
                </c:pt>
                <c:pt idx="43">
                  <c:v>44167</c:v>
                </c:pt>
                <c:pt idx="44">
                  <c:v>44168</c:v>
                </c:pt>
                <c:pt idx="45">
                  <c:v>44169</c:v>
                </c:pt>
                <c:pt idx="46">
                  <c:v>44170</c:v>
                </c:pt>
                <c:pt idx="47">
                  <c:v>44171</c:v>
                </c:pt>
                <c:pt idx="48">
                  <c:v>44172</c:v>
                </c:pt>
                <c:pt idx="49">
                  <c:v>44173</c:v>
                </c:pt>
                <c:pt idx="50">
                  <c:v>44174</c:v>
                </c:pt>
                <c:pt idx="51">
                  <c:v>44175</c:v>
                </c:pt>
                <c:pt idx="52">
                  <c:v>44176</c:v>
                </c:pt>
                <c:pt idx="53">
                  <c:v>44177</c:v>
                </c:pt>
                <c:pt idx="54">
                  <c:v>44178</c:v>
                </c:pt>
                <c:pt idx="55">
                  <c:v>44179</c:v>
                </c:pt>
                <c:pt idx="56">
                  <c:v>44180</c:v>
                </c:pt>
                <c:pt idx="57">
                  <c:v>44181</c:v>
                </c:pt>
                <c:pt idx="58">
                  <c:v>44182</c:v>
                </c:pt>
                <c:pt idx="59">
                  <c:v>44183</c:v>
                </c:pt>
                <c:pt idx="60">
                  <c:v>44184</c:v>
                </c:pt>
                <c:pt idx="61">
                  <c:v>44185</c:v>
                </c:pt>
                <c:pt idx="62">
                  <c:v>44186</c:v>
                </c:pt>
                <c:pt idx="63">
                  <c:v>44187</c:v>
                </c:pt>
                <c:pt idx="64">
                  <c:v>44188</c:v>
                </c:pt>
                <c:pt idx="65">
                  <c:v>44189</c:v>
                </c:pt>
                <c:pt idx="66">
                  <c:v>44190</c:v>
                </c:pt>
                <c:pt idx="67">
                  <c:v>44191</c:v>
                </c:pt>
                <c:pt idx="68">
                  <c:v>44192</c:v>
                </c:pt>
                <c:pt idx="69">
                  <c:v>44193</c:v>
                </c:pt>
                <c:pt idx="70">
                  <c:v>44194</c:v>
                </c:pt>
                <c:pt idx="71">
                  <c:v>44195</c:v>
                </c:pt>
                <c:pt idx="72">
                  <c:v>44196</c:v>
                </c:pt>
                <c:pt idx="73">
                  <c:v>44197</c:v>
                </c:pt>
                <c:pt idx="74">
                  <c:v>44198</c:v>
                </c:pt>
                <c:pt idx="75">
                  <c:v>44199</c:v>
                </c:pt>
                <c:pt idx="76">
                  <c:v>44200</c:v>
                </c:pt>
                <c:pt idx="77">
                  <c:v>44201</c:v>
                </c:pt>
                <c:pt idx="78">
                  <c:v>44202</c:v>
                </c:pt>
                <c:pt idx="79">
                  <c:v>44203</c:v>
                </c:pt>
                <c:pt idx="80">
                  <c:v>44204</c:v>
                </c:pt>
                <c:pt idx="81">
                  <c:v>44205</c:v>
                </c:pt>
                <c:pt idx="82">
                  <c:v>44206</c:v>
                </c:pt>
                <c:pt idx="83">
                  <c:v>44207</c:v>
                </c:pt>
                <c:pt idx="84">
                  <c:v>44208</c:v>
                </c:pt>
                <c:pt idx="85">
                  <c:v>44209</c:v>
                </c:pt>
                <c:pt idx="86">
                  <c:v>44210</c:v>
                </c:pt>
                <c:pt idx="87">
                  <c:v>44211</c:v>
                </c:pt>
                <c:pt idx="88">
                  <c:v>44212</c:v>
                </c:pt>
                <c:pt idx="89">
                  <c:v>44213</c:v>
                </c:pt>
                <c:pt idx="90">
                  <c:v>44214</c:v>
                </c:pt>
                <c:pt idx="91">
                  <c:v>44215</c:v>
                </c:pt>
                <c:pt idx="92">
                  <c:v>44216</c:v>
                </c:pt>
                <c:pt idx="93">
                  <c:v>44217</c:v>
                </c:pt>
                <c:pt idx="94">
                  <c:v>44218</c:v>
                </c:pt>
                <c:pt idx="95">
                  <c:v>44219</c:v>
                </c:pt>
                <c:pt idx="96">
                  <c:v>44220</c:v>
                </c:pt>
                <c:pt idx="97">
                  <c:v>44221</c:v>
                </c:pt>
                <c:pt idx="98">
                  <c:v>44222</c:v>
                </c:pt>
                <c:pt idx="99">
                  <c:v>44223</c:v>
                </c:pt>
                <c:pt idx="100">
                  <c:v>44224</c:v>
                </c:pt>
                <c:pt idx="101">
                  <c:v>44225</c:v>
                </c:pt>
                <c:pt idx="102">
                  <c:v>44226</c:v>
                </c:pt>
                <c:pt idx="103">
                  <c:v>44227</c:v>
                </c:pt>
                <c:pt idx="104">
                  <c:v>44228</c:v>
                </c:pt>
                <c:pt idx="105">
                  <c:v>44229</c:v>
                </c:pt>
                <c:pt idx="106">
                  <c:v>44230</c:v>
                </c:pt>
                <c:pt idx="107">
                  <c:v>44231</c:v>
                </c:pt>
                <c:pt idx="108">
                  <c:v>44232</c:v>
                </c:pt>
                <c:pt idx="109">
                  <c:v>44233</c:v>
                </c:pt>
                <c:pt idx="110">
                  <c:v>44234</c:v>
                </c:pt>
                <c:pt idx="111">
                  <c:v>44235</c:v>
                </c:pt>
                <c:pt idx="112">
                  <c:v>44236</c:v>
                </c:pt>
                <c:pt idx="113">
                  <c:v>44237</c:v>
                </c:pt>
                <c:pt idx="114">
                  <c:v>44238</c:v>
                </c:pt>
                <c:pt idx="115">
                  <c:v>44239</c:v>
                </c:pt>
                <c:pt idx="116">
                  <c:v>44240</c:v>
                </c:pt>
                <c:pt idx="117">
                  <c:v>44241</c:v>
                </c:pt>
                <c:pt idx="118">
                  <c:v>44242</c:v>
                </c:pt>
                <c:pt idx="119">
                  <c:v>44243</c:v>
                </c:pt>
                <c:pt idx="120">
                  <c:v>44244</c:v>
                </c:pt>
                <c:pt idx="121">
                  <c:v>44245</c:v>
                </c:pt>
                <c:pt idx="122">
                  <c:v>44246</c:v>
                </c:pt>
                <c:pt idx="123">
                  <c:v>44247</c:v>
                </c:pt>
                <c:pt idx="124">
                  <c:v>44248</c:v>
                </c:pt>
                <c:pt idx="125">
                  <c:v>44249</c:v>
                </c:pt>
                <c:pt idx="126">
                  <c:v>44250</c:v>
                </c:pt>
                <c:pt idx="127">
                  <c:v>44251</c:v>
                </c:pt>
                <c:pt idx="128">
                  <c:v>44252</c:v>
                </c:pt>
                <c:pt idx="129">
                  <c:v>44253</c:v>
                </c:pt>
                <c:pt idx="130">
                  <c:v>44254</c:v>
                </c:pt>
                <c:pt idx="131">
                  <c:v>44255</c:v>
                </c:pt>
                <c:pt idx="132">
                  <c:v>44256</c:v>
                </c:pt>
                <c:pt idx="133">
                  <c:v>44257</c:v>
                </c:pt>
                <c:pt idx="134">
                  <c:v>44258</c:v>
                </c:pt>
                <c:pt idx="135">
                  <c:v>44259</c:v>
                </c:pt>
                <c:pt idx="136">
                  <c:v>44260</c:v>
                </c:pt>
                <c:pt idx="137">
                  <c:v>44261</c:v>
                </c:pt>
                <c:pt idx="138">
                  <c:v>44262</c:v>
                </c:pt>
                <c:pt idx="139">
                  <c:v>44263</c:v>
                </c:pt>
                <c:pt idx="140">
                  <c:v>44264</c:v>
                </c:pt>
                <c:pt idx="141">
                  <c:v>44265</c:v>
                </c:pt>
                <c:pt idx="142">
                  <c:v>44266</c:v>
                </c:pt>
                <c:pt idx="143">
                  <c:v>44267</c:v>
                </c:pt>
                <c:pt idx="144">
                  <c:v>44268</c:v>
                </c:pt>
                <c:pt idx="145">
                  <c:v>44269</c:v>
                </c:pt>
                <c:pt idx="146">
                  <c:v>44270</c:v>
                </c:pt>
                <c:pt idx="147">
                  <c:v>44271</c:v>
                </c:pt>
                <c:pt idx="148">
                  <c:v>44272</c:v>
                </c:pt>
                <c:pt idx="149">
                  <c:v>44273</c:v>
                </c:pt>
                <c:pt idx="150">
                  <c:v>44274</c:v>
                </c:pt>
                <c:pt idx="151">
                  <c:v>44275</c:v>
                </c:pt>
                <c:pt idx="152">
                  <c:v>44276</c:v>
                </c:pt>
                <c:pt idx="153">
                  <c:v>44277</c:v>
                </c:pt>
                <c:pt idx="154">
                  <c:v>44278</c:v>
                </c:pt>
                <c:pt idx="155">
                  <c:v>44279</c:v>
                </c:pt>
                <c:pt idx="156">
                  <c:v>44280</c:v>
                </c:pt>
                <c:pt idx="157">
                  <c:v>44281</c:v>
                </c:pt>
                <c:pt idx="158">
                  <c:v>44282</c:v>
                </c:pt>
                <c:pt idx="159">
                  <c:v>44283</c:v>
                </c:pt>
                <c:pt idx="160">
                  <c:v>44284</c:v>
                </c:pt>
                <c:pt idx="161">
                  <c:v>44285</c:v>
                </c:pt>
                <c:pt idx="162">
                  <c:v>44286</c:v>
                </c:pt>
                <c:pt idx="163">
                  <c:v>44287</c:v>
                </c:pt>
                <c:pt idx="164">
                  <c:v>44288</c:v>
                </c:pt>
                <c:pt idx="165">
                  <c:v>44289</c:v>
                </c:pt>
                <c:pt idx="166">
                  <c:v>44290</c:v>
                </c:pt>
                <c:pt idx="167">
                  <c:v>44291</c:v>
                </c:pt>
                <c:pt idx="168">
                  <c:v>44292</c:v>
                </c:pt>
                <c:pt idx="169">
                  <c:v>44293</c:v>
                </c:pt>
                <c:pt idx="170">
                  <c:v>44294</c:v>
                </c:pt>
                <c:pt idx="171">
                  <c:v>44295</c:v>
                </c:pt>
                <c:pt idx="172">
                  <c:v>44296</c:v>
                </c:pt>
                <c:pt idx="173">
                  <c:v>44297</c:v>
                </c:pt>
                <c:pt idx="174">
                  <c:v>44298</c:v>
                </c:pt>
                <c:pt idx="175">
                  <c:v>44299</c:v>
                </c:pt>
                <c:pt idx="176">
                  <c:v>44300</c:v>
                </c:pt>
                <c:pt idx="177">
                  <c:v>44301</c:v>
                </c:pt>
                <c:pt idx="178">
                  <c:v>44302</c:v>
                </c:pt>
                <c:pt idx="179">
                  <c:v>44303</c:v>
                </c:pt>
                <c:pt idx="180">
                  <c:v>44304</c:v>
                </c:pt>
                <c:pt idx="181">
                  <c:v>44305</c:v>
                </c:pt>
                <c:pt idx="182">
                  <c:v>44306</c:v>
                </c:pt>
                <c:pt idx="183">
                  <c:v>44307</c:v>
                </c:pt>
                <c:pt idx="184">
                  <c:v>44308</c:v>
                </c:pt>
                <c:pt idx="185">
                  <c:v>44309</c:v>
                </c:pt>
                <c:pt idx="186">
                  <c:v>44310</c:v>
                </c:pt>
                <c:pt idx="187">
                  <c:v>44311</c:v>
                </c:pt>
                <c:pt idx="188">
                  <c:v>44312</c:v>
                </c:pt>
                <c:pt idx="189">
                  <c:v>44313</c:v>
                </c:pt>
                <c:pt idx="190">
                  <c:v>44314</c:v>
                </c:pt>
                <c:pt idx="191">
                  <c:v>44315</c:v>
                </c:pt>
                <c:pt idx="192">
                  <c:v>44316</c:v>
                </c:pt>
                <c:pt idx="193">
                  <c:v>44317</c:v>
                </c:pt>
                <c:pt idx="194">
                  <c:v>44318</c:v>
                </c:pt>
                <c:pt idx="195">
                  <c:v>44319</c:v>
                </c:pt>
                <c:pt idx="196">
                  <c:v>44320</c:v>
                </c:pt>
                <c:pt idx="197">
                  <c:v>44321</c:v>
                </c:pt>
                <c:pt idx="198">
                  <c:v>44322</c:v>
                </c:pt>
                <c:pt idx="199">
                  <c:v>44323</c:v>
                </c:pt>
                <c:pt idx="200">
                  <c:v>44324</c:v>
                </c:pt>
                <c:pt idx="201">
                  <c:v>44325</c:v>
                </c:pt>
                <c:pt idx="202">
                  <c:v>44326</c:v>
                </c:pt>
                <c:pt idx="203">
                  <c:v>44327</c:v>
                </c:pt>
                <c:pt idx="204">
                  <c:v>44328</c:v>
                </c:pt>
                <c:pt idx="205">
                  <c:v>44329</c:v>
                </c:pt>
                <c:pt idx="206">
                  <c:v>44330</c:v>
                </c:pt>
                <c:pt idx="207">
                  <c:v>44331</c:v>
                </c:pt>
                <c:pt idx="208">
                  <c:v>44332</c:v>
                </c:pt>
                <c:pt idx="209">
                  <c:v>44333</c:v>
                </c:pt>
                <c:pt idx="210">
                  <c:v>44334</c:v>
                </c:pt>
                <c:pt idx="211">
                  <c:v>44335</c:v>
                </c:pt>
                <c:pt idx="212">
                  <c:v>44336</c:v>
                </c:pt>
                <c:pt idx="213">
                  <c:v>44337</c:v>
                </c:pt>
                <c:pt idx="214">
                  <c:v>44338</c:v>
                </c:pt>
                <c:pt idx="215">
                  <c:v>44339</c:v>
                </c:pt>
                <c:pt idx="216">
                  <c:v>44340</c:v>
                </c:pt>
                <c:pt idx="217">
                  <c:v>44341</c:v>
                </c:pt>
                <c:pt idx="218">
                  <c:v>44342</c:v>
                </c:pt>
                <c:pt idx="219">
                  <c:v>44343</c:v>
                </c:pt>
                <c:pt idx="220">
                  <c:v>44344</c:v>
                </c:pt>
                <c:pt idx="221">
                  <c:v>44345</c:v>
                </c:pt>
                <c:pt idx="222">
                  <c:v>44346</c:v>
                </c:pt>
                <c:pt idx="223">
                  <c:v>44347</c:v>
                </c:pt>
                <c:pt idx="224">
                  <c:v>44348</c:v>
                </c:pt>
                <c:pt idx="225">
                  <c:v>44349</c:v>
                </c:pt>
                <c:pt idx="226">
                  <c:v>44350</c:v>
                </c:pt>
                <c:pt idx="227">
                  <c:v>44351</c:v>
                </c:pt>
                <c:pt idx="228">
                  <c:v>44352</c:v>
                </c:pt>
                <c:pt idx="229">
                  <c:v>44353</c:v>
                </c:pt>
                <c:pt idx="230">
                  <c:v>44354</c:v>
                </c:pt>
                <c:pt idx="231">
                  <c:v>44355</c:v>
                </c:pt>
                <c:pt idx="232">
                  <c:v>44356</c:v>
                </c:pt>
                <c:pt idx="233">
                  <c:v>44357</c:v>
                </c:pt>
                <c:pt idx="234">
                  <c:v>44358</c:v>
                </c:pt>
                <c:pt idx="235">
                  <c:v>44359</c:v>
                </c:pt>
                <c:pt idx="236">
                  <c:v>44360</c:v>
                </c:pt>
                <c:pt idx="237">
                  <c:v>44361</c:v>
                </c:pt>
                <c:pt idx="238">
                  <c:v>44362</c:v>
                </c:pt>
                <c:pt idx="239">
                  <c:v>44363</c:v>
                </c:pt>
                <c:pt idx="240">
                  <c:v>44364</c:v>
                </c:pt>
                <c:pt idx="241">
                  <c:v>44365</c:v>
                </c:pt>
                <c:pt idx="242">
                  <c:v>44366</c:v>
                </c:pt>
                <c:pt idx="243">
                  <c:v>44367</c:v>
                </c:pt>
                <c:pt idx="244">
                  <c:v>44368</c:v>
                </c:pt>
                <c:pt idx="245">
                  <c:v>44369</c:v>
                </c:pt>
                <c:pt idx="246">
                  <c:v>44370</c:v>
                </c:pt>
                <c:pt idx="247">
                  <c:v>44371</c:v>
                </c:pt>
                <c:pt idx="248">
                  <c:v>44372</c:v>
                </c:pt>
                <c:pt idx="249">
                  <c:v>44373</c:v>
                </c:pt>
                <c:pt idx="250">
                  <c:v>44374</c:v>
                </c:pt>
                <c:pt idx="251">
                  <c:v>44375</c:v>
                </c:pt>
                <c:pt idx="252">
                  <c:v>44376</c:v>
                </c:pt>
                <c:pt idx="253">
                  <c:v>44377</c:v>
                </c:pt>
                <c:pt idx="254">
                  <c:v>44378</c:v>
                </c:pt>
                <c:pt idx="255">
                  <c:v>44379</c:v>
                </c:pt>
                <c:pt idx="256">
                  <c:v>44380</c:v>
                </c:pt>
                <c:pt idx="257">
                  <c:v>44381</c:v>
                </c:pt>
                <c:pt idx="258">
                  <c:v>44382</c:v>
                </c:pt>
                <c:pt idx="259">
                  <c:v>44383</c:v>
                </c:pt>
                <c:pt idx="260">
                  <c:v>44384</c:v>
                </c:pt>
                <c:pt idx="261">
                  <c:v>44385</c:v>
                </c:pt>
                <c:pt idx="262">
                  <c:v>44386</c:v>
                </c:pt>
                <c:pt idx="263">
                  <c:v>44387</c:v>
                </c:pt>
                <c:pt idx="264">
                  <c:v>44388</c:v>
                </c:pt>
                <c:pt idx="265">
                  <c:v>44389</c:v>
                </c:pt>
                <c:pt idx="266">
                  <c:v>44390</c:v>
                </c:pt>
                <c:pt idx="267">
                  <c:v>44391</c:v>
                </c:pt>
                <c:pt idx="268">
                  <c:v>44392</c:v>
                </c:pt>
                <c:pt idx="269">
                  <c:v>44393</c:v>
                </c:pt>
                <c:pt idx="270">
                  <c:v>44394</c:v>
                </c:pt>
                <c:pt idx="271">
                  <c:v>44395</c:v>
                </c:pt>
                <c:pt idx="272">
                  <c:v>44396</c:v>
                </c:pt>
                <c:pt idx="273">
                  <c:v>44397</c:v>
                </c:pt>
                <c:pt idx="274">
                  <c:v>44398</c:v>
                </c:pt>
                <c:pt idx="275">
                  <c:v>44399</c:v>
                </c:pt>
                <c:pt idx="276">
                  <c:v>44400</c:v>
                </c:pt>
                <c:pt idx="277">
                  <c:v>44401</c:v>
                </c:pt>
                <c:pt idx="278">
                  <c:v>44402</c:v>
                </c:pt>
                <c:pt idx="279">
                  <c:v>44403</c:v>
                </c:pt>
                <c:pt idx="280">
                  <c:v>44404</c:v>
                </c:pt>
                <c:pt idx="281">
                  <c:v>44405</c:v>
                </c:pt>
                <c:pt idx="282">
                  <c:v>44406</c:v>
                </c:pt>
                <c:pt idx="283">
                  <c:v>44407</c:v>
                </c:pt>
                <c:pt idx="284">
                  <c:v>44408</c:v>
                </c:pt>
                <c:pt idx="285">
                  <c:v>44409</c:v>
                </c:pt>
                <c:pt idx="286">
                  <c:v>44410</c:v>
                </c:pt>
                <c:pt idx="287">
                  <c:v>44411</c:v>
                </c:pt>
                <c:pt idx="288">
                  <c:v>44412</c:v>
                </c:pt>
                <c:pt idx="289">
                  <c:v>44413</c:v>
                </c:pt>
                <c:pt idx="290">
                  <c:v>44414</c:v>
                </c:pt>
                <c:pt idx="291">
                  <c:v>44415</c:v>
                </c:pt>
                <c:pt idx="292">
                  <c:v>44416</c:v>
                </c:pt>
                <c:pt idx="293">
                  <c:v>44417</c:v>
                </c:pt>
                <c:pt idx="294">
                  <c:v>44418</c:v>
                </c:pt>
                <c:pt idx="295">
                  <c:v>44419</c:v>
                </c:pt>
                <c:pt idx="296">
                  <c:v>44420</c:v>
                </c:pt>
                <c:pt idx="297">
                  <c:v>44421</c:v>
                </c:pt>
                <c:pt idx="298">
                  <c:v>44422</c:v>
                </c:pt>
                <c:pt idx="299">
                  <c:v>44423</c:v>
                </c:pt>
                <c:pt idx="300">
                  <c:v>44424</c:v>
                </c:pt>
                <c:pt idx="301">
                  <c:v>44425</c:v>
                </c:pt>
                <c:pt idx="302">
                  <c:v>44426</c:v>
                </c:pt>
                <c:pt idx="303">
                  <c:v>44427</c:v>
                </c:pt>
                <c:pt idx="304">
                  <c:v>44428</c:v>
                </c:pt>
                <c:pt idx="305">
                  <c:v>44429</c:v>
                </c:pt>
                <c:pt idx="306">
                  <c:v>44430</c:v>
                </c:pt>
                <c:pt idx="307">
                  <c:v>44431</c:v>
                </c:pt>
                <c:pt idx="308">
                  <c:v>44432</c:v>
                </c:pt>
                <c:pt idx="309">
                  <c:v>44433</c:v>
                </c:pt>
                <c:pt idx="310">
                  <c:v>44434</c:v>
                </c:pt>
                <c:pt idx="311">
                  <c:v>44435</c:v>
                </c:pt>
                <c:pt idx="312">
                  <c:v>44436</c:v>
                </c:pt>
                <c:pt idx="313">
                  <c:v>44437</c:v>
                </c:pt>
                <c:pt idx="314">
                  <c:v>44438</c:v>
                </c:pt>
                <c:pt idx="315">
                  <c:v>44439</c:v>
                </c:pt>
                <c:pt idx="316">
                  <c:v>44440</c:v>
                </c:pt>
                <c:pt idx="317">
                  <c:v>44441</c:v>
                </c:pt>
                <c:pt idx="318">
                  <c:v>44442</c:v>
                </c:pt>
                <c:pt idx="319">
                  <c:v>44443</c:v>
                </c:pt>
                <c:pt idx="320">
                  <c:v>44444</c:v>
                </c:pt>
                <c:pt idx="321">
                  <c:v>44445</c:v>
                </c:pt>
                <c:pt idx="322">
                  <c:v>44446</c:v>
                </c:pt>
                <c:pt idx="323">
                  <c:v>44447</c:v>
                </c:pt>
                <c:pt idx="324">
                  <c:v>44448</c:v>
                </c:pt>
                <c:pt idx="325">
                  <c:v>44449</c:v>
                </c:pt>
                <c:pt idx="326">
                  <c:v>44450</c:v>
                </c:pt>
                <c:pt idx="327">
                  <c:v>44451</c:v>
                </c:pt>
                <c:pt idx="328">
                  <c:v>44452</c:v>
                </c:pt>
                <c:pt idx="329">
                  <c:v>44453</c:v>
                </c:pt>
                <c:pt idx="330">
                  <c:v>44454</c:v>
                </c:pt>
                <c:pt idx="331">
                  <c:v>44455</c:v>
                </c:pt>
                <c:pt idx="332">
                  <c:v>44456</c:v>
                </c:pt>
                <c:pt idx="333">
                  <c:v>44457</c:v>
                </c:pt>
                <c:pt idx="334">
                  <c:v>44458</c:v>
                </c:pt>
                <c:pt idx="335">
                  <c:v>44459</c:v>
                </c:pt>
                <c:pt idx="336">
                  <c:v>44460</c:v>
                </c:pt>
                <c:pt idx="337">
                  <c:v>44461</c:v>
                </c:pt>
                <c:pt idx="338">
                  <c:v>44462</c:v>
                </c:pt>
                <c:pt idx="339">
                  <c:v>44463</c:v>
                </c:pt>
                <c:pt idx="340">
                  <c:v>44464</c:v>
                </c:pt>
                <c:pt idx="341">
                  <c:v>44465</c:v>
                </c:pt>
                <c:pt idx="342">
                  <c:v>44466</c:v>
                </c:pt>
                <c:pt idx="343">
                  <c:v>44467</c:v>
                </c:pt>
                <c:pt idx="344">
                  <c:v>44468</c:v>
                </c:pt>
                <c:pt idx="345">
                  <c:v>44469</c:v>
                </c:pt>
                <c:pt idx="346">
                  <c:v>44470</c:v>
                </c:pt>
                <c:pt idx="347">
                  <c:v>44471</c:v>
                </c:pt>
                <c:pt idx="348">
                  <c:v>44472</c:v>
                </c:pt>
                <c:pt idx="349">
                  <c:v>44473</c:v>
                </c:pt>
                <c:pt idx="350">
                  <c:v>44474</c:v>
                </c:pt>
                <c:pt idx="351">
                  <c:v>44475</c:v>
                </c:pt>
                <c:pt idx="352">
                  <c:v>44476</c:v>
                </c:pt>
                <c:pt idx="353">
                  <c:v>44477</c:v>
                </c:pt>
                <c:pt idx="354">
                  <c:v>44478</c:v>
                </c:pt>
                <c:pt idx="355">
                  <c:v>44479</c:v>
                </c:pt>
                <c:pt idx="356">
                  <c:v>44480</c:v>
                </c:pt>
                <c:pt idx="357">
                  <c:v>44481</c:v>
                </c:pt>
                <c:pt idx="358">
                  <c:v>44482</c:v>
                </c:pt>
                <c:pt idx="359">
                  <c:v>44483</c:v>
                </c:pt>
                <c:pt idx="360">
                  <c:v>44484</c:v>
                </c:pt>
                <c:pt idx="361">
                  <c:v>44485</c:v>
                </c:pt>
                <c:pt idx="362">
                  <c:v>44486</c:v>
                </c:pt>
                <c:pt idx="363">
                  <c:v>44487</c:v>
                </c:pt>
                <c:pt idx="364">
                  <c:v>44488</c:v>
                </c:pt>
                <c:pt idx="365">
                  <c:v>44489</c:v>
                </c:pt>
                <c:pt idx="366">
                  <c:v>44490</c:v>
                </c:pt>
                <c:pt idx="367">
                  <c:v>44491</c:v>
                </c:pt>
                <c:pt idx="368">
                  <c:v>44492</c:v>
                </c:pt>
                <c:pt idx="369">
                  <c:v>44493</c:v>
                </c:pt>
                <c:pt idx="370">
                  <c:v>44494</c:v>
                </c:pt>
                <c:pt idx="371">
                  <c:v>44495</c:v>
                </c:pt>
                <c:pt idx="372">
                  <c:v>44496</c:v>
                </c:pt>
                <c:pt idx="373">
                  <c:v>44497</c:v>
                </c:pt>
                <c:pt idx="374">
                  <c:v>44498</c:v>
                </c:pt>
                <c:pt idx="375">
                  <c:v>44499</c:v>
                </c:pt>
                <c:pt idx="376">
                  <c:v>44500</c:v>
                </c:pt>
                <c:pt idx="377">
                  <c:v>44501</c:v>
                </c:pt>
                <c:pt idx="378">
                  <c:v>44502</c:v>
                </c:pt>
                <c:pt idx="379">
                  <c:v>44503</c:v>
                </c:pt>
                <c:pt idx="380">
                  <c:v>44504</c:v>
                </c:pt>
                <c:pt idx="381">
                  <c:v>44505</c:v>
                </c:pt>
                <c:pt idx="382">
                  <c:v>44506</c:v>
                </c:pt>
                <c:pt idx="383">
                  <c:v>44507</c:v>
                </c:pt>
                <c:pt idx="384">
                  <c:v>44508</c:v>
                </c:pt>
                <c:pt idx="385">
                  <c:v>44509</c:v>
                </c:pt>
                <c:pt idx="386">
                  <c:v>44510</c:v>
                </c:pt>
                <c:pt idx="387">
                  <c:v>44511</c:v>
                </c:pt>
                <c:pt idx="388">
                  <c:v>44512</c:v>
                </c:pt>
                <c:pt idx="389">
                  <c:v>44513</c:v>
                </c:pt>
                <c:pt idx="390">
                  <c:v>44514</c:v>
                </c:pt>
                <c:pt idx="391">
                  <c:v>44515</c:v>
                </c:pt>
                <c:pt idx="392">
                  <c:v>44516</c:v>
                </c:pt>
                <c:pt idx="393">
                  <c:v>44517</c:v>
                </c:pt>
                <c:pt idx="394">
                  <c:v>44518</c:v>
                </c:pt>
                <c:pt idx="395">
                  <c:v>44519</c:v>
                </c:pt>
                <c:pt idx="396">
                  <c:v>44520</c:v>
                </c:pt>
                <c:pt idx="397">
                  <c:v>44521</c:v>
                </c:pt>
                <c:pt idx="398">
                  <c:v>44522</c:v>
                </c:pt>
                <c:pt idx="399">
                  <c:v>44523</c:v>
                </c:pt>
                <c:pt idx="400">
                  <c:v>44524</c:v>
                </c:pt>
                <c:pt idx="401">
                  <c:v>44525</c:v>
                </c:pt>
                <c:pt idx="402">
                  <c:v>44526</c:v>
                </c:pt>
                <c:pt idx="403">
                  <c:v>44527</c:v>
                </c:pt>
                <c:pt idx="404">
                  <c:v>44528</c:v>
                </c:pt>
                <c:pt idx="405">
                  <c:v>44529</c:v>
                </c:pt>
                <c:pt idx="406">
                  <c:v>44530</c:v>
                </c:pt>
                <c:pt idx="407">
                  <c:v>44531</c:v>
                </c:pt>
                <c:pt idx="408">
                  <c:v>44532</c:v>
                </c:pt>
                <c:pt idx="409">
                  <c:v>44533</c:v>
                </c:pt>
                <c:pt idx="410">
                  <c:v>44534</c:v>
                </c:pt>
                <c:pt idx="411">
                  <c:v>44535</c:v>
                </c:pt>
                <c:pt idx="412">
                  <c:v>44536</c:v>
                </c:pt>
                <c:pt idx="413">
                  <c:v>44537</c:v>
                </c:pt>
                <c:pt idx="414">
                  <c:v>44538</c:v>
                </c:pt>
                <c:pt idx="415">
                  <c:v>44539</c:v>
                </c:pt>
                <c:pt idx="416">
                  <c:v>44540</c:v>
                </c:pt>
                <c:pt idx="417">
                  <c:v>44541</c:v>
                </c:pt>
                <c:pt idx="418">
                  <c:v>44542</c:v>
                </c:pt>
                <c:pt idx="419">
                  <c:v>44543</c:v>
                </c:pt>
                <c:pt idx="420">
                  <c:v>44544</c:v>
                </c:pt>
                <c:pt idx="421">
                  <c:v>44545</c:v>
                </c:pt>
                <c:pt idx="422">
                  <c:v>44546</c:v>
                </c:pt>
                <c:pt idx="423">
                  <c:v>44547</c:v>
                </c:pt>
                <c:pt idx="424">
                  <c:v>44548</c:v>
                </c:pt>
                <c:pt idx="425">
                  <c:v>44549</c:v>
                </c:pt>
                <c:pt idx="426">
                  <c:v>44550</c:v>
                </c:pt>
                <c:pt idx="427">
                  <c:v>44551</c:v>
                </c:pt>
                <c:pt idx="428">
                  <c:v>44552</c:v>
                </c:pt>
                <c:pt idx="429">
                  <c:v>44553</c:v>
                </c:pt>
                <c:pt idx="430">
                  <c:v>44554</c:v>
                </c:pt>
                <c:pt idx="431">
                  <c:v>44555</c:v>
                </c:pt>
                <c:pt idx="432">
                  <c:v>44556</c:v>
                </c:pt>
                <c:pt idx="433">
                  <c:v>44557</c:v>
                </c:pt>
                <c:pt idx="434">
                  <c:v>44558</c:v>
                </c:pt>
                <c:pt idx="435">
                  <c:v>44559</c:v>
                </c:pt>
                <c:pt idx="436">
                  <c:v>44560</c:v>
                </c:pt>
                <c:pt idx="437">
                  <c:v>44561</c:v>
                </c:pt>
                <c:pt idx="438">
                  <c:v>44562</c:v>
                </c:pt>
                <c:pt idx="439">
                  <c:v>44563</c:v>
                </c:pt>
                <c:pt idx="440">
                  <c:v>44564</c:v>
                </c:pt>
                <c:pt idx="441">
                  <c:v>44565</c:v>
                </c:pt>
                <c:pt idx="442">
                  <c:v>44566</c:v>
                </c:pt>
                <c:pt idx="443">
                  <c:v>44567</c:v>
                </c:pt>
                <c:pt idx="444">
                  <c:v>44568</c:v>
                </c:pt>
                <c:pt idx="445">
                  <c:v>44569</c:v>
                </c:pt>
                <c:pt idx="446">
                  <c:v>44570</c:v>
                </c:pt>
                <c:pt idx="447">
                  <c:v>44571</c:v>
                </c:pt>
                <c:pt idx="448">
                  <c:v>44572</c:v>
                </c:pt>
                <c:pt idx="449">
                  <c:v>44573</c:v>
                </c:pt>
                <c:pt idx="450">
                  <c:v>44574</c:v>
                </c:pt>
                <c:pt idx="451">
                  <c:v>44575</c:v>
                </c:pt>
                <c:pt idx="452">
                  <c:v>44576</c:v>
                </c:pt>
                <c:pt idx="453">
                  <c:v>44577</c:v>
                </c:pt>
                <c:pt idx="454">
                  <c:v>44578</c:v>
                </c:pt>
                <c:pt idx="455">
                  <c:v>44579</c:v>
                </c:pt>
                <c:pt idx="456">
                  <c:v>44580</c:v>
                </c:pt>
                <c:pt idx="457">
                  <c:v>44581</c:v>
                </c:pt>
                <c:pt idx="458">
                  <c:v>44582</c:v>
                </c:pt>
                <c:pt idx="459">
                  <c:v>44583</c:v>
                </c:pt>
                <c:pt idx="460">
                  <c:v>44584</c:v>
                </c:pt>
                <c:pt idx="461">
                  <c:v>44585</c:v>
                </c:pt>
                <c:pt idx="462">
                  <c:v>44586</c:v>
                </c:pt>
                <c:pt idx="463">
                  <c:v>44587</c:v>
                </c:pt>
                <c:pt idx="464">
                  <c:v>44588</c:v>
                </c:pt>
                <c:pt idx="465">
                  <c:v>44589</c:v>
                </c:pt>
                <c:pt idx="466">
                  <c:v>44590</c:v>
                </c:pt>
                <c:pt idx="467">
                  <c:v>44591</c:v>
                </c:pt>
                <c:pt idx="468">
                  <c:v>44592</c:v>
                </c:pt>
                <c:pt idx="469">
                  <c:v>44593</c:v>
                </c:pt>
                <c:pt idx="470">
                  <c:v>44594</c:v>
                </c:pt>
                <c:pt idx="471">
                  <c:v>44595</c:v>
                </c:pt>
                <c:pt idx="472">
                  <c:v>44596</c:v>
                </c:pt>
                <c:pt idx="473">
                  <c:v>44597</c:v>
                </c:pt>
                <c:pt idx="474">
                  <c:v>44598</c:v>
                </c:pt>
                <c:pt idx="475">
                  <c:v>44599</c:v>
                </c:pt>
                <c:pt idx="476">
                  <c:v>44600</c:v>
                </c:pt>
                <c:pt idx="477">
                  <c:v>44601</c:v>
                </c:pt>
                <c:pt idx="478">
                  <c:v>44602</c:v>
                </c:pt>
                <c:pt idx="479">
                  <c:v>44603</c:v>
                </c:pt>
                <c:pt idx="480">
                  <c:v>44604</c:v>
                </c:pt>
                <c:pt idx="481">
                  <c:v>44605</c:v>
                </c:pt>
                <c:pt idx="482">
                  <c:v>44606</c:v>
                </c:pt>
                <c:pt idx="483">
                  <c:v>44607</c:v>
                </c:pt>
                <c:pt idx="484">
                  <c:v>44608</c:v>
                </c:pt>
                <c:pt idx="485">
                  <c:v>44609</c:v>
                </c:pt>
                <c:pt idx="486">
                  <c:v>44610</c:v>
                </c:pt>
                <c:pt idx="487">
                  <c:v>44611</c:v>
                </c:pt>
                <c:pt idx="488">
                  <c:v>44612</c:v>
                </c:pt>
                <c:pt idx="489">
                  <c:v>44613</c:v>
                </c:pt>
                <c:pt idx="490">
                  <c:v>44614</c:v>
                </c:pt>
                <c:pt idx="491">
                  <c:v>44615</c:v>
                </c:pt>
                <c:pt idx="492">
                  <c:v>44616</c:v>
                </c:pt>
                <c:pt idx="493">
                  <c:v>44617</c:v>
                </c:pt>
                <c:pt idx="494">
                  <c:v>44618</c:v>
                </c:pt>
                <c:pt idx="495">
                  <c:v>44619</c:v>
                </c:pt>
                <c:pt idx="496">
                  <c:v>44620</c:v>
                </c:pt>
                <c:pt idx="497">
                  <c:v>44621</c:v>
                </c:pt>
                <c:pt idx="498">
                  <c:v>44622</c:v>
                </c:pt>
                <c:pt idx="499">
                  <c:v>44623</c:v>
                </c:pt>
                <c:pt idx="500">
                  <c:v>44624</c:v>
                </c:pt>
                <c:pt idx="501">
                  <c:v>44625</c:v>
                </c:pt>
                <c:pt idx="502">
                  <c:v>44626</c:v>
                </c:pt>
                <c:pt idx="503">
                  <c:v>44627</c:v>
                </c:pt>
                <c:pt idx="504">
                  <c:v>44628</c:v>
                </c:pt>
                <c:pt idx="505">
                  <c:v>44629</c:v>
                </c:pt>
                <c:pt idx="506">
                  <c:v>44630</c:v>
                </c:pt>
                <c:pt idx="507">
                  <c:v>44631</c:v>
                </c:pt>
                <c:pt idx="508">
                  <c:v>44632</c:v>
                </c:pt>
                <c:pt idx="509">
                  <c:v>44633</c:v>
                </c:pt>
                <c:pt idx="510">
                  <c:v>44634</c:v>
                </c:pt>
                <c:pt idx="511">
                  <c:v>44635</c:v>
                </c:pt>
                <c:pt idx="512">
                  <c:v>44636</c:v>
                </c:pt>
                <c:pt idx="513">
                  <c:v>44637</c:v>
                </c:pt>
                <c:pt idx="514">
                  <c:v>44638</c:v>
                </c:pt>
                <c:pt idx="515">
                  <c:v>44639</c:v>
                </c:pt>
                <c:pt idx="516">
                  <c:v>44640</c:v>
                </c:pt>
                <c:pt idx="517">
                  <c:v>44641</c:v>
                </c:pt>
                <c:pt idx="518">
                  <c:v>44642</c:v>
                </c:pt>
                <c:pt idx="519">
                  <c:v>44643</c:v>
                </c:pt>
                <c:pt idx="520">
                  <c:v>44644</c:v>
                </c:pt>
                <c:pt idx="521">
                  <c:v>44645</c:v>
                </c:pt>
                <c:pt idx="522">
                  <c:v>44646</c:v>
                </c:pt>
                <c:pt idx="523">
                  <c:v>44647</c:v>
                </c:pt>
                <c:pt idx="524">
                  <c:v>44648</c:v>
                </c:pt>
                <c:pt idx="525">
                  <c:v>44649</c:v>
                </c:pt>
                <c:pt idx="526">
                  <c:v>44650</c:v>
                </c:pt>
                <c:pt idx="527">
                  <c:v>44651</c:v>
                </c:pt>
                <c:pt idx="528">
                  <c:v>44652</c:v>
                </c:pt>
                <c:pt idx="529">
                  <c:v>44653</c:v>
                </c:pt>
                <c:pt idx="530">
                  <c:v>44654</c:v>
                </c:pt>
                <c:pt idx="531">
                  <c:v>44655</c:v>
                </c:pt>
                <c:pt idx="532">
                  <c:v>44656</c:v>
                </c:pt>
                <c:pt idx="533">
                  <c:v>44657</c:v>
                </c:pt>
                <c:pt idx="534">
                  <c:v>44658</c:v>
                </c:pt>
                <c:pt idx="535">
                  <c:v>44659</c:v>
                </c:pt>
                <c:pt idx="536">
                  <c:v>44660</c:v>
                </c:pt>
                <c:pt idx="537">
                  <c:v>44661</c:v>
                </c:pt>
                <c:pt idx="538">
                  <c:v>44662</c:v>
                </c:pt>
                <c:pt idx="539">
                  <c:v>44663</c:v>
                </c:pt>
                <c:pt idx="540">
                  <c:v>44664</c:v>
                </c:pt>
                <c:pt idx="541">
                  <c:v>44665</c:v>
                </c:pt>
                <c:pt idx="542">
                  <c:v>44666</c:v>
                </c:pt>
                <c:pt idx="543">
                  <c:v>44667</c:v>
                </c:pt>
                <c:pt idx="544">
                  <c:v>44668</c:v>
                </c:pt>
                <c:pt idx="545">
                  <c:v>44669</c:v>
                </c:pt>
                <c:pt idx="546">
                  <c:v>44670</c:v>
                </c:pt>
                <c:pt idx="547">
                  <c:v>44671</c:v>
                </c:pt>
                <c:pt idx="548">
                  <c:v>44672</c:v>
                </c:pt>
                <c:pt idx="549">
                  <c:v>44673</c:v>
                </c:pt>
                <c:pt idx="550">
                  <c:v>44674</c:v>
                </c:pt>
                <c:pt idx="551">
                  <c:v>44675</c:v>
                </c:pt>
                <c:pt idx="552">
                  <c:v>44676</c:v>
                </c:pt>
                <c:pt idx="553">
                  <c:v>44677</c:v>
                </c:pt>
                <c:pt idx="554">
                  <c:v>44678</c:v>
                </c:pt>
                <c:pt idx="555">
                  <c:v>44679</c:v>
                </c:pt>
                <c:pt idx="556">
                  <c:v>44680</c:v>
                </c:pt>
                <c:pt idx="557">
                  <c:v>44681</c:v>
                </c:pt>
                <c:pt idx="558">
                  <c:v>44682</c:v>
                </c:pt>
                <c:pt idx="559">
                  <c:v>44683</c:v>
                </c:pt>
                <c:pt idx="560">
                  <c:v>44684</c:v>
                </c:pt>
                <c:pt idx="561">
                  <c:v>44685</c:v>
                </c:pt>
                <c:pt idx="562">
                  <c:v>44686</c:v>
                </c:pt>
                <c:pt idx="563">
                  <c:v>44687</c:v>
                </c:pt>
                <c:pt idx="564">
                  <c:v>44688</c:v>
                </c:pt>
                <c:pt idx="565">
                  <c:v>44689</c:v>
                </c:pt>
                <c:pt idx="566">
                  <c:v>44690</c:v>
                </c:pt>
                <c:pt idx="567">
                  <c:v>44691</c:v>
                </c:pt>
                <c:pt idx="568">
                  <c:v>44692</c:v>
                </c:pt>
                <c:pt idx="569">
                  <c:v>44693</c:v>
                </c:pt>
                <c:pt idx="570">
                  <c:v>44694</c:v>
                </c:pt>
                <c:pt idx="571">
                  <c:v>44695</c:v>
                </c:pt>
                <c:pt idx="572">
                  <c:v>44696</c:v>
                </c:pt>
                <c:pt idx="573">
                  <c:v>44697</c:v>
                </c:pt>
                <c:pt idx="574">
                  <c:v>44698</c:v>
                </c:pt>
                <c:pt idx="575">
                  <c:v>44699</c:v>
                </c:pt>
                <c:pt idx="576">
                  <c:v>44700</c:v>
                </c:pt>
                <c:pt idx="577">
                  <c:v>44701</c:v>
                </c:pt>
                <c:pt idx="578">
                  <c:v>44702</c:v>
                </c:pt>
                <c:pt idx="579">
                  <c:v>44703</c:v>
                </c:pt>
                <c:pt idx="580">
                  <c:v>44704</c:v>
                </c:pt>
                <c:pt idx="581">
                  <c:v>44705</c:v>
                </c:pt>
                <c:pt idx="582">
                  <c:v>44706</c:v>
                </c:pt>
                <c:pt idx="583">
                  <c:v>44707</c:v>
                </c:pt>
                <c:pt idx="584">
                  <c:v>44708</c:v>
                </c:pt>
                <c:pt idx="585">
                  <c:v>44709</c:v>
                </c:pt>
                <c:pt idx="586">
                  <c:v>44710</c:v>
                </c:pt>
                <c:pt idx="587">
                  <c:v>44711</c:v>
                </c:pt>
                <c:pt idx="588">
                  <c:v>44712</c:v>
                </c:pt>
                <c:pt idx="589">
                  <c:v>44713</c:v>
                </c:pt>
                <c:pt idx="590">
                  <c:v>44714</c:v>
                </c:pt>
                <c:pt idx="591">
                  <c:v>44715</c:v>
                </c:pt>
                <c:pt idx="592">
                  <c:v>44716</c:v>
                </c:pt>
                <c:pt idx="593">
                  <c:v>44717</c:v>
                </c:pt>
                <c:pt idx="594">
                  <c:v>44718</c:v>
                </c:pt>
                <c:pt idx="595">
                  <c:v>44719</c:v>
                </c:pt>
                <c:pt idx="596">
                  <c:v>44720</c:v>
                </c:pt>
                <c:pt idx="597">
                  <c:v>44721</c:v>
                </c:pt>
                <c:pt idx="598">
                  <c:v>44722</c:v>
                </c:pt>
                <c:pt idx="599">
                  <c:v>44723</c:v>
                </c:pt>
                <c:pt idx="600">
                  <c:v>44724</c:v>
                </c:pt>
                <c:pt idx="601">
                  <c:v>44725</c:v>
                </c:pt>
                <c:pt idx="602">
                  <c:v>44726</c:v>
                </c:pt>
                <c:pt idx="603">
                  <c:v>44727</c:v>
                </c:pt>
                <c:pt idx="604">
                  <c:v>44728</c:v>
                </c:pt>
                <c:pt idx="605">
                  <c:v>44729</c:v>
                </c:pt>
                <c:pt idx="606">
                  <c:v>44730</c:v>
                </c:pt>
                <c:pt idx="607">
                  <c:v>44731</c:v>
                </c:pt>
                <c:pt idx="608">
                  <c:v>44732</c:v>
                </c:pt>
                <c:pt idx="609">
                  <c:v>44733</c:v>
                </c:pt>
                <c:pt idx="610">
                  <c:v>44734</c:v>
                </c:pt>
                <c:pt idx="611">
                  <c:v>44735</c:v>
                </c:pt>
                <c:pt idx="612">
                  <c:v>44736</c:v>
                </c:pt>
                <c:pt idx="613">
                  <c:v>44737</c:v>
                </c:pt>
                <c:pt idx="614">
                  <c:v>44738</c:v>
                </c:pt>
                <c:pt idx="615">
                  <c:v>44739</c:v>
                </c:pt>
                <c:pt idx="616">
                  <c:v>44740</c:v>
                </c:pt>
                <c:pt idx="617">
                  <c:v>44741</c:v>
                </c:pt>
                <c:pt idx="618">
                  <c:v>44742</c:v>
                </c:pt>
                <c:pt idx="619">
                  <c:v>44743</c:v>
                </c:pt>
                <c:pt idx="620">
                  <c:v>44744</c:v>
                </c:pt>
                <c:pt idx="621">
                  <c:v>44745</c:v>
                </c:pt>
                <c:pt idx="622">
                  <c:v>44746</c:v>
                </c:pt>
                <c:pt idx="623">
                  <c:v>44747</c:v>
                </c:pt>
                <c:pt idx="624">
                  <c:v>44748</c:v>
                </c:pt>
                <c:pt idx="625">
                  <c:v>44749</c:v>
                </c:pt>
                <c:pt idx="626">
                  <c:v>44750</c:v>
                </c:pt>
              </c:numCache>
            </c:numRef>
          </c:cat>
          <c:val>
            <c:numRef>
              <c:f>WWTP!$E$2:$E$628</c:f>
              <c:numCache>
                <c:formatCode>0.0</c:formatCode>
                <c:ptCount val="627"/>
                <c:pt idx="0">
                  <c:v>18.967057192982441</c:v>
                </c:pt>
                <c:pt idx="1">
                  <c:v>18.731348750000006</c:v>
                </c:pt>
                <c:pt idx="2">
                  <c:v>18.325552604166674</c:v>
                </c:pt>
                <c:pt idx="3">
                  <c:v>18.643587083333347</c:v>
                </c:pt>
                <c:pt idx="4">
                  <c:v>18.890542708333331</c:v>
                </c:pt>
                <c:pt idx="5">
                  <c:v>18.7111029</c:v>
                </c:pt>
                <c:pt idx="6">
                  <c:v>18.439933541666676</c:v>
                </c:pt>
                <c:pt idx="7">
                  <c:v>18.267635104166679</c:v>
                </c:pt>
                <c:pt idx="8">
                  <c:v>18.094874375</c:v>
                </c:pt>
                <c:pt idx="9">
                  <c:v>17.972237291666652</c:v>
                </c:pt>
                <c:pt idx="10">
                  <c:v>17.592646145833335</c:v>
                </c:pt>
                <c:pt idx="11">
                  <c:v>17.902250000000006</c:v>
                </c:pt>
                <c:pt idx="12">
                  <c:v>18.149120000000035</c:v>
                </c:pt>
                <c:pt idx="13">
                  <c:v>18.378978750000005</c:v>
                </c:pt>
                <c:pt idx="14">
                  <c:v>18.449081770833342</c:v>
                </c:pt>
                <c:pt idx="15">
                  <c:v>18.365956250000011</c:v>
                </c:pt>
                <c:pt idx="16">
                  <c:v>18.457101979166655</c:v>
                </c:pt>
                <c:pt idx="17">
                  <c:v>18.560179791666663</c:v>
                </c:pt>
                <c:pt idx="18">
                  <c:v>18.550036562500008</c:v>
                </c:pt>
                <c:pt idx="19">
                  <c:v>18.556776249999999</c:v>
                </c:pt>
                <c:pt idx="20">
                  <c:v>18.609979583333356</c:v>
                </c:pt>
                <c:pt idx="21">
                  <c:v>18.641934687500015</c:v>
                </c:pt>
                <c:pt idx="22">
                  <c:v>18.577810208333343</c:v>
                </c:pt>
                <c:pt idx="23">
                  <c:v>18.324201354166672</c:v>
                </c:pt>
                <c:pt idx="24">
                  <c:v>18.087121562500013</c:v>
                </c:pt>
                <c:pt idx="25">
                  <c:v>18.082329687500021</c:v>
                </c:pt>
                <c:pt idx="26">
                  <c:v>17.985874791666667</c:v>
                </c:pt>
                <c:pt idx="27">
                  <c:v>17.194495416666651</c:v>
                </c:pt>
                <c:pt idx="28">
                  <c:v>17.168573437499976</c:v>
                </c:pt>
                <c:pt idx="29">
                  <c:v>17.482840833333331</c:v>
                </c:pt>
                <c:pt idx="30">
                  <c:v>17.668415937500008</c:v>
                </c:pt>
                <c:pt idx="31">
                  <c:v>17.615457395833342</c:v>
                </c:pt>
                <c:pt idx="32">
                  <c:v>17.554776666666655</c:v>
                </c:pt>
                <c:pt idx="33">
                  <c:v>17.414634270833329</c:v>
                </c:pt>
                <c:pt idx="34">
                  <c:v>17.286228437499997</c:v>
                </c:pt>
                <c:pt idx="35">
                  <c:v>17.33562854166669</c:v>
                </c:pt>
                <c:pt idx="36">
                  <c:v>17.249311666666674</c:v>
                </c:pt>
                <c:pt idx="37">
                  <c:v>17.248231979166651</c:v>
                </c:pt>
                <c:pt idx="38">
                  <c:v>16.990636041666669</c:v>
                </c:pt>
                <c:pt idx="39">
                  <c:v>16.826793437500005</c:v>
                </c:pt>
                <c:pt idx="40">
                  <c:v>16.906648020833323</c:v>
                </c:pt>
                <c:pt idx="41">
                  <c:v>16.78458072916666</c:v>
                </c:pt>
                <c:pt idx="42">
                  <c:v>14.808383854166678</c:v>
                </c:pt>
                <c:pt idx="43">
                  <c:v>14.952356145833329</c:v>
                </c:pt>
                <c:pt idx="44">
                  <c:v>15.540869687499987</c:v>
                </c:pt>
                <c:pt idx="45">
                  <c:v>15.512525833333342</c:v>
                </c:pt>
                <c:pt idx="46">
                  <c:v>15.510902187499999</c:v>
                </c:pt>
                <c:pt idx="47">
                  <c:v>15.711442499999995</c:v>
                </c:pt>
                <c:pt idx="48">
                  <c:v>15.590165312499989</c:v>
                </c:pt>
                <c:pt idx="49">
                  <c:v>15.094322291666685</c:v>
                </c:pt>
                <c:pt idx="50">
                  <c:v>15.223776562499991</c:v>
                </c:pt>
                <c:pt idx="51">
                  <c:v>15.296793125000006</c:v>
                </c:pt>
                <c:pt idx="52">
                  <c:v>15.236660104166676</c:v>
                </c:pt>
                <c:pt idx="53">
                  <c:v>15.230631666666655</c:v>
                </c:pt>
                <c:pt idx="54">
                  <c:v>15.270361979166667</c:v>
                </c:pt>
                <c:pt idx="55">
                  <c:v>15.169177083333318</c:v>
                </c:pt>
                <c:pt idx="56">
                  <c:v>15.108529479166657</c:v>
                </c:pt>
                <c:pt idx="57">
                  <c:v>15.240700421052646</c:v>
                </c:pt>
                <c:pt idx="58">
                  <c:v>15.147701145833325</c:v>
                </c:pt>
                <c:pt idx="59">
                  <c:v>14.961206979166656</c:v>
                </c:pt>
                <c:pt idx="60">
                  <c:v>15.086501666666665</c:v>
                </c:pt>
                <c:pt idx="61">
                  <c:v>15.304535729166647</c:v>
                </c:pt>
                <c:pt idx="62">
                  <c:v>15.375580729166662</c:v>
                </c:pt>
                <c:pt idx="63">
                  <c:v>13.561777291666667</c:v>
                </c:pt>
                <c:pt idx="64">
                  <c:v>13.861146354166673</c:v>
                </c:pt>
                <c:pt idx="65">
                  <c:v>12.897832187499995</c:v>
                </c:pt>
                <c:pt idx="66">
                  <c:v>12.893434583333336</c:v>
                </c:pt>
                <c:pt idx="67">
                  <c:v>13.755765624999993</c:v>
                </c:pt>
                <c:pt idx="68">
                  <c:v>13.501361458333333</c:v>
                </c:pt>
                <c:pt idx="69">
                  <c:v>12.300882604166667</c:v>
                </c:pt>
                <c:pt idx="70">
                  <c:v>13.043456875000004</c:v>
                </c:pt>
                <c:pt idx="71">
                  <c:v>13.090777916666672</c:v>
                </c:pt>
                <c:pt idx="72">
                  <c:v>13.209356354166674</c:v>
                </c:pt>
                <c:pt idx="73">
                  <c:v>13.800496666666659</c:v>
                </c:pt>
                <c:pt idx="74">
                  <c:v>14.052623958333323</c:v>
                </c:pt>
                <c:pt idx="75">
                  <c:v>14.180987708333333</c:v>
                </c:pt>
                <c:pt idx="76">
                  <c:v>14.197081666666675</c:v>
                </c:pt>
                <c:pt idx="77">
                  <c:v>14.156876250000002</c:v>
                </c:pt>
                <c:pt idx="78">
                  <c:v>14.21728173913044</c:v>
                </c:pt>
                <c:pt idx="80">
                  <c:v>13.339139259259266</c:v>
                </c:pt>
                <c:pt idx="81">
                  <c:v>13.491836875000009</c:v>
                </c:pt>
                <c:pt idx="82">
                  <c:v>13.807030416666665</c:v>
                </c:pt>
                <c:pt idx="83">
                  <c:v>14.014156875000003</c:v>
                </c:pt>
                <c:pt idx="84">
                  <c:v>12.974557083333337</c:v>
                </c:pt>
                <c:pt idx="85">
                  <c:v>12.659476354166671</c:v>
                </c:pt>
                <c:pt idx="86">
                  <c:v>13.181264270833319</c:v>
                </c:pt>
                <c:pt idx="87">
                  <c:v>13.458745625000008</c:v>
                </c:pt>
                <c:pt idx="88">
                  <c:v>13.663950937500005</c:v>
                </c:pt>
                <c:pt idx="89">
                  <c:v>13.65670052083334</c:v>
                </c:pt>
                <c:pt idx="90">
                  <c:v>13.650722916666659</c:v>
                </c:pt>
                <c:pt idx="91">
                  <c:v>12.448578958333334</c:v>
                </c:pt>
                <c:pt idx="92">
                  <c:v>11.747741250000002</c:v>
                </c:pt>
                <c:pt idx="93">
                  <c:v>12.620848958333328</c:v>
                </c:pt>
                <c:pt idx="94">
                  <c:v>12.901260729166667</c:v>
                </c:pt>
                <c:pt idx="95">
                  <c:v>13.050937187499988</c:v>
                </c:pt>
                <c:pt idx="96">
                  <c:v>13.483244166666678</c:v>
                </c:pt>
                <c:pt idx="97">
                  <c:v>13.724330729166669</c:v>
                </c:pt>
                <c:pt idx="98">
                  <c:v>13.702684791666675</c:v>
                </c:pt>
                <c:pt idx="99">
                  <c:v>13.603411458333342</c:v>
                </c:pt>
                <c:pt idx="100">
                  <c:v>13.242858645833342</c:v>
                </c:pt>
                <c:pt idx="101">
                  <c:v>12.18076895833333</c:v>
                </c:pt>
                <c:pt idx="102">
                  <c:v>12.229792499999997</c:v>
                </c:pt>
                <c:pt idx="103">
                  <c:v>12.813325833333328</c:v>
                </c:pt>
                <c:pt idx="104">
                  <c:v>13.188998333333329</c:v>
                </c:pt>
                <c:pt idx="105">
                  <c:v>13.250194583333318</c:v>
                </c:pt>
                <c:pt idx="106">
                  <c:v>12.501935520833335</c:v>
                </c:pt>
                <c:pt idx="107">
                  <c:v>11.839763645833331</c:v>
                </c:pt>
                <c:pt idx="108">
                  <c:v>12.637429479166677</c:v>
                </c:pt>
                <c:pt idx="109">
                  <c:v>12.939696145833317</c:v>
                </c:pt>
                <c:pt idx="110">
                  <c:v>12.971917395833316</c:v>
                </c:pt>
                <c:pt idx="111">
                  <c:v>12.819979166666656</c:v>
                </c:pt>
                <c:pt idx="112">
                  <c:v>12.795238124999999</c:v>
                </c:pt>
                <c:pt idx="113">
                  <c:v>12.819606354166675</c:v>
                </c:pt>
                <c:pt idx="114">
                  <c:v>12.77551645833333</c:v>
                </c:pt>
                <c:pt idx="115">
                  <c:v>12.734194687499995</c:v>
                </c:pt>
                <c:pt idx="116">
                  <c:v>12.580060624999993</c:v>
                </c:pt>
                <c:pt idx="117">
                  <c:v>12.515048020833325</c:v>
                </c:pt>
                <c:pt idx="118">
                  <c:v>12.221443541666671</c:v>
                </c:pt>
                <c:pt idx="119">
                  <c:v>11.090682395833326</c:v>
                </c:pt>
                <c:pt idx="120">
                  <c:v>11.501494687500008</c:v>
                </c:pt>
                <c:pt idx="121">
                  <c:v>11.953001875000004</c:v>
                </c:pt>
                <c:pt idx="122">
                  <c:v>12.037389270833346</c:v>
                </c:pt>
                <c:pt idx="123">
                  <c:v>12.515783229166674</c:v>
                </c:pt>
                <c:pt idx="124">
                  <c:v>13.111338125000005</c:v>
                </c:pt>
                <c:pt idx="125">
                  <c:v>13.558722812500006</c:v>
                </c:pt>
                <c:pt idx="126">
                  <c:v>13.889342604166663</c:v>
                </c:pt>
                <c:pt idx="127">
                  <c:v>14.100061875000002</c:v>
                </c:pt>
                <c:pt idx="128">
                  <c:v>14.358041145833338</c:v>
                </c:pt>
                <c:pt idx="129">
                  <c:v>14.523855729166682</c:v>
                </c:pt>
                <c:pt idx="130">
                  <c:v>14.590871458333332</c:v>
                </c:pt>
                <c:pt idx="131">
                  <c:v>14.737547812500004</c:v>
                </c:pt>
                <c:pt idx="132">
                  <c:v>14.867585833333322</c:v>
                </c:pt>
                <c:pt idx="133">
                  <c:v>14.848473229166657</c:v>
                </c:pt>
                <c:pt idx="134">
                  <c:v>14.857410520833326</c:v>
                </c:pt>
                <c:pt idx="135">
                  <c:v>14.784919705882356</c:v>
                </c:pt>
                <c:pt idx="136">
                  <c:v>14.693439895833341</c:v>
                </c:pt>
                <c:pt idx="137">
                  <c:v>14.702429062499986</c:v>
                </c:pt>
                <c:pt idx="138">
                  <c:v>14.744478541666679</c:v>
                </c:pt>
                <c:pt idx="139">
                  <c:v>14.80006145833333</c:v>
                </c:pt>
                <c:pt idx="140">
                  <c:v>14.28265572916667</c:v>
                </c:pt>
                <c:pt idx="141">
                  <c:v>14.027466458333338</c:v>
                </c:pt>
                <c:pt idx="142">
                  <c:v>13.92954822916667</c:v>
                </c:pt>
                <c:pt idx="143">
                  <c:v>13.867886666666658</c:v>
                </c:pt>
                <c:pt idx="144">
                  <c:v>13.316951770833336</c:v>
                </c:pt>
                <c:pt idx="145">
                  <c:v>13.223469479166667</c:v>
                </c:pt>
                <c:pt idx="146">
                  <c:v>13.807946979166674</c:v>
                </c:pt>
                <c:pt idx="147">
                  <c:v>13.926284479166673</c:v>
                </c:pt>
                <c:pt idx="148">
                  <c:v>13.96591656249999</c:v>
                </c:pt>
                <c:pt idx="149">
                  <c:v>13.989307499999988</c:v>
                </c:pt>
                <c:pt idx="150">
                  <c:v>14.189456249999997</c:v>
                </c:pt>
                <c:pt idx="151">
                  <c:v>14.373769895833339</c:v>
                </c:pt>
                <c:pt idx="152">
                  <c:v>14.552767916666667</c:v>
                </c:pt>
                <c:pt idx="153">
                  <c:v>14.681395833333346</c:v>
                </c:pt>
                <c:pt idx="154">
                  <c:v>14.771159791666683</c:v>
                </c:pt>
                <c:pt idx="155">
                  <c:v>14.812929791666654</c:v>
                </c:pt>
                <c:pt idx="156">
                  <c:v>14.951097395833335</c:v>
                </c:pt>
                <c:pt idx="157">
                  <c:v>15.050968645833342</c:v>
                </c:pt>
                <c:pt idx="158">
                  <c:v>15.110968645833319</c:v>
                </c:pt>
                <c:pt idx="159">
                  <c:v>15.156678152173914</c:v>
                </c:pt>
                <c:pt idx="160">
                  <c:v>15.297850729166663</c:v>
                </c:pt>
                <c:pt idx="161">
                  <c:v>15.506568749999991</c:v>
                </c:pt>
                <c:pt idx="162">
                  <c:v>15.724596354166673</c:v>
                </c:pt>
                <c:pt idx="163">
                  <c:v>15.982293229166665</c:v>
                </c:pt>
                <c:pt idx="164">
                  <c:v>15.990777916666657</c:v>
                </c:pt>
                <c:pt idx="165">
                  <c:v>15.931392812499986</c:v>
                </c:pt>
                <c:pt idx="166">
                  <c:v>15.977265416666667</c:v>
                </c:pt>
                <c:pt idx="167">
                  <c:v>15.911396250000001</c:v>
                </c:pt>
                <c:pt idx="168">
                  <c:v>15.599048749999993</c:v>
                </c:pt>
                <c:pt idx="169">
                  <c:v>15.040412812500001</c:v>
                </c:pt>
                <c:pt idx="170">
                  <c:v>13.784552604166661</c:v>
                </c:pt>
                <c:pt idx="171">
                  <c:v>14.301218233598078</c:v>
                </c:pt>
                <c:pt idx="172">
                  <c:v>14.838896433512369</c:v>
                </c:pt>
                <c:pt idx="173">
                  <c:v>13.917682955662409</c:v>
                </c:pt>
                <c:pt idx="174">
                  <c:v>14.210576067368189</c:v>
                </c:pt>
                <c:pt idx="175">
                  <c:v>14.840139677127203</c:v>
                </c:pt>
                <c:pt idx="176">
                  <c:v>15.1713807284832</c:v>
                </c:pt>
                <c:pt idx="177">
                  <c:v>15.344024986028671</c:v>
                </c:pt>
                <c:pt idx="178">
                  <c:v>15.52508607506752</c:v>
                </c:pt>
                <c:pt idx="179">
                  <c:v>15.651828746000925</c:v>
                </c:pt>
                <c:pt idx="180">
                  <c:v>15.855995615323385</c:v>
                </c:pt>
                <c:pt idx="181">
                  <c:v>16.113978336254757</c:v>
                </c:pt>
                <c:pt idx="182">
                  <c:v>16.303088506062824</c:v>
                </c:pt>
                <c:pt idx="183">
                  <c:v>16.423274519685112</c:v>
                </c:pt>
                <c:pt idx="184">
                  <c:v>16.446895833333333</c:v>
                </c:pt>
                <c:pt idx="185">
                  <c:v>16.527968958333325</c:v>
                </c:pt>
                <c:pt idx="186">
                  <c:v>16.705005416666665</c:v>
                </c:pt>
                <c:pt idx="187">
                  <c:v>16.828728125000008</c:v>
                </c:pt>
                <c:pt idx="188">
                  <c:v>16.887521458333332</c:v>
                </c:pt>
                <c:pt idx="189">
                  <c:v>16.959181770833322</c:v>
                </c:pt>
                <c:pt idx="190">
                  <c:v>17.072385729166673</c:v>
                </c:pt>
                <c:pt idx="191">
                  <c:v>16.453942291666674</c:v>
                </c:pt>
                <c:pt idx="192">
                  <c:v>15.529182499999999</c:v>
                </c:pt>
                <c:pt idx="193">
                  <c:v>15.942860416666655</c:v>
                </c:pt>
                <c:pt idx="194">
                  <c:v>16.496765624999998</c:v>
                </c:pt>
                <c:pt idx="195">
                  <c:v>16.849138125</c:v>
                </c:pt>
                <c:pt idx="196">
                  <c:v>16.69113343750001</c:v>
                </c:pt>
                <c:pt idx="197">
                  <c:v>15.857226354166675</c:v>
                </c:pt>
                <c:pt idx="198">
                  <c:v>16.037627291666659</c:v>
                </c:pt>
                <c:pt idx="199">
                  <c:v>16.403071979166665</c:v>
                </c:pt>
                <c:pt idx="200">
                  <c:v>16.637817083333328</c:v>
                </c:pt>
                <c:pt idx="201">
                  <c:v>16.69631333333334</c:v>
                </c:pt>
                <c:pt idx="202">
                  <c:v>16.987853749999982</c:v>
                </c:pt>
                <c:pt idx="203">
                  <c:v>17.201793645833337</c:v>
                </c:pt>
                <c:pt idx="204">
                  <c:v>17.404486875000011</c:v>
                </c:pt>
                <c:pt idx="205">
                  <c:v>17.690840000000005</c:v>
                </c:pt>
                <c:pt idx="206">
                  <c:v>17.989458437500002</c:v>
                </c:pt>
                <c:pt idx="207">
                  <c:v>18.111248125000007</c:v>
                </c:pt>
                <c:pt idx="208">
                  <c:v>18.080003020833345</c:v>
                </c:pt>
                <c:pt idx="209">
                  <c:v>17.36517794791666</c:v>
                </c:pt>
                <c:pt idx="210">
                  <c:v>17.218763031249999</c:v>
                </c:pt>
                <c:pt idx="211">
                  <c:v>17.371844750000029</c:v>
                </c:pt>
                <c:pt idx="212">
                  <c:v>17.125688822916654</c:v>
                </c:pt>
                <c:pt idx="213">
                  <c:v>17.520520750000006</c:v>
                </c:pt>
                <c:pt idx="214">
                  <c:v>16.689475104166672</c:v>
                </c:pt>
                <c:pt idx="215">
                  <c:v>16.490767781250003</c:v>
                </c:pt>
                <c:pt idx="216">
                  <c:v>17.244411520833328</c:v>
                </c:pt>
                <c:pt idx="217">
                  <c:v>17.474741583333344</c:v>
                </c:pt>
                <c:pt idx="218">
                  <c:v>17.60524472916666</c:v>
                </c:pt>
                <c:pt idx="219">
                  <c:v>17.37653543750001</c:v>
                </c:pt>
                <c:pt idx="220">
                  <c:v>17.304386843750006</c:v>
                </c:pt>
                <c:pt idx="221">
                  <c:v>17.81389016666667</c:v>
                </c:pt>
                <c:pt idx="222">
                  <c:v>18.057219770833335</c:v>
                </c:pt>
                <c:pt idx="223">
                  <c:v>18.479323697916662</c:v>
                </c:pt>
                <c:pt idx="224">
                  <c:v>18.868467989583333</c:v>
                </c:pt>
                <c:pt idx="225">
                  <c:v>19.188720822916657</c:v>
                </c:pt>
                <c:pt idx="226">
                  <c:v>19.560510291666674</c:v>
                </c:pt>
                <c:pt idx="227">
                  <c:v>19.898590395833338</c:v>
                </c:pt>
                <c:pt idx="228">
                  <c:v>20.136653135416672</c:v>
                </c:pt>
                <c:pt idx="229">
                  <c:v>20.200273937500011</c:v>
                </c:pt>
                <c:pt idx="230">
                  <c:v>20.471593927083333</c:v>
                </c:pt>
                <c:pt idx="231">
                  <c:v>20.674255729166664</c:v>
                </c:pt>
                <c:pt idx="232">
                  <c:v>20.881555552083327</c:v>
                </c:pt>
                <c:pt idx="233">
                  <c:v>21.086391249999995</c:v>
                </c:pt>
                <c:pt idx="234">
                  <c:v>21.32642872916669</c:v>
                </c:pt>
                <c:pt idx="235">
                  <c:v>21.557076916666649</c:v>
                </c:pt>
                <c:pt idx="236">
                  <c:v>21.682546604166664</c:v>
                </c:pt>
                <c:pt idx="237">
                  <c:v>21.847984322916655</c:v>
                </c:pt>
                <c:pt idx="238">
                  <c:v>21.973355968749988</c:v>
                </c:pt>
                <c:pt idx="239">
                  <c:v>22.107528239583342</c:v>
                </c:pt>
                <c:pt idx="240">
                  <c:v>22.347860864583321</c:v>
                </c:pt>
                <c:pt idx="241">
                  <c:v>22.273004072916677</c:v>
                </c:pt>
                <c:pt idx="242">
                  <c:v>22.313444770833332</c:v>
                </c:pt>
                <c:pt idx="243">
                  <c:v>21.078664802083342</c:v>
                </c:pt>
                <c:pt idx="244">
                  <c:v>20.721212593750035</c:v>
                </c:pt>
                <c:pt idx="245">
                  <c:v>20.744846604166657</c:v>
                </c:pt>
                <c:pt idx="246">
                  <c:v>21.101905802083319</c:v>
                </c:pt>
                <c:pt idx="247">
                  <c:v>21.324240968750008</c:v>
                </c:pt>
                <c:pt idx="248">
                  <c:v>21.542589447916654</c:v>
                </c:pt>
                <c:pt idx="249">
                  <c:v>21.716679302083335</c:v>
                </c:pt>
                <c:pt idx="250">
                  <c:v>21.937190062499994</c:v>
                </c:pt>
                <c:pt idx="251">
                  <c:v>21.598616260416659</c:v>
                </c:pt>
                <c:pt idx="252">
                  <c:v>21.860968979166675</c:v>
                </c:pt>
                <c:pt idx="253">
                  <c:v>21.966118197916668</c:v>
                </c:pt>
                <c:pt idx="254">
                  <c:v>21.87365780208334</c:v>
                </c:pt>
                <c:pt idx="255">
                  <c:v>21.92307665625</c:v>
                </c:pt>
                <c:pt idx="256">
                  <c:v>22.086078770833328</c:v>
                </c:pt>
                <c:pt idx="257">
                  <c:v>22.196031260416689</c:v>
                </c:pt>
                <c:pt idx="258">
                  <c:v>22.260070802083334</c:v>
                </c:pt>
                <c:pt idx="259">
                  <c:v>22.269549739583336</c:v>
                </c:pt>
                <c:pt idx="260">
                  <c:v>22.300756937500008</c:v>
                </c:pt>
                <c:pt idx="261">
                  <c:v>22.466306697916668</c:v>
                </c:pt>
                <c:pt idx="262">
                  <c:v>22.450183229166669</c:v>
                </c:pt>
                <c:pt idx="263">
                  <c:v>22.520525593750012</c:v>
                </c:pt>
                <c:pt idx="264">
                  <c:v>22.552701281250005</c:v>
                </c:pt>
                <c:pt idx="265">
                  <c:v>22.631796749999996</c:v>
                </c:pt>
                <c:pt idx="266">
                  <c:v>22.442624979166666</c:v>
                </c:pt>
                <c:pt idx="267">
                  <c:v>22.430243677083325</c:v>
                </c:pt>
                <c:pt idx="268">
                  <c:v>22.504013166666649</c:v>
                </c:pt>
                <c:pt idx="269">
                  <c:v>22.552703718750006</c:v>
                </c:pt>
                <c:pt idx="270">
                  <c:v>22.641731458333339</c:v>
                </c:pt>
                <c:pt idx="271">
                  <c:v>22.786774291666664</c:v>
                </c:pt>
                <c:pt idx="272">
                  <c:v>22.893057093750002</c:v>
                </c:pt>
                <c:pt idx="273">
                  <c:v>22.960319552083362</c:v>
                </c:pt>
                <c:pt idx="274">
                  <c:v>23.058020552083345</c:v>
                </c:pt>
                <c:pt idx="275">
                  <c:v>23.184495093749991</c:v>
                </c:pt>
                <c:pt idx="276">
                  <c:v>23.199358302083311</c:v>
                </c:pt>
                <c:pt idx="277">
                  <c:v>23.218213822916653</c:v>
                </c:pt>
                <c:pt idx="278">
                  <c:v>23.289658770833338</c:v>
                </c:pt>
                <c:pt idx="279">
                  <c:v>23.235909979166678</c:v>
                </c:pt>
                <c:pt idx="280">
                  <c:v>22.871978114583325</c:v>
                </c:pt>
                <c:pt idx="281">
                  <c:v>22.75110281249999</c:v>
                </c:pt>
                <c:pt idx="282">
                  <c:v>22.142018093750007</c:v>
                </c:pt>
                <c:pt idx="283">
                  <c:v>22.086222604166675</c:v>
                </c:pt>
                <c:pt idx="284">
                  <c:v>21.502741979166668</c:v>
                </c:pt>
                <c:pt idx="285">
                  <c:v>21.419767260416659</c:v>
                </c:pt>
                <c:pt idx="286">
                  <c:v>21.914330406249992</c:v>
                </c:pt>
                <c:pt idx="287">
                  <c:v>22.259861739583325</c:v>
                </c:pt>
                <c:pt idx="288">
                  <c:v>22.465542635416668</c:v>
                </c:pt>
                <c:pt idx="289">
                  <c:v>22.628368000000009</c:v>
                </c:pt>
                <c:pt idx="290">
                  <c:v>22.708043937499983</c:v>
                </c:pt>
                <c:pt idx="291">
                  <c:v>22.655586895833324</c:v>
                </c:pt>
                <c:pt idx="292">
                  <c:v>21.923330500000009</c:v>
                </c:pt>
                <c:pt idx="293">
                  <c:v>21.509480614583342</c:v>
                </c:pt>
                <c:pt idx="294">
                  <c:v>21.447049333333329</c:v>
                </c:pt>
                <c:pt idx="295">
                  <c:v>21.81330182291666</c:v>
                </c:pt>
                <c:pt idx="296">
                  <c:v>22.27738763541667</c:v>
                </c:pt>
                <c:pt idx="297">
                  <c:v>22.575542770833337</c:v>
                </c:pt>
                <c:pt idx="298">
                  <c:v>22.767760093749995</c:v>
                </c:pt>
                <c:pt idx="299">
                  <c:v>22.948955072916686</c:v>
                </c:pt>
                <c:pt idx="300">
                  <c:v>23.030758145833349</c:v>
                </c:pt>
                <c:pt idx="301">
                  <c:v>22.859259666666663</c:v>
                </c:pt>
                <c:pt idx="302">
                  <c:v>22.707394562500003</c:v>
                </c:pt>
                <c:pt idx="303">
                  <c:v>22.774719177083288</c:v>
                </c:pt>
                <c:pt idx="304">
                  <c:v>22.806559145833333</c:v>
                </c:pt>
                <c:pt idx="305">
                  <c:v>22.893843093750021</c:v>
                </c:pt>
                <c:pt idx="306">
                  <c:v>21.84429992708333</c:v>
                </c:pt>
                <c:pt idx="307">
                  <c:v>21.534324864583326</c:v>
                </c:pt>
                <c:pt idx="308">
                  <c:v>22.03049036458334</c:v>
                </c:pt>
                <c:pt idx="309">
                  <c:v>22.470174499999999</c:v>
                </c:pt>
                <c:pt idx="310">
                  <c:v>22.636348031249984</c:v>
                </c:pt>
                <c:pt idx="311">
                  <c:v>22.700797885416652</c:v>
                </c:pt>
                <c:pt idx="312">
                  <c:v>22.730781510416659</c:v>
                </c:pt>
                <c:pt idx="313">
                  <c:v>22.711285312499999</c:v>
                </c:pt>
                <c:pt idx="314">
                  <c:v>22.708848583333317</c:v>
                </c:pt>
                <c:pt idx="315">
                  <c:v>22.657976302083345</c:v>
                </c:pt>
                <c:pt idx="316">
                  <c:v>22.538630781250006</c:v>
                </c:pt>
                <c:pt idx="317">
                  <c:v>22.487620458333325</c:v>
                </c:pt>
                <c:pt idx="318">
                  <c:v>22.542046562500008</c:v>
                </c:pt>
                <c:pt idx="319">
                  <c:v>22.72185708333333</c:v>
                </c:pt>
                <c:pt idx="320">
                  <c:v>22.828310624999997</c:v>
                </c:pt>
                <c:pt idx="321">
                  <c:v>22.963440468750019</c:v>
                </c:pt>
                <c:pt idx="322">
                  <c:v>23.060059593749994</c:v>
                </c:pt>
                <c:pt idx="323">
                  <c:v>23.115493979166668</c:v>
                </c:pt>
                <c:pt idx="324">
                  <c:v>23.211267677083327</c:v>
                </c:pt>
                <c:pt idx="325">
                  <c:v>23.290548010416671</c:v>
                </c:pt>
                <c:pt idx="326">
                  <c:v>23.321161833333335</c:v>
                </c:pt>
                <c:pt idx="327">
                  <c:v>23.339088656250016</c:v>
                </c:pt>
                <c:pt idx="328">
                  <c:v>23.346536406250021</c:v>
                </c:pt>
                <c:pt idx="329">
                  <c:v>23.380493677083361</c:v>
                </c:pt>
                <c:pt idx="330">
                  <c:v>23.391616145833357</c:v>
                </c:pt>
                <c:pt idx="331">
                  <c:v>23.349001541666684</c:v>
                </c:pt>
                <c:pt idx="332">
                  <c:v>23.302752604166674</c:v>
                </c:pt>
                <c:pt idx="333">
                  <c:v>23.256665624999982</c:v>
                </c:pt>
                <c:pt idx="334">
                  <c:v>23.252550010416655</c:v>
                </c:pt>
                <c:pt idx="335">
                  <c:v>23.212785916666657</c:v>
                </c:pt>
                <c:pt idx="336">
                  <c:v>23.103563125000004</c:v>
                </c:pt>
                <c:pt idx="337">
                  <c:v>23.006666229166672</c:v>
                </c:pt>
                <c:pt idx="338">
                  <c:v>22.923894812500006</c:v>
                </c:pt>
                <c:pt idx="339">
                  <c:v>22.682771437500005</c:v>
                </c:pt>
                <c:pt idx="340">
                  <c:v>22.74357734374999</c:v>
                </c:pt>
                <c:pt idx="341">
                  <c:v>22.70545023958336</c:v>
                </c:pt>
                <c:pt idx="342">
                  <c:v>22.67592490625</c:v>
                </c:pt>
                <c:pt idx="343">
                  <c:v>22.611147593750019</c:v>
                </c:pt>
                <c:pt idx="344">
                  <c:v>22.094870750000002</c:v>
                </c:pt>
                <c:pt idx="345">
                  <c:v>20.878364385416685</c:v>
                </c:pt>
                <c:pt idx="346">
                  <c:v>20.845233718750002</c:v>
                </c:pt>
                <c:pt idx="347">
                  <c:v>20.264388843750016</c:v>
                </c:pt>
                <c:pt idx="348">
                  <c:v>19.374010218750005</c:v>
                </c:pt>
                <c:pt idx="349">
                  <c:v>19.490120656250003</c:v>
                </c:pt>
                <c:pt idx="350">
                  <c:v>20.171337135416664</c:v>
                </c:pt>
                <c:pt idx="351">
                  <c:v>17.823741968750014</c:v>
                </c:pt>
                <c:pt idx="352">
                  <c:v>17.556706854166666</c:v>
                </c:pt>
                <c:pt idx="353">
                  <c:v>19.16028273958333</c:v>
                </c:pt>
                <c:pt idx="354">
                  <c:v>20.017460135416673</c:v>
                </c:pt>
                <c:pt idx="355">
                  <c:v>20.408099427083318</c:v>
                </c:pt>
                <c:pt idx="356">
                  <c:v>20.656435260416664</c:v>
                </c:pt>
                <c:pt idx="357">
                  <c:v>19.985721531249997</c:v>
                </c:pt>
                <c:pt idx="358">
                  <c:v>19.334544437499993</c:v>
                </c:pt>
                <c:pt idx="359">
                  <c:v>19.9167000833333</c:v>
                </c:pt>
                <c:pt idx="360">
                  <c:v>20.071797510416648</c:v>
                </c:pt>
                <c:pt idx="361">
                  <c:v>20.141430968750008</c:v>
                </c:pt>
                <c:pt idx="362">
                  <c:v>20.289191093750009</c:v>
                </c:pt>
                <c:pt idx="363">
                  <c:v>20.372328677083335</c:v>
                </c:pt>
                <c:pt idx="364">
                  <c:v>20.342896343749988</c:v>
                </c:pt>
                <c:pt idx="365">
                  <c:v>20.300807437500001</c:v>
                </c:pt>
                <c:pt idx="366">
                  <c:v>17.623737385416671</c:v>
                </c:pt>
                <c:pt idx="367">
                  <c:v>17.441273104166694</c:v>
                </c:pt>
                <c:pt idx="368">
                  <c:v>18.168772656249995</c:v>
                </c:pt>
                <c:pt idx="369">
                  <c:v>18.882033270833332</c:v>
                </c:pt>
                <c:pt idx="370">
                  <c:v>19.286681729166634</c:v>
                </c:pt>
                <c:pt idx="371">
                  <c:v>19.083746104166675</c:v>
                </c:pt>
                <c:pt idx="372">
                  <c:v>19.127294468750001</c:v>
                </c:pt>
                <c:pt idx="373">
                  <c:v>19.303729802083303</c:v>
                </c:pt>
                <c:pt idx="374">
                  <c:v>19.313395635416644</c:v>
                </c:pt>
                <c:pt idx="375">
                  <c:v>19.166202791666674</c:v>
                </c:pt>
                <c:pt idx="376">
                  <c:v>18.74286101000002</c:v>
                </c:pt>
                <c:pt idx="377">
                  <c:v>17.858592104166664</c:v>
                </c:pt>
                <c:pt idx="378">
                  <c:v>18.368184218750002</c:v>
                </c:pt>
                <c:pt idx="379">
                  <c:v>18.460111052083324</c:v>
                </c:pt>
                <c:pt idx="380">
                  <c:v>18.660856656250012</c:v>
                </c:pt>
                <c:pt idx="381">
                  <c:v>18.746617833333328</c:v>
                </c:pt>
                <c:pt idx="382">
                  <c:v>18.835615052083323</c:v>
                </c:pt>
                <c:pt idx="383">
                  <c:v>18.77986771875003</c:v>
                </c:pt>
                <c:pt idx="384">
                  <c:v>18.738325322916673</c:v>
                </c:pt>
                <c:pt idx="385">
                  <c:v>18.71760078125001</c:v>
                </c:pt>
                <c:pt idx="386">
                  <c:v>18.682111958333362</c:v>
                </c:pt>
                <c:pt idx="387">
                  <c:v>18.732785760416686</c:v>
                </c:pt>
                <c:pt idx="388">
                  <c:v>18.751655635416697</c:v>
                </c:pt>
                <c:pt idx="389">
                  <c:v>18.132451708333324</c:v>
                </c:pt>
                <c:pt idx="390">
                  <c:v>17.986155916666668</c:v>
                </c:pt>
                <c:pt idx="391">
                  <c:v>18.35886135416666</c:v>
                </c:pt>
                <c:pt idx="392">
                  <c:v>18.43476452083333</c:v>
                </c:pt>
                <c:pt idx="393">
                  <c:v>18.383939979166669</c:v>
                </c:pt>
                <c:pt idx="394">
                  <c:v>18.412298958333331</c:v>
                </c:pt>
                <c:pt idx="395">
                  <c:v>18.474572093749984</c:v>
                </c:pt>
                <c:pt idx="396">
                  <c:v>18.551631072916646</c:v>
                </c:pt>
                <c:pt idx="397">
                  <c:v>18.460135500000018</c:v>
                </c:pt>
                <c:pt idx="398">
                  <c:v>18.347070973335263</c:v>
                </c:pt>
                <c:pt idx="399">
                  <c:v>18.336430311203003</c:v>
                </c:pt>
                <c:pt idx="400">
                  <c:v>18.294949014981587</c:v>
                </c:pt>
                <c:pt idx="401">
                  <c:v>18.107774118582409</c:v>
                </c:pt>
                <c:pt idx="402">
                  <c:v>17.637728055318195</c:v>
                </c:pt>
                <c:pt idx="403">
                  <c:v>14.926938394705454</c:v>
                </c:pt>
                <c:pt idx="404">
                  <c:v>14.804604381322861</c:v>
                </c:pt>
                <c:pt idx="405">
                  <c:v>15.430289973815283</c:v>
                </c:pt>
                <c:pt idx="406">
                  <c:v>14.392553151349228</c:v>
                </c:pt>
                <c:pt idx="407">
                  <c:v>14.334482779105505</c:v>
                </c:pt>
                <c:pt idx="408">
                  <c:v>14.660719633102417</c:v>
                </c:pt>
                <c:pt idx="409">
                  <c:v>14.729666839043299</c:v>
                </c:pt>
                <c:pt idx="410">
                  <c:v>15.459187636772791</c:v>
                </c:pt>
                <c:pt idx="411">
                  <c:v>15.352564444144567</c:v>
                </c:pt>
                <c:pt idx="412">
                  <c:v>15.485146383444468</c:v>
                </c:pt>
                <c:pt idx="413">
                  <c:v>14.809615184863409</c:v>
                </c:pt>
                <c:pt idx="414">
                  <c:v>14.509035915136337</c:v>
                </c:pt>
                <c:pt idx="415">
                  <c:v>14.726539621750513</c:v>
                </c:pt>
                <c:pt idx="416">
                  <c:v>15.185019115606943</c:v>
                </c:pt>
                <c:pt idx="417">
                  <c:v>15.411414295434952</c:v>
                </c:pt>
                <c:pt idx="418">
                  <c:v>15.11422598361969</c:v>
                </c:pt>
                <c:pt idx="419">
                  <c:v>14.858669509490332</c:v>
                </c:pt>
                <c:pt idx="420">
                  <c:v>15.30151359240214</c:v>
                </c:pt>
                <c:pt idx="421">
                  <c:v>15.625715682903925</c:v>
                </c:pt>
                <c:pt idx="422">
                  <c:v>15.863149752219519</c:v>
                </c:pt>
                <c:pt idx="423">
                  <c:v>16.075040022532146</c:v>
                </c:pt>
                <c:pt idx="424">
                  <c:v>16.199031551678974</c:v>
                </c:pt>
                <c:pt idx="425">
                  <c:v>16.238176961739857</c:v>
                </c:pt>
                <c:pt idx="426">
                  <c:v>16.219489534695942</c:v>
                </c:pt>
                <c:pt idx="427">
                  <c:v>16.224274655183155</c:v>
                </c:pt>
                <c:pt idx="428">
                  <c:v>16.081105659405392</c:v>
                </c:pt>
                <c:pt idx="429">
                  <c:v>15.781732062498728</c:v>
                </c:pt>
                <c:pt idx="430">
                  <c:v>15.31157281001409</c:v>
                </c:pt>
                <c:pt idx="431">
                  <c:v>14.943967988093695</c:v>
                </c:pt>
                <c:pt idx="432">
                  <c:v>14.646440446376801</c:v>
                </c:pt>
                <c:pt idx="433">
                  <c:v>14.640261511007944</c:v>
                </c:pt>
                <c:pt idx="434">
                  <c:v>14.679858922958374</c:v>
                </c:pt>
                <c:pt idx="435">
                  <c:v>14.550027360518774</c:v>
                </c:pt>
                <c:pt idx="436">
                  <c:v>14.420986940463385</c:v>
                </c:pt>
                <c:pt idx="437">
                  <c:v>14.658798257509867</c:v>
                </c:pt>
                <c:pt idx="438">
                  <c:v>15.097196370363235</c:v>
                </c:pt>
                <c:pt idx="439">
                  <c:v>15.280075858036676</c:v>
                </c:pt>
                <c:pt idx="440">
                  <c:v>15.155217528343201</c:v>
                </c:pt>
                <c:pt idx="441">
                  <c:v>15.179820001125336</c:v>
                </c:pt>
                <c:pt idx="442">
                  <c:v>15.188975165287653</c:v>
                </c:pt>
                <c:pt idx="443">
                  <c:v>15.01246303319931</c:v>
                </c:pt>
                <c:pt idx="444">
                  <c:v>14.941443790992102</c:v>
                </c:pt>
                <c:pt idx="445">
                  <c:v>14.620406339565912</c:v>
                </c:pt>
                <c:pt idx="446">
                  <c:v>12.904188305139542</c:v>
                </c:pt>
                <c:pt idx="447">
                  <c:v>13.144297450780869</c:v>
                </c:pt>
                <c:pt idx="448">
                  <c:v>13.777103871107101</c:v>
                </c:pt>
                <c:pt idx="449">
                  <c:v>14.150473316510519</c:v>
                </c:pt>
                <c:pt idx="450">
                  <c:v>14.406519502401352</c:v>
                </c:pt>
                <c:pt idx="451">
                  <c:v>14.567999084790548</c:v>
                </c:pt>
                <c:pt idx="452">
                  <c:v>14.64873880147934</c:v>
                </c:pt>
                <c:pt idx="453">
                  <c:v>14.756755650043488</c:v>
                </c:pt>
                <c:pt idx="454">
                  <c:v>14.902072012424469</c:v>
                </c:pt>
                <c:pt idx="455">
                  <c:v>15.005492925643921</c:v>
                </c:pt>
                <c:pt idx="456">
                  <c:v>14.965782403945923</c:v>
                </c:pt>
                <c:pt idx="457">
                  <c:v>14.837947616974512</c:v>
                </c:pt>
                <c:pt idx="458">
                  <c:v>14.714973191420237</c:v>
                </c:pt>
                <c:pt idx="459">
                  <c:v>14.768736660480499</c:v>
                </c:pt>
                <c:pt idx="460">
                  <c:v>14.855090032021204</c:v>
                </c:pt>
                <c:pt idx="461">
                  <c:v>15.034352878729502</c:v>
                </c:pt>
                <c:pt idx="462">
                  <c:v>15.090376903613409</c:v>
                </c:pt>
                <c:pt idx="463">
                  <c:v>15.006547957658768</c:v>
                </c:pt>
                <c:pt idx="464">
                  <c:v>14.964576810598373</c:v>
                </c:pt>
                <c:pt idx="465">
                  <c:v>14.854977001746496</c:v>
                </c:pt>
                <c:pt idx="466">
                  <c:v>14.921249171098074</c:v>
                </c:pt>
                <c:pt idx="467">
                  <c:v>14.970152854919434</c:v>
                </c:pt>
                <c:pt idx="468">
                  <c:v>14.715613702932993</c:v>
                </c:pt>
                <c:pt idx="469">
                  <c:v>14.239991515874863</c:v>
                </c:pt>
                <c:pt idx="470">
                  <c:v>14.359047581752142</c:v>
                </c:pt>
                <c:pt idx="471">
                  <c:v>14.716103355089823</c:v>
                </c:pt>
                <c:pt idx="472">
                  <c:v>14.72216914097468</c:v>
                </c:pt>
                <c:pt idx="473">
                  <c:v>14.167992601792017</c:v>
                </c:pt>
                <c:pt idx="474">
                  <c:v>13.752840578556061</c:v>
                </c:pt>
                <c:pt idx="475">
                  <c:v>13.229859908421835</c:v>
                </c:pt>
                <c:pt idx="476">
                  <c:v>13.827702720959982</c:v>
                </c:pt>
                <c:pt idx="477">
                  <c:v>14.409842501746283</c:v>
                </c:pt>
                <c:pt idx="478">
                  <c:v>14.597762991984686</c:v>
                </c:pt>
                <c:pt idx="479">
                  <c:v>14.46303348739942</c:v>
                </c:pt>
                <c:pt idx="480">
                  <c:v>14.648361961046854</c:v>
                </c:pt>
                <c:pt idx="481">
                  <c:v>14.826155175765356</c:v>
                </c:pt>
                <c:pt idx="482">
                  <c:v>15.025687426328659</c:v>
                </c:pt>
                <c:pt idx="483">
                  <c:v>14.977989236513773</c:v>
                </c:pt>
                <c:pt idx="484">
                  <c:v>13.664431250330617</c:v>
                </c:pt>
                <c:pt idx="485">
                  <c:v>13.935487114583333</c:v>
                </c:pt>
                <c:pt idx="486">
                  <c:v>14.36204934895833</c:v>
                </c:pt>
                <c:pt idx="487">
                  <c:v>14.431181057291672</c:v>
                </c:pt>
                <c:pt idx="488">
                  <c:v>12.356079598958326</c:v>
                </c:pt>
                <c:pt idx="489">
                  <c:v>12.215570942708341</c:v>
                </c:pt>
                <c:pt idx="490">
                  <c:v>12.630874015625002</c:v>
                </c:pt>
                <c:pt idx="491">
                  <c:v>13.425479838541669</c:v>
                </c:pt>
                <c:pt idx="492">
                  <c:v>13.946027265625007</c:v>
                </c:pt>
                <c:pt idx="493">
                  <c:v>13.832543708333317</c:v>
                </c:pt>
                <c:pt idx="494">
                  <c:v>14.024646447916671</c:v>
                </c:pt>
                <c:pt idx="495">
                  <c:v>14.391592140624999</c:v>
                </c:pt>
                <c:pt idx="496">
                  <c:v>14.624323260416668</c:v>
                </c:pt>
                <c:pt idx="497">
                  <c:v>14.709336161458326</c:v>
                </c:pt>
                <c:pt idx="498">
                  <c:v>14.685816265624993</c:v>
                </c:pt>
                <c:pt idx="499">
                  <c:v>14.774264609374997</c:v>
                </c:pt>
                <c:pt idx="500">
                  <c:v>14.7055684375</c:v>
                </c:pt>
                <c:pt idx="501">
                  <c:v>14.856840895833335</c:v>
                </c:pt>
                <c:pt idx="502">
                  <c:v>14.912256364583316</c:v>
                </c:pt>
                <c:pt idx="503">
                  <c:v>14.943613828125001</c:v>
                </c:pt>
                <c:pt idx="504">
                  <c:v>14.886977229166661</c:v>
                </c:pt>
                <c:pt idx="505">
                  <c:v>14.756856343750002</c:v>
                </c:pt>
                <c:pt idx="506">
                  <c:v>14.842200994791662</c:v>
                </c:pt>
                <c:pt idx="507">
                  <c:v>14.911700812499992</c:v>
                </c:pt>
                <c:pt idx="508">
                  <c:v>14.980662078124995</c:v>
                </c:pt>
                <c:pt idx="509">
                  <c:v>15.260360052083334</c:v>
                </c:pt>
                <c:pt idx="510">
                  <c:v>15.533456494791677</c:v>
                </c:pt>
                <c:pt idx="511">
                  <c:v>15.591926786458338</c:v>
                </c:pt>
                <c:pt idx="512">
                  <c:v>15.69839031249999</c:v>
                </c:pt>
                <c:pt idx="513">
                  <c:v>15.840001036458323</c:v>
                </c:pt>
                <c:pt idx="514">
                  <c:v>15.920559229166669</c:v>
                </c:pt>
                <c:pt idx="515">
                  <c:v>16.041024124999993</c:v>
                </c:pt>
                <c:pt idx="516">
                  <c:v>16.094121791666666</c:v>
                </c:pt>
                <c:pt idx="517">
                  <c:v>16.073719843749988</c:v>
                </c:pt>
                <c:pt idx="518">
                  <c:v>16.126145552083312</c:v>
                </c:pt>
                <c:pt idx="519">
                  <c:v>16.269637854166671</c:v>
                </c:pt>
                <c:pt idx="520">
                  <c:v>16.375727927083339</c:v>
                </c:pt>
                <c:pt idx="521">
                  <c:v>16.531030083333338</c:v>
                </c:pt>
                <c:pt idx="522">
                  <c:v>16.732663843750007</c:v>
                </c:pt>
                <c:pt idx="523">
                  <c:v>16.924821413043464</c:v>
                </c:pt>
                <c:pt idx="524">
                  <c:v>17.044467614583347</c:v>
                </c:pt>
                <c:pt idx="525">
                  <c:v>17.057351270833351</c:v>
                </c:pt>
                <c:pt idx="526">
                  <c:v>17.066934520833328</c:v>
                </c:pt>
                <c:pt idx="527">
                  <c:v>16.035651489583341</c:v>
                </c:pt>
                <c:pt idx="528">
                  <c:v>14.201432968750003</c:v>
                </c:pt>
                <c:pt idx="529">
                  <c:v>14.069028838541664</c:v>
                </c:pt>
                <c:pt idx="530">
                  <c:v>14.936676463541664</c:v>
                </c:pt>
                <c:pt idx="531">
                  <c:v>15.323624260416663</c:v>
                </c:pt>
                <c:pt idx="532">
                  <c:v>14.530840677083326</c:v>
                </c:pt>
                <c:pt idx="533">
                  <c:v>14.887763274725273</c:v>
                </c:pt>
                <c:pt idx="534">
                  <c:v>14.316944822916675</c:v>
                </c:pt>
                <c:pt idx="535">
                  <c:v>13.76346001041666</c:v>
                </c:pt>
                <c:pt idx="536">
                  <c:v>14.371335140625014</c:v>
                </c:pt>
                <c:pt idx="537">
                  <c:v>14.839950739583335</c:v>
                </c:pt>
                <c:pt idx="538">
                  <c:v>15.337492786458336</c:v>
                </c:pt>
                <c:pt idx="539">
                  <c:v>15.644849338541659</c:v>
                </c:pt>
                <c:pt idx="540">
                  <c:v>15.915199505208337</c:v>
                </c:pt>
                <c:pt idx="541">
                  <c:v>16.292083156250005</c:v>
                </c:pt>
                <c:pt idx="542">
                  <c:v>16.663454239583348</c:v>
                </c:pt>
                <c:pt idx="543">
                  <c:v>16.971426552083329</c:v>
                </c:pt>
                <c:pt idx="544">
                  <c:v>17.223925437499989</c:v>
                </c:pt>
                <c:pt idx="545">
                  <c:v>17.381906656249999</c:v>
                </c:pt>
                <c:pt idx="546">
                  <c:v>17.521213656250001</c:v>
                </c:pt>
                <c:pt idx="547">
                  <c:v>17.64711751041666</c:v>
                </c:pt>
                <c:pt idx="548">
                  <c:v>17.783806239583338</c:v>
                </c:pt>
                <c:pt idx="549">
                  <c:v>18.010174468750002</c:v>
                </c:pt>
                <c:pt idx="550">
                  <c:v>18.090242541666665</c:v>
                </c:pt>
                <c:pt idx="551">
                  <c:v>18.273475708333343</c:v>
                </c:pt>
                <c:pt idx="552">
                  <c:v>18.314242072916681</c:v>
                </c:pt>
                <c:pt idx="553">
                  <c:v>18.260153843750007</c:v>
                </c:pt>
                <c:pt idx="554">
                  <c:v>18.287629781250011</c:v>
                </c:pt>
                <c:pt idx="555">
                  <c:v>18.324880770833342</c:v>
                </c:pt>
                <c:pt idx="556">
                  <c:v>18.324451739583342</c:v>
                </c:pt>
                <c:pt idx="557">
                  <c:v>18.313334114583348</c:v>
                </c:pt>
                <c:pt idx="558">
                  <c:v>18.351258958333343</c:v>
                </c:pt>
                <c:pt idx="559">
                  <c:v>18.444848114583326</c:v>
                </c:pt>
                <c:pt idx="560">
                  <c:v>18.485949135416654</c:v>
                </c:pt>
                <c:pt idx="561">
                  <c:v>18.375841520833337</c:v>
                </c:pt>
                <c:pt idx="562">
                  <c:v>18.44991385416667</c:v>
                </c:pt>
                <c:pt idx="563">
                  <c:v>18.586447958333334</c:v>
                </c:pt>
                <c:pt idx="564">
                  <c:v>18.78576978125</c:v>
                </c:pt>
                <c:pt idx="565">
                  <c:v>18.922453145833341</c:v>
                </c:pt>
                <c:pt idx="566">
                  <c:v>19.050254911764714</c:v>
                </c:pt>
                <c:pt idx="573">
                  <c:v>20.044673636363633</c:v>
                </c:pt>
                <c:pt idx="574">
                  <c:v>20.265167500000011</c:v>
                </c:pt>
                <c:pt idx="575">
                  <c:v>20.510110770833347</c:v>
                </c:pt>
                <c:pt idx="576">
                  <c:v>20.46017779166667</c:v>
                </c:pt>
                <c:pt idx="577">
                  <c:v>20.288011916666665</c:v>
                </c:pt>
                <c:pt idx="578">
                  <c:v>19.822337750000028</c:v>
                </c:pt>
                <c:pt idx="579">
                  <c:v>20.21618740624999</c:v>
                </c:pt>
                <c:pt idx="580">
                  <c:v>20.535237218750005</c:v>
                </c:pt>
                <c:pt idx="581">
                  <c:v>20.134439208333315</c:v>
                </c:pt>
                <c:pt idx="582">
                  <c:v>20.242428416666684</c:v>
                </c:pt>
                <c:pt idx="583">
                  <c:v>20.491266354166672</c:v>
                </c:pt>
                <c:pt idx="584">
                  <c:v>20.664430406250005</c:v>
                </c:pt>
                <c:pt idx="585">
                  <c:v>20.726262072916679</c:v>
                </c:pt>
                <c:pt idx="586">
                  <c:v>20.739284229166678</c:v>
                </c:pt>
                <c:pt idx="587">
                  <c:v>20.697696875000009</c:v>
                </c:pt>
                <c:pt idx="588">
                  <c:v>20.684898156250025</c:v>
                </c:pt>
                <c:pt idx="589">
                  <c:v>20.516361499999991</c:v>
                </c:pt>
                <c:pt idx="590">
                  <c:v>20.446077729166671</c:v>
                </c:pt>
                <c:pt idx="591">
                  <c:v>20.571025541666675</c:v>
                </c:pt>
                <c:pt idx="592">
                  <c:v>20.776340802083322</c:v>
                </c:pt>
                <c:pt idx="593">
                  <c:v>20.86979784375001</c:v>
                </c:pt>
                <c:pt idx="594">
                  <c:v>19.502976156249989</c:v>
                </c:pt>
                <c:pt idx="595">
                  <c:v>19.801879229166669</c:v>
                </c:pt>
                <c:pt idx="596">
                  <c:v>20.281607677083333</c:v>
                </c:pt>
                <c:pt idx="597">
                  <c:v>20.553282885416682</c:v>
                </c:pt>
                <c:pt idx="598">
                  <c:v>20.839189666666652</c:v>
                </c:pt>
                <c:pt idx="599">
                  <c:v>21.108178020833332</c:v>
                </c:pt>
                <c:pt idx="600">
                  <c:v>21.32138832291669</c:v>
                </c:pt>
                <c:pt idx="601">
                  <c:v>21.490650864583344</c:v>
                </c:pt>
                <c:pt idx="602">
                  <c:v>21.566507874999996</c:v>
                </c:pt>
                <c:pt idx="603">
                  <c:v>21.667368677083331</c:v>
                </c:pt>
                <c:pt idx="604">
                  <c:v>21.807749979166683</c:v>
                </c:pt>
                <c:pt idx="605">
                  <c:v>21.999231624999993</c:v>
                </c:pt>
                <c:pt idx="606">
                  <c:v>22.257331572916669</c:v>
                </c:pt>
                <c:pt idx="607">
                  <c:v>22.227259510416662</c:v>
                </c:pt>
                <c:pt idx="608">
                  <c:v>22.176073718750018</c:v>
                </c:pt>
                <c:pt idx="609">
                  <c:v>22.319977239583334</c:v>
                </c:pt>
                <c:pt idx="610">
                  <c:v>22.439443531249989</c:v>
                </c:pt>
                <c:pt idx="611">
                  <c:v>22.590750187500003</c:v>
                </c:pt>
                <c:pt idx="612">
                  <c:v>21.90209236458335</c:v>
                </c:pt>
                <c:pt idx="613">
                  <c:v>21.963192468750005</c:v>
                </c:pt>
                <c:pt idx="614">
                  <c:v>22.206001312500025</c:v>
                </c:pt>
                <c:pt idx="615">
                  <c:v>22.410028656249981</c:v>
                </c:pt>
                <c:pt idx="616">
                  <c:v>22.567343802083339</c:v>
                </c:pt>
                <c:pt idx="617">
                  <c:v>22.765982104166671</c:v>
                </c:pt>
                <c:pt idx="618">
                  <c:v>23.091014322916664</c:v>
                </c:pt>
                <c:pt idx="619">
                  <c:v>22.698615187500007</c:v>
                </c:pt>
                <c:pt idx="620">
                  <c:v>22.778182864583343</c:v>
                </c:pt>
                <c:pt idx="621">
                  <c:v>23.163459124999985</c:v>
                </c:pt>
                <c:pt idx="622">
                  <c:v>23.382323656250012</c:v>
                </c:pt>
                <c:pt idx="623">
                  <c:v>23.497637812499988</c:v>
                </c:pt>
                <c:pt idx="624">
                  <c:v>23.489680583333314</c:v>
                </c:pt>
                <c:pt idx="625">
                  <c:v>23.5157193125</c:v>
                </c:pt>
                <c:pt idx="626">
                  <c:v>23.407689538461547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5B55-4162-935F-8220B784D9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89933280"/>
        <c:axId val="389932800"/>
      </c:lineChart>
      <c:dateAx>
        <c:axId val="1344698160"/>
        <c:scaling>
          <c:orientation val="minMax"/>
          <c:max val="44773"/>
          <c:min val="44105"/>
        </c:scaling>
        <c:delete val="0"/>
        <c:axPos val="b"/>
        <c:numFmt formatCode="[$-409]mmm;@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NL"/>
          </a:p>
        </c:txPr>
        <c:crossAx val="1344699600"/>
        <c:crosses val="autoZero"/>
        <c:auto val="1"/>
        <c:lblOffset val="100"/>
        <c:baseTimeUnit val="days"/>
        <c:majorUnit val="1"/>
        <c:majorTimeUnit val="months"/>
      </c:dateAx>
      <c:valAx>
        <c:axId val="1344699600"/>
        <c:scaling>
          <c:orientation val="minMax"/>
          <c:max val="140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nl-NL" sz="1000" dirty="0"/>
                  <a:t>N</a:t>
                </a:r>
                <a:r>
                  <a:rPr lang="nl-NL" sz="1000" baseline="-25000" dirty="0"/>
                  <a:t>2</a:t>
                </a:r>
                <a:r>
                  <a:rPr lang="nl-NL" sz="1000" dirty="0"/>
                  <a:t>O (</a:t>
                </a:r>
                <a:r>
                  <a:rPr lang="en-GB" sz="1000" dirty="0" err="1"/>
                  <a:t>kgN</a:t>
                </a:r>
                <a:r>
                  <a:rPr lang="nl-NL" sz="1000" dirty="0"/>
                  <a:t>/d)</a:t>
                </a:r>
              </a:p>
              <a:p>
                <a:pPr>
                  <a:defRPr sz="1000"/>
                </a:pPr>
                <a:r>
                  <a:rPr lang="nl-NL" sz="1000" dirty="0"/>
                  <a:t>NO</a:t>
                </a:r>
                <a:r>
                  <a:rPr lang="nl-NL" sz="1000" baseline="-25000" dirty="0"/>
                  <a:t>2</a:t>
                </a:r>
                <a:r>
                  <a:rPr lang="nl-NL" sz="1000" baseline="30000" dirty="0"/>
                  <a:t>-</a:t>
                </a:r>
                <a:r>
                  <a:rPr lang="nl-NL" sz="1000" dirty="0"/>
                  <a:t> (x100 </a:t>
                </a:r>
                <a:r>
                  <a:rPr lang="nl-NL" sz="1000" dirty="0" err="1"/>
                  <a:t>mgN</a:t>
                </a:r>
                <a:r>
                  <a:rPr lang="nl-NL" sz="1000" dirty="0"/>
                  <a:t>/L)</a:t>
                </a:r>
              </a:p>
            </c:rich>
          </c:tx>
          <c:layout>
            <c:manualLayout>
              <c:xMode val="edge"/>
              <c:yMode val="edge"/>
              <c:x val="1.2657484365789942E-2"/>
              <c:y val="0.1125725243693094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NL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NL"/>
          </a:p>
        </c:txPr>
        <c:crossAx val="1344698160"/>
        <c:crosses val="autoZero"/>
        <c:crossBetween val="between"/>
      </c:valAx>
      <c:valAx>
        <c:axId val="389932800"/>
        <c:scaling>
          <c:orientation val="minMax"/>
          <c:max val="3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nl-NL" sz="1000"/>
                  <a:t>Water T (˚C)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NL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6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NL"/>
          </a:p>
        </c:txPr>
        <c:crossAx val="389933280"/>
        <c:crosses val="max"/>
        <c:crossBetween val="between"/>
      </c:valAx>
      <c:dateAx>
        <c:axId val="389933280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389932800"/>
        <c:crosses val="autoZero"/>
        <c:auto val="1"/>
        <c:lblOffset val="100"/>
        <c:baseTimeUnit val="days"/>
      </c:dateAx>
      <c:spPr>
        <a:noFill/>
        <a:ln>
          <a:noFill/>
        </a:ln>
        <a:effectLst/>
      </c:spPr>
    </c:plotArea>
    <c:plotVisOnly val="1"/>
    <c:dispBlanksAs val="span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en-NL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1"/>
          <c:order val="1"/>
          <c:tx>
            <c:strRef>
              <c:f>Activities!$P$3</c:f>
              <c:strCache>
                <c:ptCount val="1"/>
                <c:pt idx="0">
                  <c:v>NO3-NO2</c:v>
                </c:pt>
              </c:strCache>
            </c:strRef>
          </c:tx>
          <c:spPr>
            <a:solidFill>
              <a:srgbClr val="7FBF7B">
                <a:alpha val="20000"/>
              </a:srgbClr>
            </a:solidFill>
            <a:ln>
              <a:noFill/>
            </a:ln>
            <a:effectLst/>
          </c:spPr>
          <c:cat>
            <c:numRef>
              <c:f>Activities!$A$4:$A$32</c:f>
              <c:numCache>
                <c:formatCode>[$-409]d/mmm;@</c:formatCode>
                <c:ptCount val="29"/>
                <c:pt idx="0">
                  <c:v>44216</c:v>
                </c:pt>
                <c:pt idx="1">
                  <c:v>44230</c:v>
                </c:pt>
                <c:pt idx="2">
                  <c:v>44244</c:v>
                </c:pt>
                <c:pt idx="3">
                  <c:v>44258</c:v>
                </c:pt>
                <c:pt idx="4">
                  <c:v>44272</c:v>
                </c:pt>
                <c:pt idx="5">
                  <c:v>44285</c:v>
                </c:pt>
                <c:pt idx="6">
                  <c:v>44299</c:v>
                </c:pt>
                <c:pt idx="7">
                  <c:v>44314</c:v>
                </c:pt>
                <c:pt idx="8">
                  <c:v>44327</c:v>
                </c:pt>
                <c:pt idx="9">
                  <c:v>44356</c:v>
                </c:pt>
                <c:pt idx="10">
                  <c:v>44370</c:v>
                </c:pt>
                <c:pt idx="11">
                  <c:v>44383</c:v>
                </c:pt>
                <c:pt idx="12">
                  <c:v>44417</c:v>
                </c:pt>
                <c:pt idx="13">
                  <c:v>44434</c:v>
                </c:pt>
                <c:pt idx="14">
                  <c:v>44446</c:v>
                </c:pt>
                <c:pt idx="15">
                  <c:v>44460</c:v>
                </c:pt>
                <c:pt idx="16">
                  <c:v>44473</c:v>
                </c:pt>
                <c:pt idx="17">
                  <c:v>44488</c:v>
                </c:pt>
                <c:pt idx="18">
                  <c:v>44503</c:v>
                </c:pt>
                <c:pt idx="19">
                  <c:v>44517</c:v>
                </c:pt>
                <c:pt idx="20">
                  <c:v>44531</c:v>
                </c:pt>
                <c:pt idx="21">
                  <c:v>44566</c:v>
                </c:pt>
                <c:pt idx="22">
                  <c:v>44582</c:v>
                </c:pt>
                <c:pt idx="23">
                  <c:v>44593</c:v>
                </c:pt>
                <c:pt idx="24">
                  <c:v>44609</c:v>
                </c:pt>
                <c:pt idx="25">
                  <c:v>44623</c:v>
                </c:pt>
                <c:pt idx="26">
                  <c:v>44636</c:v>
                </c:pt>
                <c:pt idx="27">
                  <c:v>44665</c:v>
                </c:pt>
                <c:pt idx="28">
                  <c:v>44693</c:v>
                </c:pt>
              </c:numCache>
            </c:numRef>
          </c:cat>
          <c:val>
            <c:numRef>
              <c:f>Activities!$P$4:$P$32</c:f>
              <c:numCache>
                <c:formatCode>0</c:formatCode>
                <c:ptCount val="29"/>
                <c:pt idx="0">
                  <c:v>-3.629524285714286</c:v>
                </c:pt>
                <c:pt idx="1">
                  <c:v>-3.786678147432875</c:v>
                </c:pt>
                <c:pt idx="2">
                  <c:v>-5.7645128571428579</c:v>
                </c:pt>
                <c:pt idx="3">
                  <c:v>-7.1106690476190497</c:v>
                </c:pt>
                <c:pt idx="4">
                  <c:v>-5.0844017142857147</c:v>
                </c:pt>
                <c:pt idx="5">
                  <c:v>-2.0532201666666667</c:v>
                </c:pt>
                <c:pt idx="6">
                  <c:v>-2.3831420313790268</c:v>
                </c:pt>
                <c:pt idx="7">
                  <c:v>-3.8640000000000008</c:v>
                </c:pt>
                <c:pt idx="8">
                  <c:v>-1.6705868571428617</c:v>
                </c:pt>
                <c:pt idx="9">
                  <c:v>-1.6525714285714326</c:v>
                </c:pt>
                <c:pt idx="10">
                  <c:v>-2.6427428571428528</c:v>
                </c:pt>
                <c:pt idx="11">
                  <c:v>-0.36342857142857277</c:v>
                </c:pt>
                <c:pt idx="12">
                  <c:v>-1.8068571428571421</c:v>
                </c:pt>
                <c:pt idx="13">
                  <c:v>-0.60681081081080812</c:v>
                </c:pt>
                <c:pt idx="14">
                  <c:v>1.4155714285714307</c:v>
                </c:pt>
                <c:pt idx="15">
                  <c:v>-1.9528013937282243</c:v>
                </c:pt>
                <c:pt idx="16">
                  <c:v>-4.4840495867768615</c:v>
                </c:pt>
                <c:pt idx="17">
                  <c:v>-4.2024554777248557</c:v>
                </c:pt>
                <c:pt idx="18">
                  <c:v>-1.3545085714285712</c:v>
                </c:pt>
                <c:pt idx="19">
                  <c:v>-8.0343908571428599</c:v>
                </c:pt>
                <c:pt idx="20">
                  <c:v>-3.3095538783890781</c:v>
                </c:pt>
                <c:pt idx="21">
                  <c:v>2.6748119999999993</c:v>
                </c:pt>
                <c:pt idx="22">
                  <c:v>-1.8412482613374372</c:v>
                </c:pt>
                <c:pt idx="23">
                  <c:v>-1.5626460731319547</c:v>
                </c:pt>
                <c:pt idx="24">
                  <c:v>-1.95601352112676</c:v>
                </c:pt>
                <c:pt idx="25">
                  <c:v>-3.7639890699253193</c:v>
                </c:pt>
                <c:pt idx="26">
                  <c:v>-4.4159879999999969</c:v>
                </c:pt>
                <c:pt idx="27">
                  <c:v>-2.5752539175257718</c:v>
                </c:pt>
                <c:pt idx="28">
                  <c:v>-2.5726241222647621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A9-42DA-A622-7CBA23B21C16}"/>
            </c:ext>
          </c:extLst>
        </c:ser>
        <c:ser>
          <c:idx val="3"/>
          <c:order val="3"/>
          <c:tx>
            <c:strRef>
              <c:f>Activities!$Q$3</c:f>
              <c:strCache>
                <c:ptCount val="1"/>
                <c:pt idx="0">
                  <c:v>NH4-NO2</c:v>
                </c:pt>
              </c:strCache>
            </c:strRef>
          </c:tx>
          <c:spPr>
            <a:solidFill>
              <a:schemeClr val="accent1">
                <a:alpha val="10000"/>
              </a:schemeClr>
            </a:solidFill>
            <a:ln w="25400">
              <a:noFill/>
            </a:ln>
            <a:effectLst/>
          </c:spPr>
          <c:cat>
            <c:numRef>
              <c:f>Activities!$A$4:$A$32</c:f>
              <c:numCache>
                <c:formatCode>[$-409]d/mmm;@</c:formatCode>
                <c:ptCount val="29"/>
                <c:pt idx="0">
                  <c:v>44216</c:v>
                </c:pt>
                <c:pt idx="1">
                  <c:v>44230</c:v>
                </c:pt>
                <c:pt idx="2">
                  <c:v>44244</c:v>
                </c:pt>
                <c:pt idx="3">
                  <c:v>44258</c:v>
                </c:pt>
                <c:pt idx="4">
                  <c:v>44272</c:v>
                </c:pt>
                <c:pt idx="5">
                  <c:v>44285</c:v>
                </c:pt>
                <c:pt idx="6">
                  <c:v>44299</c:v>
                </c:pt>
                <c:pt idx="7">
                  <c:v>44314</c:v>
                </c:pt>
                <c:pt idx="8">
                  <c:v>44327</c:v>
                </c:pt>
                <c:pt idx="9">
                  <c:v>44356</c:v>
                </c:pt>
                <c:pt idx="10">
                  <c:v>44370</c:v>
                </c:pt>
                <c:pt idx="11">
                  <c:v>44383</c:v>
                </c:pt>
                <c:pt idx="12">
                  <c:v>44417</c:v>
                </c:pt>
                <c:pt idx="13">
                  <c:v>44434</c:v>
                </c:pt>
                <c:pt idx="14">
                  <c:v>44446</c:v>
                </c:pt>
                <c:pt idx="15">
                  <c:v>44460</c:v>
                </c:pt>
                <c:pt idx="16">
                  <c:v>44473</c:v>
                </c:pt>
                <c:pt idx="17">
                  <c:v>44488</c:v>
                </c:pt>
                <c:pt idx="18">
                  <c:v>44503</c:v>
                </c:pt>
                <c:pt idx="19">
                  <c:v>44517</c:v>
                </c:pt>
                <c:pt idx="20">
                  <c:v>44531</c:v>
                </c:pt>
                <c:pt idx="21">
                  <c:v>44566</c:v>
                </c:pt>
                <c:pt idx="22">
                  <c:v>44582</c:v>
                </c:pt>
                <c:pt idx="23">
                  <c:v>44593</c:v>
                </c:pt>
                <c:pt idx="24">
                  <c:v>44609</c:v>
                </c:pt>
                <c:pt idx="25">
                  <c:v>44623</c:v>
                </c:pt>
                <c:pt idx="26">
                  <c:v>44636</c:v>
                </c:pt>
                <c:pt idx="27">
                  <c:v>44665</c:v>
                </c:pt>
                <c:pt idx="28">
                  <c:v>44693</c:v>
                </c:pt>
              </c:numCache>
            </c:numRef>
          </c:cat>
          <c:val>
            <c:numRef>
              <c:f>Activities!$Q$4:$Q$32</c:f>
              <c:numCache>
                <c:formatCode>General</c:formatCode>
                <c:ptCount val="29"/>
                <c:pt idx="2" formatCode="0">
                  <c:v>2.7985405714285729</c:v>
                </c:pt>
                <c:pt idx="3" formatCode="0">
                  <c:v>-0.97102772310824825</c:v>
                </c:pt>
                <c:pt idx="4" formatCode="0">
                  <c:v>7.0979134285714256</c:v>
                </c:pt>
                <c:pt idx="5" formatCode="0">
                  <c:v>-0.3342942857142841</c:v>
                </c:pt>
                <c:pt idx="6" formatCode="0">
                  <c:v>17.734600819672131</c:v>
                </c:pt>
                <c:pt idx="7" formatCode="0">
                  <c:v>10.520000000000003</c:v>
                </c:pt>
                <c:pt idx="8" formatCode="0">
                  <c:v>15.880611428571425</c:v>
                </c:pt>
                <c:pt idx="9" formatCode="0">
                  <c:v>4.7590285714285709</c:v>
                </c:pt>
                <c:pt idx="10" formatCode="0">
                  <c:v>2.6043428571428553</c:v>
                </c:pt>
                <c:pt idx="11" formatCode="0">
                  <c:v>1.894857142857143</c:v>
                </c:pt>
                <c:pt idx="12" formatCode="0">
                  <c:v>2.2182102857142834</c:v>
                </c:pt>
                <c:pt idx="13" formatCode="0">
                  <c:v>3.9702857142857138</c:v>
                </c:pt>
                <c:pt idx="14" formatCode="0">
                  <c:v>1.3763382857142847</c:v>
                </c:pt>
                <c:pt idx="15" formatCode="0">
                  <c:v>-2.2937142857142869</c:v>
                </c:pt>
                <c:pt idx="16" formatCode="0">
                  <c:v>-0.48000000000000043</c:v>
                </c:pt>
                <c:pt idx="17" formatCode="0">
                  <c:v>0.45065657142857241</c:v>
                </c:pt>
                <c:pt idx="18" formatCode="0">
                  <c:v>2.0567942857142825</c:v>
                </c:pt>
                <c:pt idx="19" formatCode="0">
                  <c:v>1.8425971051041987</c:v>
                </c:pt>
                <c:pt idx="20" formatCode="0">
                  <c:v>1.8842184120037513</c:v>
                </c:pt>
                <c:pt idx="21" formatCode="0">
                  <c:v>5.8977387402487604</c:v>
                </c:pt>
                <c:pt idx="22" formatCode="0">
                  <c:v>8.874015915875173</c:v>
                </c:pt>
                <c:pt idx="23" formatCode="0">
                  <c:v>5.5159906759842414</c:v>
                </c:pt>
                <c:pt idx="24" formatCode="0">
                  <c:v>8.6171039999999994</c:v>
                </c:pt>
                <c:pt idx="25" formatCode="0">
                  <c:v>11.217674728862979</c:v>
                </c:pt>
                <c:pt idx="26" formatCode="0">
                  <c:v>1.4362932826362496</c:v>
                </c:pt>
                <c:pt idx="27" formatCode="0">
                  <c:v>5.4708085714285719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5A9-42DA-A622-7CBA23B21C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628178992"/>
        <c:axId val="1628165552"/>
      </c:areaChart>
      <c:lineChart>
        <c:grouping val="standard"/>
        <c:varyColors val="0"/>
        <c:ser>
          <c:idx val="0"/>
          <c:order val="0"/>
          <c:tx>
            <c:strRef>
              <c:f>Activities!$P$3</c:f>
              <c:strCache>
                <c:ptCount val="1"/>
                <c:pt idx="0">
                  <c:v>NO3-NO2</c:v>
                </c:pt>
              </c:strCache>
            </c:strRef>
          </c:tx>
          <c:spPr>
            <a:ln w="12700" cap="rnd">
              <a:solidFill>
                <a:srgbClr val="42813F"/>
              </a:solidFill>
              <a:prstDash val="sysDash"/>
              <a:round/>
            </a:ln>
            <a:effectLst/>
          </c:spPr>
          <c:marker>
            <c:symbol val="circle"/>
            <c:size val="4"/>
            <c:spPr>
              <a:solidFill>
                <a:srgbClr val="7FBF7B"/>
              </a:solidFill>
              <a:ln w="9525">
                <a:solidFill>
                  <a:srgbClr val="42813F"/>
                </a:solidFill>
              </a:ln>
              <a:effectLst/>
            </c:spPr>
          </c:marker>
          <c:cat>
            <c:numRef>
              <c:f>Activities!$A$4:$A$32</c:f>
              <c:numCache>
                <c:formatCode>[$-409]d/mmm;@</c:formatCode>
                <c:ptCount val="29"/>
                <c:pt idx="0">
                  <c:v>44216</c:v>
                </c:pt>
                <c:pt idx="1">
                  <c:v>44230</c:v>
                </c:pt>
                <c:pt idx="2">
                  <c:v>44244</c:v>
                </c:pt>
                <c:pt idx="3">
                  <c:v>44258</c:v>
                </c:pt>
                <c:pt idx="4">
                  <c:v>44272</c:v>
                </c:pt>
                <c:pt idx="5">
                  <c:v>44285</c:v>
                </c:pt>
                <c:pt idx="6">
                  <c:v>44299</c:v>
                </c:pt>
                <c:pt idx="7">
                  <c:v>44314</c:v>
                </c:pt>
                <c:pt idx="8">
                  <c:v>44327</c:v>
                </c:pt>
                <c:pt idx="9">
                  <c:v>44356</c:v>
                </c:pt>
                <c:pt idx="10">
                  <c:v>44370</c:v>
                </c:pt>
                <c:pt idx="11">
                  <c:v>44383</c:v>
                </c:pt>
                <c:pt idx="12">
                  <c:v>44417</c:v>
                </c:pt>
                <c:pt idx="13">
                  <c:v>44434</c:v>
                </c:pt>
                <c:pt idx="14">
                  <c:v>44446</c:v>
                </c:pt>
                <c:pt idx="15">
                  <c:v>44460</c:v>
                </c:pt>
                <c:pt idx="16">
                  <c:v>44473</c:v>
                </c:pt>
                <c:pt idx="17">
                  <c:v>44488</c:v>
                </c:pt>
                <c:pt idx="18">
                  <c:v>44503</c:v>
                </c:pt>
                <c:pt idx="19">
                  <c:v>44517</c:v>
                </c:pt>
                <c:pt idx="20">
                  <c:v>44531</c:v>
                </c:pt>
                <c:pt idx="21">
                  <c:v>44566</c:v>
                </c:pt>
                <c:pt idx="22">
                  <c:v>44582</c:v>
                </c:pt>
                <c:pt idx="23">
                  <c:v>44593</c:v>
                </c:pt>
                <c:pt idx="24">
                  <c:v>44609</c:v>
                </c:pt>
                <c:pt idx="25">
                  <c:v>44623</c:v>
                </c:pt>
                <c:pt idx="26">
                  <c:v>44636</c:v>
                </c:pt>
                <c:pt idx="27">
                  <c:v>44665</c:v>
                </c:pt>
                <c:pt idx="28">
                  <c:v>44693</c:v>
                </c:pt>
              </c:numCache>
            </c:numRef>
          </c:cat>
          <c:val>
            <c:numRef>
              <c:f>Activities!$P$4:$P$32</c:f>
              <c:numCache>
                <c:formatCode>0</c:formatCode>
                <c:ptCount val="29"/>
                <c:pt idx="0">
                  <c:v>-3.629524285714286</c:v>
                </c:pt>
                <c:pt idx="1">
                  <c:v>-3.786678147432875</c:v>
                </c:pt>
                <c:pt idx="2">
                  <c:v>-5.7645128571428579</c:v>
                </c:pt>
                <c:pt idx="3">
                  <c:v>-7.1106690476190497</c:v>
                </c:pt>
                <c:pt idx="4">
                  <c:v>-5.0844017142857147</c:v>
                </c:pt>
                <c:pt idx="5">
                  <c:v>-2.0532201666666667</c:v>
                </c:pt>
                <c:pt idx="6">
                  <c:v>-2.3831420313790268</c:v>
                </c:pt>
                <c:pt idx="7">
                  <c:v>-3.8640000000000008</c:v>
                </c:pt>
                <c:pt idx="8">
                  <c:v>-1.6705868571428617</c:v>
                </c:pt>
                <c:pt idx="9">
                  <c:v>-1.6525714285714326</c:v>
                </c:pt>
                <c:pt idx="10">
                  <c:v>-2.6427428571428528</c:v>
                </c:pt>
                <c:pt idx="11">
                  <c:v>-0.36342857142857277</c:v>
                </c:pt>
                <c:pt idx="12">
                  <c:v>-1.8068571428571421</c:v>
                </c:pt>
                <c:pt idx="13">
                  <c:v>-0.60681081081080812</c:v>
                </c:pt>
                <c:pt idx="14">
                  <c:v>1.4155714285714307</c:v>
                </c:pt>
                <c:pt idx="15">
                  <c:v>-1.9528013937282243</c:v>
                </c:pt>
                <c:pt idx="16">
                  <c:v>-4.4840495867768615</c:v>
                </c:pt>
                <c:pt idx="17">
                  <c:v>-4.2024554777248557</c:v>
                </c:pt>
                <c:pt idx="18">
                  <c:v>-1.3545085714285712</c:v>
                </c:pt>
                <c:pt idx="19">
                  <c:v>-8.0343908571428599</c:v>
                </c:pt>
                <c:pt idx="20">
                  <c:v>-3.3095538783890781</c:v>
                </c:pt>
                <c:pt idx="21">
                  <c:v>2.6748119999999993</c:v>
                </c:pt>
                <c:pt idx="22">
                  <c:v>-1.8412482613374372</c:v>
                </c:pt>
                <c:pt idx="23">
                  <c:v>-1.5626460731319547</c:v>
                </c:pt>
                <c:pt idx="24">
                  <c:v>-1.95601352112676</c:v>
                </c:pt>
                <c:pt idx="25">
                  <c:v>-3.7639890699253193</c:v>
                </c:pt>
                <c:pt idx="26">
                  <c:v>-4.4159879999999969</c:v>
                </c:pt>
                <c:pt idx="27">
                  <c:v>-2.5752539175257718</c:v>
                </c:pt>
                <c:pt idx="28">
                  <c:v>-2.5726241222647621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5A9-42DA-A622-7CBA23B21C16}"/>
            </c:ext>
          </c:extLst>
        </c:ser>
        <c:ser>
          <c:idx val="2"/>
          <c:order val="2"/>
          <c:tx>
            <c:strRef>
              <c:f>Activities!$Q$3</c:f>
              <c:strCache>
                <c:ptCount val="1"/>
                <c:pt idx="0">
                  <c:v>NH4-NO2</c:v>
                </c:pt>
              </c:strCache>
            </c:strRef>
          </c:tx>
          <c:spPr>
            <a:ln w="12700" cap="rnd">
              <a:solidFill>
                <a:schemeClr val="tx2"/>
              </a:solidFill>
              <a:prstDash val="sysDash"/>
              <a:round/>
            </a:ln>
            <a:effectLst/>
          </c:spPr>
          <c:marker>
            <c:symbol val="circle"/>
            <c:size val="4"/>
            <c:spPr>
              <a:solidFill>
                <a:srgbClr val="B531B2"/>
              </a:solidFill>
              <a:ln w="9525">
                <a:solidFill>
                  <a:schemeClr val="tx2"/>
                </a:solidFill>
              </a:ln>
              <a:effectLst/>
            </c:spPr>
          </c:marker>
          <c:cat>
            <c:numRef>
              <c:f>Activities!$A$4:$A$32</c:f>
              <c:numCache>
                <c:formatCode>[$-409]d/mmm;@</c:formatCode>
                <c:ptCount val="29"/>
                <c:pt idx="0">
                  <c:v>44216</c:v>
                </c:pt>
                <c:pt idx="1">
                  <c:v>44230</c:v>
                </c:pt>
                <c:pt idx="2">
                  <c:v>44244</c:v>
                </c:pt>
                <c:pt idx="3">
                  <c:v>44258</c:v>
                </c:pt>
                <c:pt idx="4">
                  <c:v>44272</c:v>
                </c:pt>
                <c:pt idx="5">
                  <c:v>44285</c:v>
                </c:pt>
                <c:pt idx="6">
                  <c:v>44299</c:v>
                </c:pt>
                <c:pt idx="7">
                  <c:v>44314</c:v>
                </c:pt>
                <c:pt idx="8">
                  <c:v>44327</c:v>
                </c:pt>
                <c:pt idx="9">
                  <c:v>44356</c:v>
                </c:pt>
                <c:pt idx="10">
                  <c:v>44370</c:v>
                </c:pt>
                <c:pt idx="11">
                  <c:v>44383</c:v>
                </c:pt>
                <c:pt idx="12">
                  <c:v>44417</c:v>
                </c:pt>
                <c:pt idx="13">
                  <c:v>44434</c:v>
                </c:pt>
                <c:pt idx="14">
                  <c:v>44446</c:v>
                </c:pt>
                <c:pt idx="15">
                  <c:v>44460</c:v>
                </c:pt>
                <c:pt idx="16">
                  <c:v>44473</c:v>
                </c:pt>
                <c:pt idx="17">
                  <c:v>44488</c:v>
                </c:pt>
                <c:pt idx="18">
                  <c:v>44503</c:v>
                </c:pt>
                <c:pt idx="19">
                  <c:v>44517</c:v>
                </c:pt>
                <c:pt idx="20">
                  <c:v>44531</c:v>
                </c:pt>
                <c:pt idx="21">
                  <c:v>44566</c:v>
                </c:pt>
                <c:pt idx="22">
                  <c:v>44582</c:v>
                </c:pt>
                <c:pt idx="23">
                  <c:v>44593</c:v>
                </c:pt>
                <c:pt idx="24">
                  <c:v>44609</c:v>
                </c:pt>
                <c:pt idx="25">
                  <c:v>44623</c:v>
                </c:pt>
                <c:pt idx="26">
                  <c:v>44636</c:v>
                </c:pt>
                <c:pt idx="27">
                  <c:v>44665</c:v>
                </c:pt>
                <c:pt idx="28">
                  <c:v>44693</c:v>
                </c:pt>
              </c:numCache>
            </c:numRef>
          </c:cat>
          <c:val>
            <c:numRef>
              <c:f>Activities!$Q$4:$Q$32</c:f>
              <c:numCache>
                <c:formatCode>General</c:formatCode>
                <c:ptCount val="29"/>
                <c:pt idx="2" formatCode="0">
                  <c:v>2.7985405714285729</c:v>
                </c:pt>
                <c:pt idx="3" formatCode="0">
                  <c:v>-0.97102772310824825</c:v>
                </c:pt>
                <c:pt idx="4" formatCode="0">
                  <c:v>7.0979134285714256</c:v>
                </c:pt>
                <c:pt idx="5" formatCode="0">
                  <c:v>-0.3342942857142841</c:v>
                </c:pt>
                <c:pt idx="6" formatCode="0">
                  <c:v>17.734600819672131</c:v>
                </c:pt>
                <c:pt idx="7" formatCode="0">
                  <c:v>10.520000000000003</c:v>
                </c:pt>
                <c:pt idx="8" formatCode="0">
                  <c:v>15.880611428571425</c:v>
                </c:pt>
                <c:pt idx="9" formatCode="0">
                  <c:v>4.7590285714285709</c:v>
                </c:pt>
                <c:pt idx="10" formatCode="0">
                  <c:v>2.6043428571428553</c:v>
                </c:pt>
                <c:pt idx="11" formatCode="0">
                  <c:v>1.894857142857143</c:v>
                </c:pt>
                <c:pt idx="12" formatCode="0">
                  <c:v>2.2182102857142834</c:v>
                </c:pt>
                <c:pt idx="13" formatCode="0">
                  <c:v>3.9702857142857138</c:v>
                </c:pt>
                <c:pt idx="14" formatCode="0">
                  <c:v>1.3763382857142847</c:v>
                </c:pt>
                <c:pt idx="15" formatCode="0">
                  <c:v>-2.2937142857142869</c:v>
                </c:pt>
                <c:pt idx="16" formatCode="0">
                  <c:v>-0.48000000000000043</c:v>
                </c:pt>
                <c:pt idx="17" formatCode="0">
                  <c:v>0.45065657142857241</c:v>
                </c:pt>
                <c:pt idx="18" formatCode="0">
                  <c:v>2.0567942857142825</c:v>
                </c:pt>
                <c:pt idx="19" formatCode="0">
                  <c:v>1.8425971051041987</c:v>
                </c:pt>
                <c:pt idx="20" formatCode="0">
                  <c:v>1.8842184120037513</c:v>
                </c:pt>
                <c:pt idx="21" formatCode="0">
                  <c:v>5.8977387402487604</c:v>
                </c:pt>
                <c:pt idx="22" formatCode="0">
                  <c:v>8.874015915875173</c:v>
                </c:pt>
                <c:pt idx="23" formatCode="0">
                  <c:v>5.5159906759842414</c:v>
                </c:pt>
                <c:pt idx="24" formatCode="0">
                  <c:v>8.6171039999999994</c:v>
                </c:pt>
                <c:pt idx="25" formatCode="0">
                  <c:v>11.217674728862979</c:v>
                </c:pt>
                <c:pt idx="26" formatCode="0">
                  <c:v>1.4362932826362496</c:v>
                </c:pt>
                <c:pt idx="27" formatCode="0">
                  <c:v>5.4708085714285719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D5A9-42DA-A622-7CBA23B21C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28178992"/>
        <c:axId val="1628165552"/>
      </c:lineChart>
      <c:dateAx>
        <c:axId val="1628178992"/>
        <c:scaling>
          <c:orientation val="minMax"/>
          <c:max val="44773"/>
          <c:min val="44105"/>
        </c:scaling>
        <c:delete val="0"/>
        <c:axPos val="b"/>
        <c:numFmt formatCode="[$-409]mmm/yy;@" sourceLinked="0"/>
        <c:majorTickMark val="out"/>
        <c:minorTickMark val="none"/>
        <c:tickLblPos val="none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NL"/>
          </a:p>
        </c:txPr>
        <c:crossAx val="1628165552"/>
        <c:crosses val="autoZero"/>
        <c:auto val="1"/>
        <c:lblOffset val="100"/>
        <c:baseTimeUnit val="days"/>
        <c:majorUnit val="1"/>
        <c:majorTimeUnit val="months"/>
      </c:dateAx>
      <c:valAx>
        <c:axId val="162816555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nl-NL" sz="1000" dirty="0"/>
                  <a:t>NO</a:t>
                </a:r>
                <a:r>
                  <a:rPr lang="nl-NL" sz="1000" baseline="-25000" dirty="0"/>
                  <a:t>2</a:t>
                </a:r>
                <a:r>
                  <a:rPr lang="nl-NL" sz="1000" baseline="30000" dirty="0"/>
                  <a:t>- </a:t>
                </a:r>
                <a:r>
                  <a:rPr lang="nl-NL" sz="1000" dirty="0" err="1"/>
                  <a:t>accumulation</a:t>
                </a:r>
                <a:r>
                  <a:rPr lang="nl-NL" sz="1000" dirty="0"/>
                  <a:t> </a:t>
                </a:r>
              </a:p>
              <a:p>
                <a:pPr>
                  <a:defRPr sz="1000"/>
                </a:pPr>
                <a:r>
                  <a:rPr lang="nl-NL" sz="1000" dirty="0"/>
                  <a:t>(</a:t>
                </a:r>
                <a:r>
                  <a:rPr lang="nl-NL" sz="1000" dirty="0" err="1"/>
                  <a:t>mgN</a:t>
                </a:r>
                <a:r>
                  <a:rPr lang="nl-NL" sz="1000" dirty="0"/>
                  <a:t>/L/h)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NL"/>
            </a:p>
          </c:txPr>
        </c:title>
        <c:numFmt formatCode="0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NL"/>
          </a:p>
        </c:txPr>
        <c:crossAx val="1628178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en-NL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1"/>
          <c:order val="1"/>
          <c:tx>
            <c:strRef>
              <c:f>Activities!$O$3</c:f>
              <c:strCache>
                <c:ptCount val="1"/>
                <c:pt idx="0">
                  <c:v>NO2-N2O</c:v>
                </c:pt>
              </c:strCache>
            </c:strRef>
          </c:tx>
          <c:spPr>
            <a:solidFill>
              <a:srgbClr val="7FBF7B">
                <a:alpha val="20000"/>
              </a:srgbClr>
            </a:solidFill>
            <a:ln w="25400">
              <a:noFill/>
            </a:ln>
            <a:effectLst/>
          </c:spPr>
          <c:cat>
            <c:numRef>
              <c:f>Activities!$A$4:$A$32</c:f>
              <c:numCache>
                <c:formatCode>[$-409]d/mmm;@</c:formatCode>
                <c:ptCount val="29"/>
                <c:pt idx="0">
                  <c:v>44216</c:v>
                </c:pt>
                <c:pt idx="1">
                  <c:v>44230</c:v>
                </c:pt>
                <c:pt idx="2">
                  <c:v>44244</c:v>
                </c:pt>
                <c:pt idx="3">
                  <c:v>44258</c:v>
                </c:pt>
                <c:pt idx="4">
                  <c:v>44272</c:v>
                </c:pt>
                <c:pt idx="5">
                  <c:v>44285</c:v>
                </c:pt>
                <c:pt idx="6">
                  <c:v>44299</c:v>
                </c:pt>
                <c:pt idx="7">
                  <c:v>44314</c:v>
                </c:pt>
                <c:pt idx="8">
                  <c:v>44327</c:v>
                </c:pt>
                <c:pt idx="9">
                  <c:v>44356</c:v>
                </c:pt>
                <c:pt idx="10">
                  <c:v>44370</c:v>
                </c:pt>
                <c:pt idx="11">
                  <c:v>44383</c:v>
                </c:pt>
                <c:pt idx="12">
                  <c:v>44417</c:v>
                </c:pt>
                <c:pt idx="13">
                  <c:v>44434</c:v>
                </c:pt>
                <c:pt idx="14">
                  <c:v>44446</c:v>
                </c:pt>
                <c:pt idx="15">
                  <c:v>44460</c:v>
                </c:pt>
                <c:pt idx="16">
                  <c:v>44473</c:v>
                </c:pt>
                <c:pt idx="17">
                  <c:v>44488</c:v>
                </c:pt>
                <c:pt idx="18">
                  <c:v>44503</c:v>
                </c:pt>
                <c:pt idx="19">
                  <c:v>44517</c:v>
                </c:pt>
                <c:pt idx="20">
                  <c:v>44531</c:v>
                </c:pt>
                <c:pt idx="21">
                  <c:v>44566</c:v>
                </c:pt>
                <c:pt idx="22">
                  <c:v>44582</c:v>
                </c:pt>
                <c:pt idx="23">
                  <c:v>44593</c:v>
                </c:pt>
                <c:pt idx="24">
                  <c:v>44609</c:v>
                </c:pt>
                <c:pt idx="25">
                  <c:v>44623</c:v>
                </c:pt>
                <c:pt idx="26">
                  <c:v>44636</c:v>
                </c:pt>
                <c:pt idx="27">
                  <c:v>44665</c:v>
                </c:pt>
                <c:pt idx="28">
                  <c:v>44693</c:v>
                </c:pt>
              </c:numCache>
            </c:numRef>
          </c:cat>
          <c:val>
            <c:numRef>
              <c:f>Activities!$O$4:$O$32</c:f>
              <c:numCache>
                <c:formatCode>0</c:formatCode>
                <c:ptCount val="29"/>
                <c:pt idx="0">
                  <c:v>-5.7132728571428579</c:v>
                </c:pt>
                <c:pt idx="1">
                  <c:v>-7.5700850909090924</c:v>
                </c:pt>
                <c:pt idx="2">
                  <c:v>-12.444112857142859</c:v>
                </c:pt>
                <c:pt idx="3">
                  <c:v>-7.4537042857142843</c:v>
                </c:pt>
                <c:pt idx="4">
                  <c:v>-10.614564000000001</c:v>
                </c:pt>
                <c:pt idx="5">
                  <c:v>-20.790509333333333</c:v>
                </c:pt>
                <c:pt idx="6">
                  <c:v>-7.3878257142857144</c:v>
                </c:pt>
                <c:pt idx="7">
                  <c:v>-8.4351599999999998</c:v>
                </c:pt>
                <c:pt idx="8">
                  <c:v>-13.285967999999993</c:v>
                </c:pt>
                <c:pt idx="9">
                  <c:v>-4.3051114285714256</c:v>
                </c:pt>
                <c:pt idx="10">
                  <c:v>-11.923920000000006</c:v>
                </c:pt>
                <c:pt idx="11">
                  <c:v>-6.9088714285714286</c:v>
                </c:pt>
                <c:pt idx="12">
                  <c:v>-3.8057999999999996</c:v>
                </c:pt>
                <c:pt idx="13">
                  <c:v>-6.1045800000000039</c:v>
                </c:pt>
                <c:pt idx="14">
                  <c:v>-6.0907714285714309</c:v>
                </c:pt>
                <c:pt idx="15">
                  <c:v>-4.7896814634146345</c:v>
                </c:pt>
                <c:pt idx="16">
                  <c:v>-12.25362</c:v>
                </c:pt>
                <c:pt idx="17">
                  <c:v>-4.5266096385542163</c:v>
                </c:pt>
                <c:pt idx="18">
                  <c:v>-2.0555914285714287</c:v>
                </c:pt>
                <c:pt idx="19">
                  <c:v>-4.8857519999999965</c:v>
                </c:pt>
                <c:pt idx="20">
                  <c:v>-8.9616385714285691</c:v>
                </c:pt>
                <c:pt idx="21">
                  <c:v>-9.6625319999999988</c:v>
                </c:pt>
                <c:pt idx="22">
                  <c:v>-5.4522720000000007</c:v>
                </c:pt>
                <c:pt idx="23">
                  <c:v>-2.1561717647058813</c:v>
                </c:pt>
                <c:pt idx="24">
                  <c:v>-6.2436464788732415</c:v>
                </c:pt>
                <c:pt idx="25">
                  <c:v>-5.1656399999999998</c:v>
                </c:pt>
                <c:pt idx="26">
                  <c:v>-4.0331040000000016</c:v>
                </c:pt>
                <c:pt idx="27">
                  <c:v>-16.764830000000003</c:v>
                </c:pt>
                <c:pt idx="28">
                  <c:v>-11.806213080657557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E1A-4AE3-A6FB-D6AF0573EE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628178992"/>
        <c:axId val="1628165552"/>
      </c:areaChart>
      <c:lineChart>
        <c:grouping val="standard"/>
        <c:varyColors val="0"/>
        <c:ser>
          <c:idx val="0"/>
          <c:order val="0"/>
          <c:tx>
            <c:strRef>
              <c:f>Activities!$O$3</c:f>
              <c:strCache>
                <c:ptCount val="1"/>
                <c:pt idx="0">
                  <c:v>NO2-N2O</c:v>
                </c:pt>
              </c:strCache>
            </c:strRef>
          </c:tx>
          <c:spPr>
            <a:ln w="12700" cap="rnd">
              <a:solidFill>
                <a:srgbClr val="42813F"/>
              </a:solidFill>
              <a:prstDash val="sysDash"/>
              <a:round/>
            </a:ln>
            <a:effectLst/>
          </c:spPr>
          <c:marker>
            <c:symbol val="circle"/>
            <c:size val="4"/>
            <c:spPr>
              <a:solidFill>
                <a:srgbClr val="7FBF7B"/>
              </a:solidFill>
              <a:ln w="9525">
                <a:solidFill>
                  <a:srgbClr val="42813F"/>
                </a:solidFill>
              </a:ln>
              <a:effectLst/>
            </c:spPr>
          </c:marker>
          <c:cat>
            <c:numRef>
              <c:f>Activities!$A$4:$A$32</c:f>
              <c:numCache>
                <c:formatCode>[$-409]d/mmm;@</c:formatCode>
                <c:ptCount val="29"/>
                <c:pt idx="0">
                  <c:v>44216</c:v>
                </c:pt>
                <c:pt idx="1">
                  <c:v>44230</c:v>
                </c:pt>
                <c:pt idx="2">
                  <c:v>44244</c:v>
                </c:pt>
                <c:pt idx="3">
                  <c:v>44258</c:v>
                </c:pt>
                <c:pt idx="4">
                  <c:v>44272</c:v>
                </c:pt>
                <c:pt idx="5">
                  <c:v>44285</c:v>
                </c:pt>
                <c:pt idx="6">
                  <c:v>44299</c:v>
                </c:pt>
                <c:pt idx="7">
                  <c:v>44314</c:v>
                </c:pt>
                <c:pt idx="8">
                  <c:v>44327</c:v>
                </c:pt>
                <c:pt idx="9">
                  <c:v>44356</c:v>
                </c:pt>
                <c:pt idx="10">
                  <c:v>44370</c:v>
                </c:pt>
                <c:pt idx="11">
                  <c:v>44383</c:v>
                </c:pt>
                <c:pt idx="12">
                  <c:v>44417</c:v>
                </c:pt>
                <c:pt idx="13">
                  <c:v>44434</c:v>
                </c:pt>
                <c:pt idx="14">
                  <c:v>44446</c:v>
                </c:pt>
                <c:pt idx="15">
                  <c:v>44460</c:v>
                </c:pt>
                <c:pt idx="16">
                  <c:v>44473</c:v>
                </c:pt>
                <c:pt idx="17">
                  <c:v>44488</c:v>
                </c:pt>
                <c:pt idx="18">
                  <c:v>44503</c:v>
                </c:pt>
                <c:pt idx="19">
                  <c:v>44517</c:v>
                </c:pt>
                <c:pt idx="20">
                  <c:v>44531</c:v>
                </c:pt>
                <c:pt idx="21">
                  <c:v>44566</c:v>
                </c:pt>
                <c:pt idx="22">
                  <c:v>44582</c:v>
                </c:pt>
                <c:pt idx="23">
                  <c:v>44593</c:v>
                </c:pt>
                <c:pt idx="24">
                  <c:v>44609</c:v>
                </c:pt>
                <c:pt idx="25">
                  <c:v>44623</c:v>
                </c:pt>
                <c:pt idx="26">
                  <c:v>44636</c:v>
                </c:pt>
                <c:pt idx="27">
                  <c:v>44665</c:v>
                </c:pt>
                <c:pt idx="28">
                  <c:v>44693</c:v>
                </c:pt>
              </c:numCache>
            </c:numRef>
          </c:cat>
          <c:val>
            <c:numRef>
              <c:f>Activities!$O$4:$O$32</c:f>
              <c:numCache>
                <c:formatCode>0</c:formatCode>
                <c:ptCount val="29"/>
                <c:pt idx="0">
                  <c:v>-5.7132728571428579</c:v>
                </c:pt>
                <c:pt idx="1">
                  <c:v>-7.5700850909090924</c:v>
                </c:pt>
                <c:pt idx="2">
                  <c:v>-12.444112857142859</c:v>
                </c:pt>
                <c:pt idx="3">
                  <c:v>-7.4537042857142843</c:v>
                </c:pt>
                <c:pt idx="4">
                  <c:v>-10.614564000000001</c:v>
                </c:pt>
                <c:pt idx="5">
                  <c:v>-20.790509333333333</c:v>
                </c:pt>
                <c:pt idx="6">
                  <c:v>-7.3878257142857144</c:v>
                </c:pt>
                <c:pt idx="7">
                  <c:v>-8.4351599999999998</c:v>
                </c:pt>
                <c:pt idx="8">
                  <c:v>-13.285967999999993</c:v>
                </c:pt>
                <c:pt idx="9">
                  <c:v>-4.3051114285714256</c:v>
                </c:pt>
                <c:pt idx="10">
                  <c:v>-11.923920000000006</c:v>
                </c:pt>
                <c:pt idx="11">
                  <c:v>-6.9088714285714286</c:v>
                </c:pt>
                <c:pt idx="12">
                  <c:v>-3.8057999999999996</c:v>
                </c:pt>
                <c:pt idx="13">
                  <c:v>-6.1045800000000039</c:v>
                </c:pt>
                <c:pt idx="14">
                  <c:v>-6.0907714285714309</c:v>
                </c:pt>
                <c:pt idx="15">
                  <c:v>-4.7896814634146345</c:v>
                </c:pt>
                <c:pt idx="16">
                  <c:v>-12.25362</c:v>
                </c:pt>
                <c:pt idx="17">
                  <c:v>-4.5266096385542163</c:v>
                </c:pt>
                <c:pt idx="18">
                  <c:v>-2.0555914285714287</c:v>
                </c:pt>
                <c:pt idx="19">
                  <c:v>-4.8857519999999965</c:v>
                </c:pt>
                <c:pt idx="20">
                  <c:v>-8.9616385714285691</c:v>
                </c:pt>
                <c:pt idx="21">
                  <c:v>-9.6625319999999988</c:v>
                </c:pt>
                <c:pt idx="22">
                  <c:v>-5.4522720000000007</c:v>
                </c:pt>
                <c:pt idx="23">
                  <c:v>-2.1561717647058813</c:v>
                </c:pt>
                <c:pt idx="24">
                  <c:v>-6.2436464788732415</c:v>
                </c:pt>
                <c:pt idx="25">
                  <c:v>-5.1656399999999998</c:v>
                </c:pt>
                <c:pt idx="26">
                  <c:v>-4.0331040000000016</c:v>
                </c:pt>
                <c:pt idx="27">
                  <c:v>-16.764830000000003</c:v>
                </c:pt>
                <c:pt idx="28">
                  <c:v>-11.806213080657557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E1A-4AE3-A6FB-D6AF0573EE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28178992"/>
        <c:axId val="1628165552"/>
      </c:lineChart>
      <c:dateAx>
        <c:axId val="1628178992"/>
        <c:scaling>
          <c:orientation val="minMax"/>
          <c:max val="44773"/>
          <c:min val="44105"/>
        </c:scaling>
        <c:delete val="0"/>
        <c:axPos val="b"/>
        <c:numFmt formatCode="[$-409]mmm;@" sourceLinked="0"/>
        <c:majorTickMark val="out"/>
        <c:minorTickMark val="none"/>
        <c:tickLblPos val="low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NL"/>
          </a:p>
        </c:txPr>
        <c:crossAx val="1628165552"/>
        <c:crosses val="autoZero"/>
        <c:auto val="1"/>
        <c:lblOffset val="100"/>
        <c:baseTimeUnit val="days"/>
        <c:majorUnit val="1"/>
        <c:majorTimeUnit val="months"/>
      </c:dateAx>
      <c:valAx>
        <c:axId val="162816555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nl-NL" sz="1000" dirty="0"/>
                  <a:t>N</a:t>
                </a:r>
                <a:r>
                  <a:rPr lang="nl-NL" sz="1000" baseline="-25000" dirty="0"/>
                  <a:t>2</a:t>
                </a:r>
                <a:r>
                  <a:rPr lang="nl-NL" sz="1000" dirty="0"/>
                  <a:t>O accumulation</a:t>
                </a:r>
              </a:p>
              <a:p>
                <a:pPr>
                  <a:defRPr sz="1000"/>
                </a:pPr>
                <a:r>
                  <a:rPr lang="nl-NL" sz="1000" dirty="0"/>
                  <a:t>(</a:t>
                </a:r>
                <a:r>
                  <a:rPr lang="nl-NL" sz="1000" dirty="0" err="1"/>
                  <a:t>mgN</a:t>
                </a:r>
                <a:r>
                  <a:rPr lang="nl-NL" sz="1000" dirty="0"/>
                  <a:t>/L/h)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NL"/>
            </a:p>
          </c:txPr>
        </c:title>
        <c:numFmt formatCode="0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NL"/>
          </a:p>
        </c:txPr>
        <c:crossAx val="1628178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NL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925975152903158"/>
          <c:y val="6.2708151064450282E-2"/>
          <c:w val="0.61243010292597888"/>
          <c:h val="0.66854687174433447"/>
        </c:manualLayout>
      </c:layout>
      <c:areaChart>
        <c:grouping val="standard"/>
        <c:varyColors val="0"/>
        <c:ser>
          <c:idx val="2"/>
          <c:order val="0"/>
          <c:tx>
            <c:strRef>
              <c:f>'Overall rates'!$G$28</c:f>
              <c:strCache>
                <c:ptCount val="1"/>
                <c:pt idx="0">
                  <c:v>n2o_anx</c:v>
                </c:pt>
              </c:strCache>
            </c:strRef>
          </c:tx>
          <c:spPr>
            <a:solidFill>
              <a:schemeClr val="bg1">
                <a:lumMod val="50000"/>
                <a:alpha val="20000"/>
              </a:schemeClr>
            </a:solidFill>
            <a:ln w="19050">
              <a:solidFill>
                <a:schemeClr val="bg1">
                  <a:lumMod val="50000"/>
                </a:schemeClr>
              </a:solidFill>
              <a:prstDash val="solid"/>
            </a:ln>
            <a:effectLst/>
          </c:spPr>
          <c:cat>
            <c:numRef>
              <c:f>'Overall rates'!$B$31:$B$129</c:f>
              <c:numCache>
                <c:formatCode>General</c:formatCode>
                <c:ptCount val="99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100</c:v>
                </c:pt>
              </c:numCache>
            </c:numRef>
          </c:cat>
          <c:val>
            <c:numRef>
              <c:f>'Overall rates'!$G$31:$G$129</c:f>
              <c:numCache>
                <c:formatCode>0.00</c:formatCode>
                <c:ptCount val="99"/>
                <c:pt idx="0">
                  <c:v>0.11668491953035461</c:v>
                </c:pt>
                <c:pt idx="1">
                  <c:v>5.821111767163778E-2</c:v>
                </c:pt>
                <c:pt idx="2">
                  <c:v>1.6792811332079691E-2</c:v>
                </c:pt>
                <c:pt idx="3">
                  <c:v>1.282721345976489E-2</c:v>
                </c:pt>
                <c:pt idx="4">
                  <c:v>2.8289360724266702E-2</c:v>
                </c:pt>
                <c:pt idx="5">
                  <c:v>2.7095893440757818E-2</c:v>
                </c:pt>
                <c:pt idx="6">
                  <c:v>1.10906665585486E-2</c:v>
                </c:pt>
                <c:pt idx="7">
                  <c:v>3.749233639540922E-2</c:v>
                </c:pt>
                <c:pt idx="8">
                  <c:v>0.10048865140265691</c:v>
                </c:pt>
                <c:pt idx="9">
                  <c:v>7.1560984211686926E-2</c:v>
                </c:pt>
                <c:pt idx="10">
                  <c:v>4.631620151846106E-2</c:v>
                </c:pt>
                <c:pt idx="11">
                  <c:v>4.6704302087306138E-2</c:v>
                </c:pt>
                <c:pt idx="12">
                  <c:v>5.0370163475326538E-2</c:v>
                </c:pt>
                <c:pt idx="13">
                  <c:v>5.5409132962224841E-2</c:v>
                </c:pt>
                <c:pt idx="14">
                  <c:v>2.189101045547534E-2</c:v>
                </c:pt>
                <c:pt idx="15">
                  <c:v>2.1327117011071879E-2</c:v>
                </c:pt>
                <c:pt idx="16">
                  <c:v>1.8960213430879471E-2</c:v>
                </c:pt>
                <c:pt idx="17">
                  <c:v>1.653815662862795E-2</c:v>
                </c:pt>
                <c:pt idx="18">
                  <c:v>1.5919121189857732E-2</c:v>
                </c:pt>
                <c:pt idx="19">
                  <c:v>3.7285598966053941E-2</c:v>
                </c:pt>
                <c:pt idx="20">
                  <c:v>1.254512084809392E-2</c:v>
                </c:pt>
                <c:pt idx="21">
                  <c:v>1.4155554477812891E-2</c:v>
                </c:pt>
                <c:pt idx="22">
                  <c:v>1.2824616595871269E-2</c:v>
                </c:pt>
                <c:pt idx="23">
                  <c:v>1.106516518610022E-2</c:v>
                </c:pt>
                <c:pt idx="24">
                  <c:v>2.536960531044968E-2</c:v>
                </c:pt>
                <c:pt idx="25">
                  <c:v>3.6581125100127843E-2</c:v>
                </c:pt>
                <c:pt idx="26">
                  <c:v>7.0865126155047531E-2</c:v>
                </c:pt>
                <c:pt idx="27">
                  <c:v>8.0786411934827496E-2</c:v>
                </c:pt>
                <c:pt idx="28">
                  <c:v>8.5996445276306108E-2</c:v>
                </c:pt>
                <c:pt idx="29">
                  <c:v>9.5715221138865964E-2</c:v>
                </c:pt>
                <c:pt idx="30">
                  <c:v>6.4627842712403266E-2</c:v>
                </c:pt>
                <c:pt idx="31">
                  <c:v>5.0756712516603637E-2</c:v>
                </c:pt>
                <c:pt idx="32">
                  <c:v>2.3265581870811038E-2</c:v>
                </c:pt>
                <c:pt idx="33">
                  <c:v>2.0154483092693531E-2</c:v>
                </c:pt>
                <c:pt idx="34">
                  <c:v>2.2470812017965601E-2</c:v>
                </c:pt>
                <c:pt idx="35">
                  <c:v>2.1086914473850301E-2</c:v>
                </c:pt>
                <c:pt idx="36">
                  <c:v>2.1743833897580639E-2</c:v>
                </c:pt>
                <c:pt idx="37">
                  <c:v>2.0742138201592489E-2</c:v>
                </c:pt>
                <c:pt idx="38">
                  <c:v>2.1171802881641551E-2</c:v>
                </c:pt>
                <c:pt idx="39">
                  <c:v>2.1891791973708628E-2</c:v>
                </c:pt>
                <c:pt idx="40">
                  <c:v>2.1398640118988309E-2</c:v>
                </c:pt>
                <c:pt idx="41">
                  <c:v>2.0929565106786421E-2</c:v>
                </c:pt>
                <c:pt idx="42">
                  <c:v>2.1043446954596319E-2</c:v>
                </c:pt>
                <c:pt idx="43">
                  <c:v>2.6124608907868451E-2</c:v>
                </c:pt>
                <c:pt idx="44">
                  <c:v>2.5076870984936359E-2</c:v>
                </c:pt>
                <c:pt idx="45">
                  <c:v>2.583067982180131E-2</c:v>
                </c:pt>
                <c:pt idx="46">
                  <c:v>2.5815272420464951E-2</c:v>
                </c:pt>
                <c:pt idx="47">
                  <c:v>2.8935839711139201E-2</c:v>
                </c:pt>
                <c:pt idx="48">
                  <c:v>3.6333919319030163E-2</c:v>
                </c:pt>
                <c:pt idx="49">
                  <c:v>4.0097034109325892E-2</c:v>
                </c:pt>
                <c:pt idx="50">
                  <c:v>3.9112181265306183E-2</c:v>
                </c:pt>
                <c:pt idx="51">
                  <c:v>3.7654331167070898E-2</c:v>
                </c:pt>
                <c:pt idx="52">
                  <c:v>4.1092611887513217E-2</c:v>
                </c:pt>
                <c:pt idx="53">
                  <c:v>4.1611132329591481E-2</c:v>
                </c:pt>
                <c:pt idx="54">
                  <c:v>2.9014165673915269E-2</c:v>
                </c:pt>
                <c:pt idx="55">
                  <c:v>2.3551599378515479E-2</c:v>
                </c:pt>
                <c:pt idx="56">
                  <c:v>2.3734018444579948E-2</c:v>
                </c:pt>
                <c:pt idx="57">
                  <c:v>2.68058255542921E-2</c:v>
                </c:pt>
                <c:pt idx="58">
                  <c:v>3.5998437210707557E-2</c:v>
                </c:pt>
                <c:pt idx="59">
                  <c:v>2.5375340949645251E-2</c:v>
                </c:pt>
                <c:pt idx="60">
                  <c:v>1.810962573035025E-2</c:v>
                </c:pt>
                <c:pt idx="61">
                  <c:v>1.3570467391887839E-2</c:v>
                </c:pt>
                <c:pt idx="62">
                  <c:v>1.7370840487674379E-2</c:v>
                </c:pt>
                <c:pt idx="63">
                  <c:v>2.7335226225790848E-2</c:v>
                </c:pt>
                <c:pt idx="64">
                  <c:v>3.3233432498906423E-2</c:v>
                </c:pt>
                <c:pt idx="65">
                  <c:v>3.8665615169670778E-2</c:v>
                </c:pt>
                <c:pt idx="66">
                  <c:v>0.1308560695328031</c:v>
                </c:pt>
                <c:pt idx="67">
                  <c:v>0.26460365318014872</c:v>
                </c:pt>
                <c:pt idx="68">
                  <c:v>0.17812014259535761</c:v>
                </c:pt>
                <c:pt idx="69">
                  <c:v>7.7237606582890111E-2</c:v>
                </c:pt>
                <c:pt idx="70">
                  <c:v>3.7126015285065962E-2</c:v>
                </c:pt>
                <c:pt idx="71">
                  <c:v>2.7443590271575329E-2</c:v>
                </c:pt>
                <c:pt idx="72">
                  <c:v>2.6426529837418049E-2</c:v>
                </c:pt>
                <c:pt idx="73">
                  <c:v>2.6180097519882851E-2</c:v>
                </c:pt>
                <c:pt idx="74">
                  <c:v>2.6776007292770038E-2</c:v>
                </c:pt>
                <c:pt idx="75">
                  <c:v>2.3822697743766819E-2</c:v>
                </c:pt>
                <c:pt idx="76">
                  <c:v>2.294547575852391E-2</c:v>
                </c:pt>
                <c:pt idx="77">
                  <c:v>2.224902183550042E-2</c:v>
                </c:pt>
                <c:pt idx="78">
                  <c:v>2.4654746814743882E-2</c:v>
                </c:pt>
                <c:pt idx="79">
                  <c:v>2.544039523915978E-2</c:v>
                </c:pt>
                <c:pt idx="80">
                  <c:v>2.6606824720831691E-2</c:v>
                </c:pt>
                <c:pt idx="81">
                  <c:v>3.2937327575299762E-2</c:v>
                </c:pt>
                <c:pt idx="82">
                  <c:v>3.7615264163001018E-2</c:v>
                </c:pt>
                <c:pt idx="83">
                  <c:v>3.728759981031908E-2</c:v>
                </c:pt>
                <c:pt idx="84">
                  <c:v>3.2702094683573192E-2</c:v>
                </c:pt>
                <c:pt idx="85">
                  <c:v>3.4153616576758791E-2</c:v>
                </c:pt>
                <c:pt idx="86">
                  <c:v>3.6449541094478122E-2</c:v>
                </c:pt>
                <c:pt idx="87">
                  <c:v>4.0859083344769703E-2</c:v>
                </c:pt>
                <c:pt idx="88">
                  <c:v>3.6587513389128211E-2</c:v>
                </c:pt>
                <c:pt idx="89">
                  <c:v>3.2205918202996099E-2</c:v>
                </c:pt>
                <c:pt idx="90">
                  <c:v>3.5931010011878477E-2</c:v>
                </c:pt>
                <c:pt idx="91">
                  <c:v>1.9266735238543661E-2</c:v>
                </c:pt>
                <c:pt idx="92">
                  <c:v>1.6404143731727609E-2</c:v>
                </c:pt>
                <c:pt idx="93">
                  <c:v>2.183839034442547E-2</c:v>
                </c:pt>
                <c:pt idx="94">
                  <c:v>2.1343798280785569E-2</c:v>
                </c:pt>
                <c:pt idx="95">
                  <c:v>2.1640612225488229E-2</c:v>
                </c:pt>
                <c:pt idx="96">
                  <c:v>2.6285539774607791E-2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BF8-4677-9293-1E8FE37758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44003824"/>
        <c:axId val="444014976"/>
      </c:areaChart>
      <c:dateAx>
        <c:axId val="44400382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r>
                  <a:rPr lang="en-GB" b="1"/>
                  <a:t>Time (d)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/>
                  </a:solidFill>
                  <a:latin typeface="+mj-lt"/>
                  <a:ea typeface="+mn-ea"/>
                  <a:cs typeface="+mn-cs"/>
                </a:defRPr>
              </a:pPr>
              <a:endParaRPr lang="en-NL"/>
            </a:p>
          </c:txPr>
        </c:title>
        <c:numFmt formatCode="General" sourceLinked="1"/>
        <c:majorTickMark val="out"/>
        <c:minorTickMark val="none"/>
        <c:tickLblPos val="low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pPr>
            <a:endParaRPr lang="en-NL"/>
          </a:p>
        </c:txPr>
        <c:crossAx val="444014976"/>
        <c:crosses val="autoZero"/>
        <c:auto val="0"/>
        <c:lblOffset val="100"/>
        <c:baseTimeUnit val="days"/>
        <c:majorUnit val="20"/>
        <c:majorTimeUnit val="days"/>
      </c:dateAx>
      <c:valAx>
        <c:axId val="444014976"/>
        <c:scaling>
          <c:orientation val="minMax"/>
          <c:max val="0.30000000000000004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r>
                  <a:rPr lang="en-GB" b="1" dirty="0">
                    <a:solidFill>
                      <a:schemeClr val="tx1"/>
                    </a:solidFill>
                  </a:rPr>
                  <a:t>Rate (N-mmol·h</a:t>
                </a:r>
                <a:r>
                  <a:rPr lang="en-GB" b="1" baseline="30000" dirty="0">
                    <a:solidFill>
                      <a:schemeClr val="tx1"/>
                    </a:solidFill>
                  </a:rPr>
                  <a:t>-1</a:t>
                </a:r>
                <a:r>
                  <a:rPr lang="en-GB" b="1" dirty="0">
                    <a:solidFill>
                      <a:schemeClr val="tx1"/>
                    </a:solidFill>
                  </a:rPr>
                  <a:t>)</a:t>
                </a:r>
              </a:p>
            </c:rich>
          </c:tx>
          <c:layout>
            <c:manualLayout>
              <c:xMode val="edge"/>
              <c:yMode val="edge"/>
              <c:x val="0.1073725475611258"/>
              <c:y val="0.15873752216716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/>
                  </a:solidFill>
                  <a:latin typeface="+mj-lt"/>
                  <a:ea typeface="+mn-ea"/>
                  <a:cs typeface="+mn-cs"/>
                </a:defRPr>
              </a:pPr>
              <a:endParaRPr lang="en-NL"/>
            </a:p>
          </c:txPr>
        </c:title>
        <c:numFmt formatCode="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pPr>
            <a:endParaRPr lang="en-NL"/>
          </a:p>
        </c:txPr>
        <c:crossAx val="444003824"/>
        <c:crosses val="autoZero"/>
        <c:crossBetween val="between"/>
        <c:majorUnit val="0.1"/>
        <c:minorUnit val="0.1"/>
      </c:valAx>
      <c:spPr>
        <a:noFill/>
        <a:ln>
          <a:solidFill>
            <a:schemeClr val="tx1"/>
          </a:solidFill>
        </a:ln>
        <a:effectLst/>
      </c:spPr>
    </c:plotArea>
    <c:plotVisOnly val="0"/>
    <c:dispBlanksAs val="span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800">
          <a:solidFill>
            <a:schemeClr val="tx1"/>
          </a:solidFill>
          <a:latin typeface="+mj-lt"/>
        </a:defRPr>
      </a:pPr>
      <a:endParaRPr lang="en-NL"/>
    </a:p>
  </c:txPr>
  <c:externalData r:id="rId3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numDim type="val">
        <cx:f dir="row">sum_taxa!$AC$3:$AH$3</cx:f>
        <cx:lvl ptCount="6" formatCode="0.0">
          <cx:pt idx="0">0.37795548699999998</cx:pt>
          <cx:pt idx="1">0.7265250230000001</cx:pt>
          <cx:pt idx="2">0.49382896899999995</cx:pt>
          <cx:pt idx="3">0.31907506289999998</cx:pt>
          <cx:pt idx="4">0.4719658283</cx:pt>
          <cx:pt idx="5">0.43211027940000002</cx:pt>
        </cx:lvl>
      </cx:numDim>
    </cx:data>
    <cx:data id="1">
      <cx:numDim type="val">
        <cx:f dir="row">sum_taxa!$C$3:$N$3</cx:f>
        <cx:lvl ptCount="12" formatCode="0.0">
          <cx:pt idx="0">6.7226482530716751</cx:pt>
          <cx:pt idx="1">6.6363216074632678</cx:pt>
          <cx:pt idx="2">6.3386803574444643</cx:pt>
          <cx:pt idx="3">4.6514871998859597</cx:pt>
          <cx:pt idx="4">6.0453328967242017</cx:pt>
          <cx:pt idx="5">7.0066543177701019</cx:pt>
          <cx:pt idx="6">6.2598732618058106</cx:pt>
          <cx:pt idx="7">5.008610803753994</cx:pt>
          <cx:pt idx="8">7.2359567583350808</cx:pt>
          <cx:pt idx="9">4.0988642199993626</cx:pt>
          <cx:pt idx="10">6.3835037390534586</cx:pt>
          <cx:pt idx="11">6.5165879617549605</cx:pt>
        </cx:lvl>
      </cx:numDim>
    </cx:data>
  </cx:chartData>
  <cx:chart>
    <cx:plotArea>
      <cx:plotAreaRegion>
        <cx:plotSurface>
          <cx:spPr>
            <a:solidFill>
              <a:srgbClr val="F5F5F5"/>
            </a:solidFill>
            <a:ln>
              <a:noFill/>
            </a:ln>
          </cx:spPr>
        </cx:plotSurface>
        <cx:series layoutId="boxWhisker" uniqueId="{27D9A775-9FA3-46BB-B47E-3EC7D4EF65DE}">
          <cx:tx>
            <cx:txData>
              <cx:f/>
              <cx:v>Metagenome</cx:v>
            </cx:txData>
          </cx:tx>
          <cx:spPr>
            <a:solidFill>
              <a:schemeClr val="bg1"/>
            </a:solidFill>
            <a:ln>
              <a:solidFill>
                <a:schemeClr val="tx2"/>
              </a:solidFill>
            </a:ln>
          </cx:spPr>
          <cx:dataId val="0"/>
          <cx:layoutPr>
            <cx:visibility meanLine="0" meanMarker="0" nonoutliers="0" outliers="1"/>
            <cx:statistics quartileMethod="exclusive"/>
          </cx:layoutPr>
        </cx:series>
        <cx:series layoutId="boxWhisker" uniqueId="{00000001-5CA6-404B-8522-EC3D6D040CBC}">
          <cx:tx>
            <cx:txData>
              <cx:f/>
              <cx:v>Metaproteome</cx:v>
            </cx:txData>
          </cx:tx>
          <cx:spPr>
            <a:solidFill>
              <a:schemeClr val="accent1"/>
            </a:solidFill>
            <a:ln>
              <a:solidFill>
                <a:schemeClr val="tx2"/>
              </a:solidFill>
            </a:ln>
          </cx:spPr>
          <cx:dataId val="1"/>
          <cx:layoutPr>
            <cx:visibility meanMarker="0" nonoutliers="0"/>
            <cx:statistics quartileMethod="exclusive"/>
          </cx:layoutPr>
        </cx:series>
      </cx:plotAreaRegion>
      <cx:axis id="0">
        <cx:catScaling gapWidth="0"/>
        <cx:majorTickMarks type="out"/>
        <cx:tickLabels/>
        <cx:spPr>
          <a:ln>
            <a:solidFill>
              <a:schemeClr val="tx1"/>
            </a:solidFill>
          </a:ln>
        </cx:spPr>
        <cx:txPr>
          <a:bodyPr vertOverflow="overflow" horzOverflow="overflow" wrap="square" lIns="0" tIns="0" rIns="0" bIns="0"/>
          <a:lstStyle/>
          <a:p>
            <a:pPr algn="ctr" rtl="0">
              <a:defRPr sz="1100" b="0" i="0">
                <a:solidFill>
                  <a:srgbClr val="59595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nl-NL" sz="1100"/>
          </a:p>
        </cx:txPr>
      </cx:axis>
      <cx:axis id="1">
        <cx:valScaling max="12"/>
        <cx:majorTickMarks type="out"/>
        <cx:tickLabels/>
        <cx:numFmt formatCode="0" sourceLinked="0"/>
        <cx:spPr>
          <a:ln>
            <a:solidFill>
              <a:schemeClr val="tx1"/>
            </a:solidFill>
          </a:ln>
        </cx:spPr>
        <cx:txPr>
          <a:bodyPr spcFirstLastPara="1" vertOverflow="ellipsis" horzOverflow="overflow" wrap="square" lIns="0" tIns="0" rIns="0" bIns="0" anchor="ctr" anchorCtr="1"/>
          <a:lstStyle/>
          <a:p>
            <a:pPr algn="ctr" rtl="0">
              <a:defRPr sz="110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pPr>
            <a:endParaRPr lang="en-US" sz="1100" b="0" i="0" u="none" strike="noStrike" baseline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cx:txPr>
      </cx:axis>
    </cx:plotArea>
  </cx:chart>
</cx:chartSpace>
</file>

<file path=ppt/charts/chartEx2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numDim type="val">
        <cx:f dir="row">sum_taxa!$AC$4:$AH$4</cx:f>
        <cx:lvl ptCount="6" formatCode="0.0">
          <cx:pt idx="0">1.9790732</cx:pt>
          <cx:pt idx="1">2.430307</cx:pt>
          <cx:pt idx="2">2.7214615000000002</cx:pt>
          <cx:pt idx="3">3.6937304000000002</cx:pt>
          <cx:pt idx="4">2.5746782000000001</cx:pt>
          <cx:pt idx="5">2.8004690000000001</cx:pt>
        </cx:lvl>
      </cx:numDim>
    </cx:data>
    <cx:data id="1">
      <cx:numDim type="val">
        <cx:f dir="row">sum_taxa!$C$4:$N$4</cx:f>
        <cx:lvl ptCount="12" formatCode="0.0">
          <cx:pt idx="0">0.7047935521815496</cx:pt>
          <cx:pt idx="1">0.67135586961468607</cx:pt>
          <cx:pt idx="2">0.86787523187912374</cx:pt>
          <cx:pt idx="3">0.47225865388854993</cx:pt>
          <cx:pt idx="4">0.84357237636405236</cx:pt>
          <cx:pt idx="5">0.72756879142718467</cx:pt>
          <cx:pt idx="6">0.73656112927299411</cx:pt>
          <cx:pt idx="7">0.64458359429399026</cx:pt>
          <cx:pt idx="8">0.93404236810943275</cx:pt>
          <cx:pt idx="9">0.58806217329392596</cx:pt>
          <cx:pt idx="10">0.56867722524775144</cx:pt>
          <cx:pt idx="11">0.7135555057871853</cx:pt>
        </cx:lvl>
      </cx:numDim>
    </cx:data>
  </cx:chartData>
  <cx:chart>
    <cx:plotArea>
      <cx:plotAreaRegion>
        <cx:plotSurface>
          <cx:spPr>
            <a:solidFill>
              <a:srgbClr val="F5F5F5"/>
            </a:solidFill>
            <a:ln>
              <a:noFill/>
            </a:ln>
          </cx:spPr>
        </cx:plotSurface>
        <cx:series layoutId="boxWhisker" uniqueId="{27D9A775-9FA3-46BB-B47E-3EC7D4EF65DE}">
          <cx:tx>
            <cx:txData>
              <cx:f/>
              <cx:v>Metagenome</cx:v>
            </cx:txData>
          </cx:tx>
          <cx:spPr>
            <a:solidFill>
              <a:schemeClr val="bg1"/>
            </a:solidFill>
            <a:ln>
              <a:solidFill>
                <a:schemeClr val="tx2"/>
              </a:solidFill>
            </a:ln>
          </cx:spPr>
          <cx:dataId val="0"/>
          <cx:layoutPr>
            <cx:visibility meanLine="0" meanMarker="0" nonoutliers="0" outliers="1"/>
            <cx:statistics quartileMethod="exclusive"/>
          </cx:layoutPr>
        </cx:series>
        <cx:series layoutId="boxWhisker" uniqueId="{00000001-5CA6-404B-8522-EC3D6D040CBC}">
          <cx:tx>
            <cx:txData>
              <cx:f/>
              <cx:v>Metaproteome</cx:v>
            </cx:txData>
          </cx:tx>
          <cx:spPr>
            <a:solidFill>
              <a:schemeClr val="accent1"/>
            </a:solidFill>
            <a:ln>
              <a:solidFill>
                <a:schemeClr val="tx2"/>
              </a:solidFill>
            </a:ln>
          </cx:spPr>
          <cx:dataId val="1"/>
          <cx:layoutPr>
            <cx:visibility meanMarker="0" nonoutliers="0"/>
            <cx:statistics quartileMethod="exclusive"/>
          </cx:layoutPr>
        </cx:series>
      </cx:plotAreaRegion>
      <cx:axis id="0">
        <cx:catScaling gapWidth="0"/>
        <cx:majorTickMarks type="out"/>
        <cx:tickLabels/>
        <cx:spPr>
          <a:ln>
            <a:solidFill>
              <a:schemeClr val="tx1"/>
            </a:solidFill>
          </a:ln>
        </cx:spPr>
        <cx:txPr>
          <a:bodyPr vertOverflow="overflow" horzOverflow="overflow" wrap="square" lIns="0" tIns="0" rIns="0" bIns="0"/>
          <a:lstStyle/>
          <a:p>
            <a:pPr algn="ctr" rtl="0">
              <a:defRPr sz="1100" b="0" i="0">
                <a:solidFill>
                  <a:srgbClr val="59595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nl-NL" sz="1100"/>
          </a:p>
        </cx:txPr>
      </cx:axis>
      <cx:axis id="1" hidden="1">
        <cx:valScaling max="12"/>
        <cx:majorTickMarks type="out"/>
        <cx:tickLabels/>
        <cx:numFmt formatCode="0" sourceLinked="0"/>
        <cx:spPr>
          <a:ln>
            <a:solidFill>
              <a:schemeClr val="tx1"/>
            </a:solidFill>
          </a:ln>
        </cx:spPr>
        <cx:txPr>
          <a:bodyPr spcFirstLastPara="1" vertOverflow="ellipsis" horzOverflow="overflow" wrap="square" lIns="0" tIns="0" rIns="0" bIns="0" anchor="ctr" anchorCtr="1"/>
          <a:lstStyle/>
          <a:p>
            <a:pPr algn="ctr" rtl="0">
              <a:defRPr sz="1100">
                <a:solidFill>
                  <a:schemeClr val="tx1"/>
                </a:solidFill>
              </a:defRPr>
            </a:pPr>
            <a:endParaRPr lang="en-US" sz="1100" b="0" i="0" u="none" strike="noStrike" baseline="0">
              <a:solidFill>
                <a:schemeClr val="tx1"/>
              </a:solidFill>
              <a:latin typeface="Calibri" panose="020F0502020204030204"/>
            </a:endParaRPr>
          </a:p>
        </cx:txPr>
      </cx:axis>
    </cx:plotArea>
  </cx:chart>
</cx:chartSpace>
</file>

<file path=ppt/charts/chartEx3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numDim type="val">
        <cx:f dir="row">sum_taxa!$AC$6:$AH$6</cx:f>
        <cx:lvl ptCount="6" formatCode="0.0">
          <cx:pt idx="0">0.071822342000000011</cx:pt>
          <cx:pt idx="1">0.46376207999999997</cx:pt>
          <cx:pt idx="2">1.1944664299999999</cx:pt>
          <cx:pt idx="3">0.17007119799999998</cx:pt>
          <cx:pt idx="4">0.17304598999999998</cx:pt>
          <cx:pt idx="5">0.42114333999999998</cx:pt>
        </cx:lvl>
      </cx:numDim>
    </cx:data>
    <cx:data id="1">
      <cx:numDim type="val">
        <cx:f dir="row">sum_taxa!$C$6:$N$6</cx:f>
        <cx:lvl ptCount="12" formatCode="0.0">
          <cx:pt idx="0">7.944040808028709</cx:pt>
          <cx:pt idx="1">7.5001792857521066</cx:pt>
          <cx:pt idx="2">7.9396087006251514</cx:pt>
          <cx:pt idx="3">7.7341911867762825</cx:pt>
          <cx:pt idx="4">7.4557474951425249</cx:pt>
          <cx:pt idx="5">8.2080377474882518</cx:pt>
          <cx:pt idx="6">9.9549052673405143</cx:pt>
          <cx:pt idx="7">8.1307107096499944</cx:pt>
          <cx:pt idx="8">10.008988069225492</cx:pt>
          <cx:pt idx="9">6.6024176493680828</cx:pt>
          <cx:pt idx="10">8.4772077082692157</cx:pt>
          <cx:pt idx="11">9.7424130838899394</cx:pt>
        </cx:lvl>
      </cx:numDim>
    </cx:data>
  </cx:chartData>
  <cx:chart>
    <cx:plotArea>
      <cx:plotAreaRegion>
        <cx:plotSurface>
          <cx:spPr>
            <a:solidFill>
              <a:srgbClr val="F5F5F5"/>
            </a:solidFill>
            <a:ln>
              <a:noFill/>
            </a:ln>
          </cx:spPr>
        </cx:plotSurface>
        <cx:series layoutId="boxWhisker" uniqueId="{27D9A775-9FA3-46BB-B47E-3EC7D4EF65DE}">
          <cx:tx>
            <cx:txData>
              <cx:f/>
              <cx:v>Metagenome</cx:v>
            </cx:txData>
          </cx:tx>
          <cx:spPr>
            <a:solidFill>
              <a:schemeClr val="bg1"/>
            </a:solidFill>
            <a:ln>
              <a:solidFill>
                <a:schemeClr val="tx2"/>
              </a:solidFill>
            </a:ln>
          </cx:spPr>
          <cx:dataId val="0"/>
          <cx:layoutPr>
            <cx:visibility meanLine="0" meanMarker="0" nonoutliers="0" outliers="1"/>
            <cx:statistics quartileMethod="exclusive"/>
          </cx:layoutPr>
        </cx:series>
        <cx:series layoutId="boxWhisker" uniqueId="{00000001-5CA6-404B-8522-EC3D6D040CBC}">
          <cx:tx>
            <cx:txData>
              <cx:f/>
              <cx:v>Metaproteome</cx:v>
            </cx:txData>
          </cx:tx>
          <cx:spPr>
            <a:solidFill>
              <a:schemeClr val="accent1"/>
            </a:solidFill>
            <a:ln>
              <a:solidFill>
                <a:schemeClr val="tx2"/>
              </a:solidFill>
            </a:ln>
          </cx:spPr>
          <cx:dataId val="1"/>
          <cx:layoutPr>
            <cx:visibility meanMarker="0" nonoutliers="0"/>
            <cx:statistics quartileMethod="exclusive"/>
          </cx:layoutPr>
        </cx:series>
      </cx:plotAreaRegion>
      <cx:axis id="0">
        <cx:catScaling gapWidth="0"/>
        <cx:majorTickMarks type="out"/>
        <cx:tickLabels/>
        <cx:spPr>
          <a:ln>
            <a:solidFill>
              <a:schemeClr val="tx1"/>
            </a:solidFill>
          </a:ln>
        </cx:spPr>
        <cx:txPr>
          <a:bodyPr vertOverflow="overflow" horzOverflow="overflow" wrap="square" lIns="0" tIns="0" rIns="0" bIns="0"/>
          <a:lstStyle/>
          <a:p>
            <a:pPr algn="ctr" rtl="0">
              <a:defRPr sz="1100" b="0" i="0">
                <a:solidFill>
                  <a:srgbClr val="59595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nl-NL" sz="1100"/>
          </a:p>
        </cx:txPr>
      </cx:axis>
      <cx:axis id="1" hidden="1">
        <cx:valScaling max="12"/>
        <cx:majorTickMarks type="out"/>
        <cx:tickLabels/>
        <cx:numFmt formatCode="0" sourceLinked="0"/>
        <cx:spPr>
          <a:ln>
            <a:solidFill>
              <a:schemeClr val="tx1"/>
            </a:solidFill>
          </a:ln>
        </cx:spPr>
      </cx:axis>
    </cx:plotArea>
  </cx:chart>
</cx:chartSpace>
</file>

<file path=ppt/charts/chartEx4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numDim type="val">
        <cx:f dir="row">sum_taxa!$AC$8:$AH$8</cx:f>
        <cx:lvl ptCount="6" formatCode="0.0">
          <cx:pt idx="0">3.2575490999999999</cx:pt>
          <cx:pt idx="1">6.6220447999999994</cx:pt>
          <cx:pt idx="2">5.9522047000000002</cx:pt>
          <cx:pt idx="3">3.66331323</cx:pt>
          <cx:pt idx="4">2.0460379</cx:pt>
          <cx:pt idx="5">7.4633371999999998</cx:pt>
        </cx:lvl>
      </cx:numDim>
    </cx:data>
    <cx:data id="1">
      <cx:numDim type="val">
        <cx:f dir="row">sum_taxa!$C$8:$N$8</cx:f>
        <cx:lvl ptCount="12" formatCode="0.0">
          <cx:pt idx="0">2.5577849102323866</cx:pt>
          <cx:pt idx="1">1.1787582540410739</cx:pt>
          <cx:pt idx="2">2.7109171777338261</cx:pt>
          <cx:pt idx="3">0.9836697571995201</cx:pt>
          <cx:pt idx="4">0.30972515089888286</cx:pt>
          <cx:pt idx="5">2.3862457515442688</cx:pt>
          <cx:pt idx="6">0.97051341011712478</cx:pt>
          <cx:pt idx="7">0.4445645867603365</cx:pt>
          <cx:pt idx="8">1.370739109667487</cx:pt>
          <cx:pt idx="9">1.3026087275757978</cx:pt>
          <cx:pt idx="10">1.5052960185031963</cx:pt>
          <cx:pt idx="11">1.5600536930189324</cx:pt>
        </cx:lvl>
      </cx:numDim>
    </cx:data>
  </cx:chartData>
  <cx:chart>
    <cx:plotArea>
      <cx:plotAreaRegion>
        <cx:plotSurface>
          <cx:spPr>
            <a:solidFill>
              <a:srgbClr val="F5F5F5"/>
            </a:solidFill>
            <a:ln>
              <a:noFill/>
            </a:ln>
          </cx:spPr>
        </cx:plotSurface>
        <cx:series layoutId="boxWhisker" uniqueId="{27D9A775-9FA3-46BB-B47E-3EC7D4EF65DE}">
          <cx:tx>
            <cx:txData>
              <cx:f/>
              <cx:v>Metagenome</cx:v>
            </cx:txData>
          </cx:tx>
          <cx:spPr>
            <a:solidFill>
              <a:schemeClr val="bg1"/>
            </a:solidFill>
            <a:ln>
              <a:solidFill>
                <a:schemeClr val="tx2"/>
              </a:solidFill>
            </a:ln>
          </cx:spPr>
          <cx:dataId val="0"/>
          <cx:layoutPr>
            <cx:visibility meanLine="0" meanMarker="0" nonoutliers="0" outliers="1"/>
            <cx:statistics quartileMethod="exclusive"/>
          </cx:layoutPr>
        </cx:series>
        <cx:series layoutId="boxWhisker" uniqueId="{00000001-5CA6-404B-8522-EC3D6D040CBC}">
          <cx:tx>
            <cx:txData>
              <cx:f/>
              <cx:v>Metaproteome</cx:v>
            </cx:txData>
          </cx:tx>
          <cx:spPr>
            <a:solidFill>
              <a:schemeClr val="accent1"/>
            </a:solidFill>
            <a:ln>
              <a:solidFill>
                <a:schemeClr val="tx2"/>
              </a:solidFill>
            </a:ln>
          </cx:spPr>
          <cx:dataId val="1"/>
          <cx:layoutPr>
            <cx:visibility meanMarker="0" nonoutliers="0"/>
            <cx:statistics quartileMethod="exclusive"/>
          </cx:layoutPr>
        </cx:series>
      </cx:plotAreaRegion>
      <cx:axis id="0">
        <cx:catScaling gapWidth="0"/>
        <cx:majorTickMarks type="out"/>
        <cx:tickLabels/>
        <cx:spPr>
          <a:ln>
            <a:solidFill>
              <a:schemeClr val="tx1"/>
            </a:solidFill>
          </a:ln>
        </cx:spPr>
        <cx:txPr>
          <a:bodyPr vertOverflow="overflow" horzOverflow="overflow" wrap="square" lIns="0" tIns="0" rIns="0" bIns="0"/>
          <a:lstStyle/>
          <a:p>
            <a:pPr algn="ctr" rtl="0">
              <a:defRPr sz="1100" b="0" i="0">
                <a:solidFill>
                  <a:srgbClr val="59595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nl-NL" sz="1100"/>
          </a:p>
        </cx:txPr>
      </cx:axis>
      <cx:axis id="1" hidden="1">
        <cx:valScaling max="12"/>
        <cx:majorTickMarks type="out"/>
        <cx:tickLabels/>
        <cx:numFmt formatCode="0" sourceLinked="0"/>
        <cx:spPr>
          <a:ln>
            <a:solidFill>
              <a:schemeClr val="tx1"/>
            </a:solidFill>
          </a:ln>
        </cx:spPr>
      </cx:axis>
    </cx:plotArea>
  </cx:chart>
</cx:chartSpace>
</file>

<file path=ppt/charts/chartEx5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numDim type="val">
        <cx:f dir="row">sum_taxa!$AC$105:$AH$105</cx:f>
        <cx:lvl ptCount="6" formatCode="0">
          <cx:pt idx="0">24.747025794600006</cx:pt>
          <cx:pt idx="1">33.219440319699999</cx:pt>
          <cx:pt idx="2">33.027594148700004</cx:pt>
          <cx:pt idx="3">25.293310274800007</cx:pt>
          <cx:pt idx="4">24.397070531099999</cx:pt>
          <cx:pt idx="5">26.999329757200002</cx:pt>
        </cx:lvl>
      </cx:numDim>
    </cx:data>
    <cx:data id="1">
      <cx:numDim type="val">
        <cx:f dir="row">sum_taxa!$C$105:$N$105</cx:f>
        <cx:lvl ptCount="12" formatCode="0">
          <cx:pt idx="0">39.667627544548239</cx:pt>
          <cx:pt idx="1">39.089477897101261</cx:pt>
          <cx:pt idx="2">41.013885653405886</cx:pt>
          <cx:pt idx="3">37.384326144082891</cx:pt>
          <cx:pt idx="4">38.825401870770072</cx:pt>
          <cx:pt idx="5">39.879265620946015</cx:pt>
          <cx:pt idx="6">38.973540004633634</cx:pt>
          <cx:pt idx="7">36.509290177121628</cx:pt>
          <cx:pt idx="8">40.415826238926257</cx:pt>
          <cx:pt idx="9">36.085331423038703</cx:pt>
          <cx:pt idx="10">38.402908300740023</cx:pt>
          <cx:pt idx="11">39.202995886170818</cx:pt>
        </cx:lvl>
      </cx:numDim>
    </cx:data>
  </cx:chartData>
  <cx:chart>
    <cx:plotArea>
      <cx:plotAreaRegion>
        <cx:plotSurface>
          <cx:spPr>
            <a:solidFill>
              <a:srgbClr val="F5F5F5"/>
            </a:solidFill>
            <a:ln>
              <a:noFill/>
            </a:ln>
          </cx:spPr>
        </cx:plotSurface>
        <cx:series layoutId="boxWhisker" uniqueId="{27D9A775-9FA3-46BB-B47E-3EC7D4EF65DE}">
          <cx:spPr>
            <a:solidFill>
              <a:schemeClr val="bg1"/>
            </a:solidFill>
            <a:ln>
              <a:solidFill>
                <a:schemeClr val="tx2"/>
              </a:solidFill>
            </a:ln>
          </cx:spPr>
          <cx:dataId val="0"/>
          <cx:layoutPr>
            <cx:visibility meanLine="0" meanMarker="0" nonoutliers="0" outliers="1"/>
            <cx:statistics quartileMethod="exclusive"/>
          </cx:layoutPr>
        </cx:series>
        <cx:series layoutId="boxWhisker" uniqueId="{00000001-5CA6-404B-8522-EC3D6D040CBC}">
          <cx:spPr>
            <a:solidFill>
              <a:schemeClr val="accent1"/>
            </a:solidFill>
            <a:ln>
              <a:solidFill>
                <a:schemeClr val="tx2"/>
              </a:solidFill>
            </a:ln>
          </cx:spPr>
          <cx:dataId val="1"/>
          <cx:layoutPr>
            <cx:visibility meanMarker="0" nonoutliers="0"/>
            <cx:statistics quartileMethod="exclusive"/>
          </cx:layoutPr>
        </cx:series>
      </cx:plotAreaRegion>
      <cx:axis id="0">
        <cx:catScaling gapWidth="0.100000001"/>
        <cx:majorTickMarks type="out"/>
        <cx:tickLabels/>
        <cx:spPr>
          <a:ln>
            <a:solidFill>
              <a:schemeClr val="tx1"/>
            </a:solidFill>
          </a:ln>
        </cx:spPr>
        <cx:txPr>
          <a:bodyPr vertOverflow="overflow" horzOverflow="overflow" wrap="square" lIns="0" tIns="0" rIns="0" bIns="0"/>
          <a:lstStyle/>
          <a:p>
            <a:pPr algn="ctr" rtl="0">
              <a:defRPr sz="1100" b="0" i="0">
                <a:solidFill>
                  <a:srgbClr val="59595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nl-NL" sz="1100"/>
          </a:p>
        </cx:txPr>
      </cx:axis>
      <cx:axis id="1">
        <cx:valScaling max="45"/>
        <cx:majorTickMarks type="out"/>
        <cx:tickLabels/>
        <cx:numFmt formatCode="0" sourceLinked="0"/>
        <cx:spPr>
          <a:ln>
            <a:solidFill>
              <a:schemeClr val="tx1"/>
            </a:solidFill>
          </a:ln>
        </cx:spPr>
        <cx:txPr>
          <a:bodyPr spcFirstLastPara="1" vertOverflow="ellipsis" horzOverflow="overflow" wrap="square" lIns="0" tIns="0" rIns="0" bIns="0" anchor="ctr" anchorCtr="1"/>
          <a:lstStyle/>
          <a:p>
            <a:pPr algn="ctr" rtl="0">
              <a:defRPr sz="1100">
                <a:solidFill>
                  <a:schemeClr val="tx1"/>
                </a:solidFill>
              </a:defRPr>
            </a:pPr>
            <a:endParaRPr lang="en-US" sz="1100" b="0" i="0" u="none" strike="noStrike" baseline="0">
              <a:solidFill>
                <a:schemeClr val="tx1"/>
              </a:solidFill>
              <a:latin typeface="Calibri Light" panose="020F0302020204030204"/>
            </a:endParaRPr>
          </a:p>
        </cx:txPr>
      </cx:axis>
    </cx:plotArea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40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phClr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/>
  </cs:valueAxis>
  <cs:wall>
    <cs:lnRef idx="0"/>
    <cs:fillRef idx="0"/>
    <cs:effectRef idx="0"/>
    <cs:fontRef idx="minor">
      <a:schemeClr val="tx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40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phClr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/>
  </cs:valueAxis>
  <cs:wall>
    <cs:lnRef idx="0"/>
    <cs:fillRef idx="0"/>
    <cs:effectRef idx="0"/>
    <cs:fontRef idx="minor">
      <a:schemeClr val="tx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40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phClr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/>
  </cs:valueAxis>
  <cs:wall>
    <cs:lnRef idx="0"/>
    <cs:fillRef idx="0"/>
    <cs:effectRef idx="0"/>
    <cs:fontRef idx="minor">
      <a:schemeClr val="tx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40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phClr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/>
  </cs:valueAxis>
  <cs:wall>
    <cs:lnRef idx="0"/>
    <cs:fillRef idx="0"/>
    <cs:effectRef idx="0"/>
    <cs:fontRef idx="minor">
      <a:schemeClr val="tx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40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phClr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/>
  </cs:valueAxis>
  <cs:wall>
    <cs:lnRef idx="0"/>
    <cs:fillRef idx="0"/>
    <cs:effectRef idx="0"/>
    <cs:fontRef idx="minor">
      <a:schemeClr val="tx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40E3EF-8B81-42A9-B3F2-A4FE5650BE9B}" type="datetimeFigureOut">
              <a:rPr lang="x-none" smtClean="0"/>
              <a:t>21-2-2025</a:t>
            </a:fld>
            <a:endParaRPr lang="x-non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x-non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08FA2A-6837-4CD7-A7A9-FC243CC6C37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0017359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9" y="9720810"/>
            <a:ext cx="3078511" cy="51222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6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Eberhard Morgenroth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169148" y="209257"/>
            <a:ext cx="3078511" cy="51222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E9C28-6A02-4501-8672-D4F9E40D59E7}" type="slidenum">
              <a:rPr kumimoji="0" lang="en-US" sz="2564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256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1022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s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illustratie 4"/>
          <p:cNvSpPr>
            <a:spLocks noGrp="1"/>
          </p:cNvSpPr>
          <p:nvPr>
            <p:ph type="clipArt" sz="quarter" idx="20" hasCustomPrompt="1"/>
          </p:nvPr>
        </p:nvSpPr>
        <p:spPr>
          <a:xfrm>
            <a:off x="0" y="0"/>
            <a:ext cx="117929" cy="1454451"/>
          </a:xfrm>
          <a:solidFill>
            <a:srgbClr val="088AE0"/>
          </a:solidFill>
          <a:ln>
            <a:noFill/>
          </a:ln>
        </p:spPr>
        <p:txBody>
          <a:bodyPr/>
          <a:lstStyle>
            <a:lvl1pPr>
              <a:defRPr sz="800"/>
            </a:lvl1pPr>
          </a:lstStyle>
          <a:p>
            <a:r>
              <a:rPr lang="nl-NL" dirty="0"/>
              <a:t> 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7F7F7F"/>
                </a:solidFill>
              </a:defRPr>
            </a:lvl1pPr>
          </a:lstStyle>
          <a:p>
            <a:r>
              <a:rPr lang="nl-NL" dirty="0"/>
              <a:t>Titelstijl van model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454451"/>
            <a:ext cx="8229599" cy="3523460"/>
          </a:xfrm>
        </p:spPr>
        <p:txBody>
          <a:bodyPr>
            <a:normAutofit/>
          </a:bodyPr>
          <a:lstStyle>
            <a:lvl1pPr>
              <a:defRPr sz="2400">
                <a:solidFill>
                  <a:srgbClr val="3C3C3C"/>
                </a:solidFill>
              </a:defRPr>
            </a:lvl1pPr>
            <a:lvl2pPr>
              <a:defRPr sz="2400">
                <a:solidFill>
                  <a:srgbClr val="3C3C3C"/>
                </a:solidFill>
              </a:defRPr>
            </a:lvl2pPr>
            <a:lvl3pPr>
              <a:defRPr sz="2400">
                <a:solidFill>
                  <a:srgbClr val="3C3C3C"/>
                </a:solidFill>
              </a:defRPr>
            </a:lvl3pPr>
            <a:lvl4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err="1"/>
              <a:t>Click to edit Master text styles</a:t>
            </a:r>
          </a:p>
          <a:p>
            <a:pPr lvl="1"/>
            <a:r>
              <a:rPr lang="en-US" dirty="0" err="1"/>
              <a:t>Second level</a:t>
            </a:r>
          </a:p>
          <a:p>
            <a:pPr lvl="2"/>
            <a:r>
              <a:rPr lang="en-US" dirty="0" err="1"/>
              <a:t>Third level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ple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7F7F7F"/>
                </a:solidFill>
              </a:defRPr>
            </a:lvl1pPr>
          </a:lstStyle>
          <a:p>
            <a:r>
              <a:rPr lang="nl-NL" dirty="0"/>
              <a:t>Titelstijl van model bewerken</a:t>
            </a:r>
          </a:p>
        </p:txBody>
      </p:sp>
      <p:sp>
        <p:nvSpPr>
          <p:cNvPr id="7" name="Tijdelijke aanduiding voor afbeelding 6"/>
          <p:cNvSpPr>
            <a:spLocks noGrp="1"/>
          </p:cNvSpPr>
          <p:nvPr>
            <p:ph type="pic" sz="quarter" idx="10"/>
          </p:nvPr>
        </p:nvSpPr>
        <p:spPr>
          <a:xfrm>
            <a:off x="457200" y="1651000"/>
            <a:ext cx="2546350" cy="1454150"/>
          </a:xfrm>
          <a:solidFill>
            <a:srgbClr val="D9D9D9"/>
          </a:solidFill>
        </p:spPr>
        <p:txBody>
          <a:bodyPr/>
          <a:lstStyle>
            <a:lvl1pPr>
              <a:defRPr sz="1000" i="1"/>
            </a:lvl1pPr>
          </a:lstStyle>
          <a:p>
            <a:endParaRPr lang="nl-NL" dirty="0"/>
          </a:p>
        </p:txBody>
      </p:sp>
      <p:sp>
        <p:nvSpPr>
          <p:cNvPr id="8" name="Tijdelijke aanduiding voor afbeelding 6"/>
          <p:cNvSpPr>
            <a:spLocks noGrp="1"/>
          </p:cNvSpPr>
          <p:nvPr>
            <p:ph type="pic" sz="quarter" idx="11"/>
          </p:nvPr>
        </p:nvSpPr>
        <p:spPr>
          <a:xfrm>
            <a:off x="3298825" y="1651000"/>
            <a:ext cx="2546350" cy="1454150"/>
          </a:xfrm>
          <a:solidFill>
            <a:srgbClr val="D9D9D9"/>
          </a:solidFill>
        </p:spPr>
        <p:txBody>
          <a:bodyPr/>
          <a:lstStyle>
            <a:lvl1pPr>
              <a:defRPr sz="1000" i="1"/>
            </a:lvl1pPr>
          </a:lstStyle>
          <a:p>
            <a:endParaRPr lang="nl-NL" dirty="0"/>
          </a:p>
        </p:txBody>
      </p:sp>
      <p:sp>
        <p:nvSpPr>
          <p:cNvPr id="9" name="Tijdelijke aanduiding voor afbeelding 6"/>
          <p:cNvSpPr>
            <a:spLocks noGrp="1"/>
          </p:cNvSpPr>
          <p:nvPr>
            <p:ph type="pic" sz="quarter" idx="12"/>
          </p:nvPr>
        </p:nvSpPr>
        <p:spPr>
          <a:xfrm>
            <a:off x="6140450" y="1651000"/>
            <a:ext cx="2546350" cy="1454150"/>
          </a:xfrm>
          <a:solidFill>
            <a:srgbClr val="D9D9D9"/>
          </a:solidFill>
        </p:spPr>
        <p:txBody>
          <a:bodyPr/>
          <a:lstStyle>
            <a:lvl1pPr>
              <a:defRPr sz="1000" i="1"/>
            </a:lvl1pPr>
          </a:lstStyle>
          <a:p>
            <a:endParaRPr lang="nl-NL" dirty="0"/>
          </a:p>
        </p:txBody>
      </p:sp>
      <p:sp>
        <p:nvSpPr>
          <p:cNvPr id="11" name="Tijdelijke aanduiding voor tekst 10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3275013"/>
            <a:ext cx="2546350" cy="525462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nl-NL" dirty="0" err="1"/>
              <a:t>Description</a:t>
            </a:r>
            <a:endParaRPr lang="nl-NL" dirty="0"/>
          </a:p>
        </p:txBody>
      </p:sp>
      <p:sp>
        <p:nvSpPr>
          <p:cNvPr id="12" name="Tijdelijke aanduiding voor tekst 10"/>
          <p:cNvSpPr>
            <a:spLocks noGrp="1"/>
          </p:cNvSpPr>
          <p:nvPr>
            <p:ph type="body" sz="quarter" idx="14" hasCustomPrompt="1"/>
          </p:nvPr>
        </p:nvSpPr>
        <p:spPr>
          <a:xfrm>
            <a:off x="3298825" y="3275013"/>
            <a:ext cx="2546350" cy="525462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nl-NL" dirty="0" err="1"/>
              <a:t>Description</a:t>
            </a:r>
            <a:endParaRPr lang="nl-NL" dirty="0"/>
          </a:p>
        </p:txBody>
      </p:sp>
      <p:sp>
        <p:nvSpPr>
          <p:cNvPr id="13" name="Tijdelijke aanduiding voor tekst 10"/>
          <p:cNvSpPr>
            <a:spLocks noGrp="1"/>
          </p:cNvSpPr>
          <p:nvPr>
            <p:ph type="body" sz="quarter" idx="15" hasCustomPrompt="1"/>
          </p:nvPr>
        </p:nvSpPr>
        <p:spPr>
          <a:xfrm>
            <a:off x="6140450" y="3275013"/>
            <a:ext cx="2546350" cy="525462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nl-NL" dirty="0" err="1"/>
              <a:t>Description</a:t>
            </a:r>
            <a:endParaRPr lang="nl-NL" dirty="0"/>
          </a:p>
        </p:txBody>
      </p:sp>
      <p:sp>
        <p:nvSpPr>
          <p:cNvPr id="18" name="Tijdelijke aanduiding voor illustratie 4"/>
          <p:cNvSpPr>
            <a:spLocks noGrp="1"/>
          </p:cNvSpPr>
          <p:nvPr>
            <p:ph type="clipArt" sz="quarter" idx="20" hasCustomPrompt="1"/>
          </p:nvPr>
        </p:nvSpPr>
        <p:spPr>
          <a:xfrm>
            <a:off x="0" y="0"/>
            <a:ext cx="117929" cy="1454451"/>
          </a:xfrm>
          <a:solidFill>
            <a:srgbClr val="088AE0"/>
          </a:solidFill>
          <a:ln>
            <a:noFill/>
          </a:ln>
        </p:spPr>
        <p:txBody>
          <a:bodyPr/>
          <a:lstStyle>
            <a:lvl1pPr>
              <a:defRPr sz="800"/>
            </a:lvl1pPr>
          </a:lstStyle>
          <a:p>
            <a:r>
              <a:rPr lang="nl-NL" dirty="0"/>
              <a:t> </a:t>
            </a:r>
          </a:p>
        </p:txBody>
      </p:sp>
      <p:sp>
        <p:nvSpPr>
          <p:cNvPr id="15" name="Tijdelijke aanduiding voor tekst 10"/>
          <p:cNvSpPr>
            <a:spLocks noGrp="1"/>
          </p:cNvSpPr>
          <p:nvPr>
            <p:ph type="body" sz="quarter" idx="17" hasCustomPrompt="1"/>
          </p:nvPr>
        </p:nvSpPr>
        <p:spPr>
          <a:xfrm rot="16200000">
            <a:off x="4991213" y="2251188"/>
            <a:ext cx="1454151" cy="253773"/>
          </a:xfrm>
        </p:spPr>
        <p:txBody>
          <a:bodyPr anchor="ctr"/>
          <a:lstStyle>
            <a:lvl1pPr algn="l">
              <a:defRPr sz="800" i="1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to</a:t>
            </a:r>
            <a:r>
              <a:rPr lang="nl-NL" dirty="0"/>
              <a:t> enter </a:t>
            </a:r>
            <a:r>
              <a:rPr lang="nl-NL" dirty="0" err="1"/>
              <a:t>credits</a:t>
            </a:r>
            <a:endParaRPr lang="nl-NL" dirty="0"/>
          </a:p>
        </p:txBody>
      </p:sp>
      <p:sp>
        <p:nvSpPr>
          <p:cNvPr id="16" name="Tijdelijke aanduiding voor tekst 10"/>
          <p:cNvSpPr>
            <a:spLocks noGrp="1"/>
          </p:cNvSpPr>
          <p:nvPr>
            <p:ph type="body" sz="quarter" idx="18" hasCustomPrompt="1"/>
          </p:nvPr>
        </p:nvSpPr>
        <p:spPr>
          <a:xfrm rot="16200000">
            <a:off x="7832838" y="2251188"/>
            <a:ext cx="1454151" cy="253773"/>
          </a:xfrm>
        </p:spPr>
        <p:txBody>
          <a:bodyPr anchor="ctr"/>
          <a:lstStyle>
            <a:lvl1pPr algn="l">
              <a:defRPr sz="800" i="1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to</a:t>
            </a:r>
            <a:r>
              <a:rPr lang="nl-NL" dirty="0"/>
              <a:t> enter </a:t>
            </a:r>
            <a:r>
              <a:rPr lang="nl-NL" dirty="0" err="1"/>
              <a:t>credits</a:t>
            </a:r>
            <a:endParaRPr lang="nl-NL" dirty="0"/>
          </a:p>
        </p:txBody>
      </p:sp>
      <p:sp>
        <p:nvSpPr>
          <p:cNvPr id="17" name="Tijdelijke aanduiding voor tekst 10"/>
          <p:cNvSpPr>
            <a:spLocks noGrp="1"/>
          </p:cNvSpPr>
          <p:nvPr>
            <p:ph type="body" sz="quarter" idx="19" hasCustomPrompt="1"/>
          </p:nvPr>
        </p:nvSpPr>
        <p:spPr>
          <a:xfrm rot="16200000">
            <a:off x="2162061" y="2251188"/>
            <a:ext cx="1454151" cy="253773"/>
          </a:xfrm>
        </p:spPr>
        <p:txBody>
          <a:bodyPr anchor="ctr"/>
          <a:lstStyle>
            <a:lvl1pPr algn="l">
              <a:defRPr sz="800" i="1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to</a:t>
            </a:r>
            <a:r>
              <a:rPr lang="nl-NL" dirty="0"/>
              <a:t> enter </a:t>
            </a:r>
            <a:r>
              <a:rPr lang="nl-NL" dirty="0" err="1"/>
              <a:t>credits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57220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7F7F7F"/>
                </a:solidFill>
              </a:defRPr>
            </a:lvl1pPr>
          </a:lstStyle>
          <a:p>
            <a:r>
              <a:rPr lang="nl-NL" dirty="0"/>
              <a:t>Titelstijl van model bewerken</a:t>
            </a:r>
          </a:p>
        </p:txBody>
      </p:sp>
      <p:sp>
        <p:nvSpPr>
          <p:cNvPr id="9" name="Tijdelijke aanduiding voor afbeelding 6"/>
          <p:cNvSpPr>
            <a:spLocks noGrp="1"/>
          </p:cNvSpPr>
          <p:nvPr>
            <p:ph type="pic" sz="quarter" idx="12"/>
          </p:nvPr>
        </p:nvSpPr>
        <p:spPr>
          <a:xfrm>
            <a:off x="4564529" y="1454451"/>
            <a:ext cx="4122271" cy="2438099"/>
          </a:xfrm>
          <a:solidFill>
            <a:srgbClr val="D9D9D9"/>
          </a:solidFill>
        </p:spPr>
        <p:txBody>
          <a:bodyPr/>
          <a:lstStyle>
            <a:lvl1pPr>
              <a:defRPr sz="1000" i="1"/>
            </a:lvl1pPr>
          </a:lstStyle>
          <a:p>
            <a:endParaRPr lang="nl-NL" dirty="0"/>
          </a:p>
        </p:txBody>
      </p:sp>
      <p:sp>
        <p:nvSpPr>
          <p:cNvPr id="18" name="Tijdelijke aanduiding voor illustratie 4"/>
          <p:cNvSpPr>
            <a:spLocks noGrp="1"/>
          </p:cNvSpPr>
          <p:nvPr>
            <p:ph type="clipArt" sz="quarter" idx="20" hasCustomPrompt="1"/>
          </p:nvPr>
        </p:nvSpPr>
        <p:spPr>
          <a:xfrm>
            <a:off x="0" y="0"/>
            <a:ext cx="117929" cy="1454451"/>
          </a:xfrm>
          <a:solidFill>
            <a:srgbClr val="088AE0"/>
          </a:solidFill>
          <a:ln>
            <a:noFill/>
          </a:ln>
        </p:spPr>
        <p:txBody>
          <a:bodyPr/>
          <a:lstStyle>
            <a:lvl1pPr>
              <a:defRPr sz="800"/>
            </a:lvl1pPr>
          </a:lstStyle>
          <a:p>
            <a:r>
              <a:rPr lang="nl-NL" dirty="0"/>
              <a:t> </a:t>
            </a:r>
          </a:p>
        </p:txBody>
      </p:sp>
      <p:sp>
        <p:nvSpPr>
          <p:cNvPr id="16" name="Tijdelijke aanduiding voor tekst 10"/>
          <p:cNvSpPr>
            <a:spLocks noGrp="1"/>
          </p:cNvSpPr>
          <p:nvPr>
            <p:ph type="body" sz="quarter" idx="18" hasCustomPrompt="1"/>
          </p:nvPr>
        </p:nvSpPr>
        <p:spPr>
          <a:xfrm rot="16200000">
            <a:off x="6631102" y="2465500"/>
            <a:ext cx="4772025" cy="253773"/>
          </a:xfrm>
        </p:spPr>
        <p:txBody>
          <a:bodyPr anchor="ctr"/>
          <a:lstStyle>
            <a:lvl1pPr algn="l">
              <a:defRPr sz="800" b="0" i="1">
                <a:solidFill>
                  <a:srgbClr val="CCCCCC"/>
                </a:solidFill>
                <a:latin typeface="Calibri Light"/>
                <a:cs typeface="Calibri Light"/>
              </a:defRPr>
            </a:lvl1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to</a:t>
            </a:r>
            <a:r>
              <a:rPr lang="nl-NL" dirty="0"/>
              <a:t> enter </a:t>
            </a:r>
            <a:r>
              <a:rPr lang="nl-NL" dirty="0" err="1"/>
              <a:t>credits</a:t>
            </a:r>
            <a:endParaRPr lang="nl-NL" dirty="0"/>
          </a:p>
        </p:txBody>
      </p:sp>
      <p:sp>
        <p:nvSpPr>
          <p:cNvPr id="14" name="Tijdelijke aanduiding voor inhoud 2"/>
          <p:cNvSpPr>
            <a:spLocks noGrp="1"/>
          </p:cNvSpPr>
          <p:nvPr>
            <p:ph idx="1" hasCustomPrompt="1"/>
          </p:nvPr>
        </p:nvSpPr>
        <p:spPr>
          <a:xfrm>
            <a:off x="457200" y="1454451"/>
            <a:ext cx="3980329" cy="3169843"/>
          </a:xfrm>
        </p:spPr>
        <p:txBody>
          <a:bodyPr>
            <a:normAutofit/>
          </a:bodyPr>
          <a:lstStyle>
            <a:lvl1pPr>
              <a:defRPr sz="2400">
                <a:solidFill>
                  <a:srgbClr val="3C3C3C"/>
                </a:solidFill>
              </a:defRPr>
            </a:lvl1pPr>
            <a:lvl2pPr>
              <a:defRPr sz="2400">
                <a:solidFill>
                  <a:srgbClr val="3C3C3C"/>
                </a:solidFill>
              </a:defRPr>
            </a:lvl2pPr>
            <a:lvl3pPr>
              <a:defRPr sz="2400">
                <a:solidFill>
                  <a:srgbClr val="3C3C3C"/>
                </a:solidFill>
              </a:defRPr>
            </a:lvl3pPr>
            <a:lvl4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Place content here……</a:t>
            </a:r>
          </a:p>
        </p:txBody>
      </p:sp>
    </p:spTree>
    <p:extLst>
      <p:ext uri="{BB962C8B-B14F-4D97-AF65-F5344CB8AC3E}">
        <p14:creationId xmlns:p14="http://schemas.microsoft.com/office/powerpoint/2010/main" val="13753596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4EE1C3-4D92-460D-A04B-E4DA6E65BD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E2F84F-08CD-4FE2-9169-0E0C27B530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8824BA-C3B9-C781-8F2D-BF9DDBDD6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7E923-517D-4571-985D-F8CD287E81D8}" type="datetimeFigureOut">
              <a:rPr lang="en-GB"/>
              <a:pPr>
                <a:defRPr/>
              </a:pPr>
              <a:t>21/02/2025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2F7504-8535-73C7-C5DF-2180C10E2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630118-9BC2-D2FF-A037-C9574ACC2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E275A0-36F3-4C77-B33C-15DB983C5BB4}" type="slidenum">
              <a:rPr lang="en-GB" altLang="en-NL"/>
              <a:pPr/>
              <a:t>‹#›</a:t>
            </a:fld>
            <a:endParaRPr lang="en-GB" altLang="en-NL"/>
          </a:p>
        </p:txBody>
      </p:sp>
    </p:spTree>
    <p:extLst>
      <p:ext uri="{BB962C8B-B14F-4D97-AF65-F5344CB8AC3E}">
        <p14:creationId xmlns:p14="http://schemas.microsoft.com/office/powerpoint/2010/main" val="15009557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495405-3CC4-42D1-9070-AC1E55FED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F7BAB3-7D4A-46B4-AE8A-F187351AD9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D0C9A8-DC67-E353-9671-48D692E36E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019889-EB45-41B5-B5B1-93DD650726B0}" type="datetimeFigureOut">
              <a:rPr lang="en-GB"/>
              <a:pPr>
                <a:defRPr/>
              </a:pPr>
              <a:t>21/02/2025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205DEF-13D8-950F-8450-CD86D4C4F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72BFB8-090F-3287-43EF-A71BA6862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69059F-007A-4362-AE06-15E542FEA3FD}" type="slidenum">
              <a:rPr lang="en-GB" altLang="en-NL"/>
              <a:pPr/>
              <a:t>‹#›</a:t>
            </a:fld>
            <a:endParaRPr lang="en-GB" altLang="en-NL"/>
          </a:p>
        </p:txBody>
      </p:sp>
    </p:spTree>
    <p:extLst>
      <p:ext uri="{BB962C8B-B14F-4D97-AF65-F5344CB8AC3E}">
        <p14:creationId xmlns:p14="http://schemas.microsoft.com/office/powerpoint/2010/main" val="13076646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875DB-AA62-4A76-9758-087C92BA90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5BE83A-995E-4D9C-B091-58F51ACA99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8F824D-4DBC-370D-0F89-DF8DD2CF91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A4F7DF-C477-40B3-A540-E9C20268FEF1}" type="datetimeFigureOut">
              <a:rPr lang="en-GB"/>
              <a:pPr>
                <a:defRPr/>
              </a:pPr>
              <a:t>21/02/2025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2F4BBA-2CCB-8918-AF0E-C2BB2DC317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3E772D-153F-B998-5C43-02E901773B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E1581B-3E2D-45FF-98F6-80136471022D}" type="slidenum">
              <a:rPr lang="en-GB" altLang="en-NL"/>
              <a:pPr/>
              <a:t>‹#›</a:t>
            </a:fld>
            <a:endParaRPr lang="en-GB" altLang="en-NL"/>
          </a:p>
        </p:txBody>
      </p:sp>
    </p:spTree>
    <p:extLst>
      <p:ext uri="{BB962C8B-B14F-4D97-AF65-F5344CB8AC3E}">
        <p14:creationId xmlns:p14="http://schemas.microsoft.com/office/powerpoint/2010/main" val="342226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DDECC4-86B7-486E-9B31-9E89AE7A91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F64F64-38A8-47F4-95D6-007A8E59B5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7D9682-F19F-4904-9E57-E47EC7B5CE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5B9595-406B-21EF-996B-F85C4F49DB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CE1AE-A43D-493C-9C1E-F3F242EF12A3}" type="datetimeFigureOut">
              <a:rPr lang="en-GB"/>
              <a:pPr>
                <a:defRPr/>
              </a:pPr>
              <a:t>21/02/2025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FE20342-9027-102B-8BE3-EF6FD5BF02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D1C0D24-B674-C5D6-09F8-621F5C8AE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D38572-818E-4405-AB15-718E1532BAAB}" type="slidenum">
              <a:rPr lang="en-GB" altLang="en-NL"/>
              <a:pPr/>
              <a:t>‹#›</a:t>
            </a:fld>
            <a:endParaRPr lang="en-GB" altLang="en-NL"/>
          </a:p>
        </p:txBody>
      </p:sp>
    </p:spTree>
    <p:extLst>
      <p:ext uri="{BB962C8B-B14F-4D97-AF65-F5344CB8AC3E}">
        <p14:creationId xmlns:p14="http://schemas.microsoft.com/office/powerpoint/2010/main" val="10969891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DF2AA-6CBE-4223-AABB-35EF8C4E9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624F28-8F13-4CF5-BF81-8BA57A76A4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F27BAD-C186-4833-B786-D22FF293DF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7E4BBF-84A7-451D-AE9F-EF9C9765E6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3C52D30-B1C0-4C67-97AD-7A0CBF1F97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9E1FEC4-7AE8-5010-15AC-827AF7259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D261C-2488-491D-AB91-4BA4E98FE8CD}" type="datetimeFigureOut">
              <a:rPr lang="en-GB"/>
              <a:pPr>
                <a:defRPr/>
              </a:pPr>
              <a:t>21/02/2025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CC61BD0-D80B-C66D-8CF3-376A786AB3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C59EBEC-31F6-8B00-924D-F3B195AD95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069338-5141-4DFB-A394-CC8677DD51E0}" type="slidenum">
              <a:rPr lang="en-GB" altLang="en-NL"/>
              <a:pPr/>
              <a:t>‹#›</a:t>
            </a:fld>
            <a:endParaRPr lang="en-GB" altLang="en-NL"/>
          </a:p>
        </p:txBody>
      </p:sp>
    </p:spTree>
    <p:extLst>
      <p:ext uri="{BB962C8B-B14F-4D97-AF65-F5344CB8AC3E}">
        <p14:creationId xmlns:p14="http://schemas.microsoft.com/office/powerpoint/2010/main" val="5815799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6F3B6-2E0A-4934-9E5C-D8CD30C29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2140BB7-5B69-A314-7160-8E6BA079C0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1AE9F-C456-482D-9571-3C169BBCDE02}" type="datetimeFigureOut">
              <a:rPr lang="en-GB"/>
              <a:pPr>
                <a:defRPr/>
              </a:pPr>
              <a:t>21/02/2025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B046B49-1EE7-4A07-A44D-16A44421F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DEC5A1A-211B-1BB5-07EF-175BA6036D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8938C8-7DBC-4FCA-A5AE-B4BE585D0905}" type="slidenum">
              <a:rPr lang="en-GB" altLang="en-NL"/>
              <a:pPr/>
              <a:t>‹#›</a:t>
            </a:fld>
            <a:endParaRPr lang="en-GB" altLang="en-NL"/>
          </a:p>
        </p:txBody>
      </p:sp>
    </p:spTree>
    <p:extLst>
      <p:ext uri="{BB962C8B-B14F-4D97-AF65-F5344CB8AC3E}">
        <p14:creationId xmlns:p14="http://schemas.microsoft.com/office/powerpoint/2010/main" val="21748695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E98676D-DA1F-12B7-F7D2-9A7FCFB0CE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0B9E80-D479-4944-8FA4-67149F200B6C}" type="datetimeFigureOut">
              <a:rPr lang="en-GB"/>
              <a:pPr>
                <a:defRPr/>
              </a:pPr>
              <a:t>21/02/2025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20DE623-5F1D-5275-CC10-CC407DDFC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70D2092-0150-384D-30E2-95440306C2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02B3F4-5B6A-4589-839D-A3B3AED02634}" type="slidenum">
              <a:rPr lang="en-GB" altLang="en-NL"/>
              <a:pPr/>
              <a:t>‹#›</a:t>
            </a:fld>
            <a:endParaRPr lang="en-GB" altLang="en-NL"/>
          </a:p>
        </p:txBody>
      </p:sp>
    </p:spTree>
    <p:extLst>
      <p:ext uri="{BB962C8B-B14F-4D97-AF65-F5344CB8AC3E}">
        <p14:creationId xmlns:p14="http://schemas.microsoft.com/office/powerpoint/2010/main" val="14734479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DF2793-FF0B-4C3B-B78D-E41226C6B6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F3BA8C-C620-4295-88B6-670691CA87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1D2AB8-94B8-4680-B0CB-3062BC4582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DA27D04-6218-8273-313C-61351FC64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27F28E-86E3-4FA5-B9EF-81BF082B735A}" type="datetimeFigureOut">
              <a:rPr lang="en-GB"/>
              <a:pPr>
                <a:defRPr/>
              </a:pPr>
              <a:t>21/02/2025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AA74D9A-E6B4-81A0-CA3F-7886F605A5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D52E231-9A38-270A-FD2B-4D2FC047B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09E9C9-48CC-44A9-9C3F-035273F29E2A}" type="slidenum">
              <a:rPr lang="en-GB" altLang="en-NL"/>
              <a:pPr/>
              <a:t>‹#›</a:t>
            </a:fld>
            <a:endParaRPr lang="en-GB" altLang="en-NL"/>
          </a:p>
        </p:txBody>
      </p:sp>
    </p:spTree>
    <p:extLst>
      <p:ext uri="{BB962C8B-B14F-4D97-AF65-F5344CB8AC3E}">
        <p14:creationId xmlns:p14="http://schemas.microsoft.com/office/powerpoint/2010/main" val="933183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mula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7F7F7F"/>
                </a:solidFill>
              </a:defRPr>
            </a:lvl1pPr>
          </a:lstStyle>
          <a:p>
            <a:r>
              <a:rPr lang="nl-NL" dirty="0"/>
              <a:t>Titelstijl van model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 hasCustomPrompt="1"/>
          </p:nvPr>
        </p:nvSpPr>
        <p:spPr>
          <a:xfrm>
            <a:off x="457200" y="1454451"/>
            <a:ext cx="8229599" cy="1010843"/>
          </a:xfrm>
        </p:spPr>
        <p:txBody>
          <a:bodyPr>
            <a:normAutofit/>
          </a:bodyPr>
          <a:lstStyle>
            <a:lvl1pPr>
              <a:defRPr sz="2400">
                <a:solidFill>
                  <a:srgbClr val="3C3C3C"/>
                </a:solidFill>
              </a:defRPr>
            </a:lvl1pPr>
            <a:lvl2pPr>
              <a:defRPr sz="2400">
                <a:solidFill>
                  <a:srgbClr val="3C3C3C"/>
                </a:solidFill>
              </a:defRPr>
            </a:lvl2pPr>
            <a:lvl3pPr>
              <a:defRPr sz="2400">
                <a:solidFill>
                  <a:srgbClr val="3C3C3C"/>
                </a:solidFill>
              </a:defRPr>
            </a:lvl3pPr>
            <a:lvl4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err="1"/>
              <a:t>Discription</a:t>
            </a:r>
            <a:r>
              <a:rPr lang="en-US" dirty="0"/>
              <a:t> for the formulas could be placed here…</a:t>
            </a:r>
          </a:p>
        </p:txBody>
      </p:sp>
      <p:sp>
        <p:nvSpPr>
          <p:cNvPr id="6" name="Tijdelijke aanduiding voor illustratie 4"/>
          <p:cNvSpPr>
            <a:spLocks noGrp="1"/>
          </p:cNvSpPr>
          <p:nvPr>
            <p:ph type="clipArt" sz="quarter" idx="20" hasCustomPrompt="1"/>
          </p:nvPr>
        </p:nvSpPr>
        <p:spPr>
          <a:xfrm>
            <a:off x="0" y="0"/>
            <a:ext cx="117929" cy="1454451"/>
          </a:xfrm>
          <a:solidFill>
            <a:srgbClr val="088AE0"/>
          </a:solidFill>
          <a:ln>
            <a:noFill/>
          </a:ln>
        </p:spPr>
        <p:txBody>
          <a:bodyPr/>
          <a:lstStyle>
            <a:lvl1pPr>
              <a:defRPr sz="800"/>
            </a:lvl1pPr>
          </a:lstStyle>
          <a:p>
            <a:r>
              <a:rPr lang="nl-NL" dirty="0"/>
              <a:t> 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21" hasCustomPrompt="1"/>
          </p:nvPr>
        </p:nvSpPr>
        <p:spPr>
          <a:xfrm>
            <a:off x="457201" y="2547938"/>
            <a:ext cx="3883212" cy="1643062"/>
          </a:xfrm>
          <a:solidFill>
            <a:srgbClr val="CCCCCC"/>
          </a:solidFill>
        </p:spPr>
        <p:txBody>
          <a:bodyPr lIns="180000" tIns="90000" rIns="180000" bIns="90000"/>
          <a:lstStyle>
            <a:lvl1pPr>
              <a:defRPr i="1"/>
            </a:lvl1pPr>
          </a:lstStyle>
          <a:p>
            <a:pPr lvl="0"/>
            <a:r>
              <a:rPr lang="nl-NL" dirty="0" err="1"/>
              <a:t>Example</a:t>
            </a:r>
            <a:r>
              <a:rPr lang="nl-NL" dirty="0"/>
              <a:t> tekst </a:t>
            </a:r>
            <a:r>
              <a:rPr lang="nl-NL" dirty="0" err="1"/>
              <a:t>for</a:t>
            </a:r>
            <a:r>
              <a:rPr lang="nl-NL" dirty="0"/>
              <a:t> </a:t>
            </a:r>
            <a:r>
              <a:rPr lang="nl-NL" dirty="0" err="1"/>
              <a:t>formula</a:t>
            </a:r>
            <a:r>
              <a:rPr lang="nl-NL" dirty="0"/>
              <a:t> 1</a:t>
            </a:r>
          </a:p>
          <a:p>
            <a:pPr lvl="0"/>
            <a:r>
              <a:rPr lang="nl-NL" dirty="0" err="1"/>
              <a:t>Formula</a:t>
            </a:r>
            <a:r>
              <a:rPr lang="nl-NL" dirty="0"/>
              <a:t> </a:t>
            </a:r>
            <a:r>
              <a:rPr lang="nl-NL" dirty="0" err="1"/>
              <a:t>could</a:t>
            </a:r>
            <a:r>
              <a:rPr lang="nl-NL" dirty="0"/>
              <a:t> </a:t>
            </a:r>
            <a:r>
              <a:rPr lang="nl-NL" dirty="0" err="1"/>
              <a:t>be</a:t>
            </a:r>
            <a:r>
              <a:rPr lang="nl-NL" dirty="0"/>
              <a:t>:</a:t>
            </a:r>
          </a:p>
          <a:p>
            <a:pPr lvl="0"/>
            <a:r>
              <a:rPr lang="nl-NL" dirty="0"/>
              <a:t>A + B = C</a:t>
            </a:r>
          </a:p>
        </p:txBody>
      </p:sp>
      <p:sp>
        <p:nvSpPr>
          <p:cNvPr id="7" name="Tijdelijke aanduiding voor tekst 4"/>
          <p:cNvSpPr>
            <a:spLocks noGrp="1"/>
          </p:cNvSpPr>
          <p:nvPr>
            <p:ph type="body" sz="quarter" idx="22" hasCustomPrompt="1"/>
          </p:nvPr>
        </p:nvSpPr>
        <p:spPr>
          <a:xfrm>
            <a:off x="4803587" y="2547938"/>
            <a:ext cx="3883212" cy="1643062"/>
          </a:xfrm>
          <a:solidFill>
            <a:srgbClr val="CCCCCC"/>
          </a:solidFill>
        </p:spPr>
        <p:txBody>
          <a:bodyPr lIns="180000" tIns="90000" rIns="180000" bIns="90000"/>
          <a:lstStyle>
            <a:lvl1pPr>
              <a:defRPr i="1"/>
            </a:lvl1pPr>
          </a:lstStyle>
          <a:p>
            <a:pPr lvl="0"/>
            <a:r>
              <a:rPr lang="nl-NL" dirty="0" err="1"/>
              <a:t>Example</a:t>
            </a:r>
            <a:r>
              <a:rPr lang="nl-NL" dirty="0"/>
              <a:t> tekst </a:t>
            </a:r>
            <a:r>
              <a:rPr lang="nl-NL" dirty="0" err="1"/>
              <a:t>for</a:t>
            </a:r>
            <a:r>
              <a:rPr lang="nl-NL" dirty="0"/>
              <a:t> </a:t>
            </a:r>
            <a:r>
              <a:rPr lang="nl-NL" dirty="0" err="1"/>
              <a:t>formula</a:t>
            </a:r>
            <a:r>
              <a:rPr lang="nl-NL" dirty="0"/>
              <a:t> 2</a:t>
            </a:r>
          </a:p>
          <a:p>
            <a:pPr lvl="0"/>
            <a:r>
              <a:rPr lang="nl-NL" dirty="0" err="1"/>
              <a:t>Formula</a:t>
            </a:r>
            <a:r>
              <a:rPr lang="nl-NL" dirty="0"/>
              <a:t> </a:t>
            </a:r>
            <a:r>
              <a:rPr lang="nl-NL" dirty="0" err="1"/>
              <a:t>could</a:t>
            </a:r>
            <a:r>
              <a:rPr lang="nl-NL" dirty="0"/>
              <a:t> </a:t>
            </a:r>
            <a:r>
              <a:rPr lang="nl-NL" dirty="0" err="1"/>
              <a:t>be</a:t>
            </a:r>
            <a:r>
              <a:rPr lang="nl-NL" dirty="0"/>
              <a:t>:</a:t>
            </a:r>
          </a:p>
          <a:p>
            <a:pPr lvl="0"/>
            <a:r>
              <a:rPr lang="nl-NL" dirty="0"/>
              <a:t>A + B = C</a:t>
            </a:r>
          </a:p>
        </p:txBody>
      </p:sp>
    </p:spTree>
    <p:extLst>
      <p:ext uri="{BB962C8B-B14F-4D97-AF65-F5344CB8AC3E}">
        <p14:creationId xmlns:p14="http://schemas.microsoft.com/office/powerpoint/2010/main" val="9766712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0ADAA-3E84-4AF2-9C24-1A63C357B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607CED-F060-4356-A00D-1569C4430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FCFB9B-AC40-488B-87E9-620C063C35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F6159DD-C97F-5775-48B3-9A533AB06B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F97F7-797A-4DA4-B6F5-BA2762FA0236}" type="datetimeFigureOut">
              <a:rPr lang="en-GB"/>
              <a:pPr>
                <a:defRPr/>
              </a:pPr>
              <a:t>21/02/2025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6C5BD87-6C2D-90A3-A2E7-E1C1C1A1CE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ACA6ED6-7591-F3A0-082D-30964F8EE5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4C97B9-C42C-4678-A52A-F5571246C32D}" type="slidenum">
              <a:rPr lang="en-GB" altLang="en-NL"/>
              <a:pPr/>
              <a:t>‹#›</a:t>
            </a:fld>
            <a:endParaRPr lang="en-GB" altLang="en-NL"/>
          </a:p>
        </p:txBody>
      </p:sp>
    </p:spTree>
    <p:extLst>
      <p:ext uri="{BB962C8B-B14F-4D97-AF65-F5344CB8AC3E}">
        <p14:creationId xmlns:p14="http://schemas.microsoft.com/office/powerpoint/2010/main" val="26213546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E73F8F-65F8-4D04-9CEE-CAFBC6C00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4B226C-F710-431C-B48C-CAC2D41E10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122445-57CF-9543-204F-2A0C7CDDB6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4C68A-FBF5-4FBD-AD06-BA897FE6CC1C}" type="datetimeFigureOut">
              <a:rPr lang="en-GB"/>
              <a:pPr>
                <a:defRPr/>
              </a:pPr>
              <a:t>21/02/2025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37E2F0-AC07-5680-E7F4-B1CE893488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995B19-04D2-81A8-DD62-92CE0DECD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E9C6C3-9412-4E63-BE69-DA239CC0F08D}" type="slidenum">
              <a:rPr lang="en-GB" altLang="en-NL"/>
              <a:pPr/>
              <a:t>‹#›</a:t>
            </a:fld>
            <a:endParaRPr lang="en-GB" altLang="en-NL"/>
          </a:p>
        </p:txBody>
      </p:sp>
    </p:spTree>
    <p:extLst>
      <p:ext uri="{BB962C8B-B14F-4D97-AF65-F5344CB8AC3E}">
        <p14:creationId xmlns:p14="http://schemas.microsoft.com/office/powerpoint/2010/main" val="13799725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DD4939-3063-454D-97C7-99A4A66EAB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2DCD71-DFCE-4E88-9A32-6D1A91A4B2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3C77D-C61A-2A4B-A3D1-FE5A2E2E7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A6E8A6-53EA-4AF5-BE8C-C93BA5A9F7E4}" type="datetimeFigureOut">
              <a:rPr lang="en-GB"/>
              <a:pPr>
                <a:defRPr/>
              </a:pPr>
              <a:t>21/02/2025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396D8F-7E0F-D6AC-385C-6E62C987E3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A2DA18-F9E8-5531-C56A-CA0DFBC48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0A9935-9826-4745-8F23-163414F8817B}" type="slidenum">
              <a:rPr lang="en-GB" altLang="en-NL"/>
              <a:pPr/>
              <a:t>‹#›</a:t>
            </a:fld>
            <a:endParaRPr lang="en-GB" altLang="en-NL"/>
          </a:p>
        </p:txBody>
      </p:sp>
    </p:spTree>
    <p:extLst>
      <p:ext uri="{BB962C8B-B14F-4D97-AF65-F5344CB8AC3E}">
        <p14:creationId xmlns:p14="http://schemas.microsoft.com/office/powerpoint/2010/main" val="9497574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9" name="Line 3"/>
          <p:cNvSpPr>
            <a:spLocks noChangeShapeType="1"/>
          </p:cNvSpPr>
          <p:nvPr/>
        </p:nvSpPr>
        <p:spPr bwMode="auto">
          <a:xfrm>
            <a:off x="1981202" y="2971800"/>
            <a:ext cx="6511925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CH" sz="1250"/>
          </a:p>
        </p:txBody>
      </p:sp>
      <p:pic>
        <p:nvPicPr>
          <p:cNvPr id="449540" name="Picture 4" descr="titelseite_blau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09" b="4663"/>
          <a:stretch/>
        </p:blipFill>
        <p:spPr bwMode="auto">
          <a:xfrm>
            <a:off x="3177" y="2950370"/>
            <a:ext cx="9140825" cy="2193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954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914404" y="1143000"/>
            <a:ext cx="7623175" cy="1314450"/>
          </a:xfrm>
        </p:spPr>
        <p:txBody>
          <a:bodyPr/>
          <a:lstStyle>
            <a:lvl1pPr>
              <a:defRPr sz="3125"/>
            </a:lvl1pPr>
          </a:lstStyle>
          <a:p>
            <a:pPr lvl="0"/>
            <a:r>
              <a:rPr lang="en-US" altLang="en-US" noProof="0"/>
              <a:t>Click to edit Master title style</a:t>
            </a:r>
            <a:endParaRPr lang="de-CH" altLang="en-US" noProof="0" dirty="0"/>
          </a:p>
        </p:txBody>
      </p:sp>
      <p:sp>
        <p:nvSpPr>
          <p:cNvPr id="449543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2971800"/>
            <a:ext cx="6553200" cy="131445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750"/>
            </a:lvl1pPr>
          </a:lstStyle>
          <a:p>
            <a:pPr lvl="0"/>
            <a:r>
              <a:rPr lang="en-US" altLang="en-US" noProof="0"/>
              <a:t>Click to edit Master subtitle style</a:t>
            </a:r>
            <a:endParaRPr lang="de-CH" altLang="en-US" noProof="0"/>
          </a:p>
        </p:txBody>
      </p:sp>
      <p:sp>
        <p:nvSpPr>
          <p:cNvPr id="449544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2729"/>
            <a:ext cx="2133600" cy="34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750" b="0">
                <a:latin typeface="+mj-lt"/>
              </a:defRPr>
            </a:lvl1pPr>
          </a:lstStyle>
          <a:p>
            <a:endParaRPr lang="de-CH" altLang="en-US"/>
          </a:p>
        </p:txBody>
      </p:sp>
      <p:sp>
        <p:nvSpPr>
          <p:cNvPr id="44954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2729"/>
            <a:ext cx="2895600" cy="34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750" b="0">
                <a:latin typeface="+mj-lt"/>
              </a:defRPr>
            </a:lvl1pPr>
          </a:lstStyle>
          <a:p>
            <a:endParaRPr lang="de-CH" altLang="en-US"/>
          </a:p>
        </p:txBody>
      </p:sp>
      <p:sp>
        <p:nvSpPr>
          <p:cNvPr id="449547" name="Freeform 11"/>
          <p:cNvSpPr>
            <a:spLocks noChangeArrowheads="1"/>
          </p:cNvSpPr>
          <p:nvPr/>
        </p:nvSpPr>
        <p:spPr bwMode="auto">
          <a:xfrm>
            <a:off x="609600" y="914400"/>
            <a:ext cx="7924800" cy="685800"/>
          </a:xfrm>
          <a:custGeom>
            <a:avLst/>
            <a:gdLst>
              <a:gd name="T0" fmla="*/ 0 w 1000"/>
              <a:gd name="T1" fmla="*/ 1000 h 1000"/>
              <a:gd name="T2" fmla="*/ 0 w 1000"/>
              <a:gd name="T3" fmla="*/ 0 h 1000"/>
              <a:gd name="T4" fmla="*/ 1000 w 1000"/>
              <a:gd name="T5" fmla="*/ 0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CH" sz="1250"/>
          </a:p>
        </p:txBody>
      </p:sp>
      <p:sp>
        <p:nvSpPr>
          <p:cNvPr id="449552" name="Text Box 16"/>
          <p:cNvSpPr txBox="1">
            <a:spLocks noChangeArrowheads="1"/>
          </p:cNvSpPr>
          <p:nvPr/>
        </p:nvSpPr>
        <p:spPr bwMode="auto">
          <a:xfrm>
            <a:off x="6100967" y="4299943"/>
            <a:ext cx="3002746" cy="304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eaLnBrk="0" hangingPunct="0"/>
            <a:r>
              <a:rPr lang="en-US" sz="688" b="1" dirty="0"/>
              <a:t>Eawag: Swiss Federal Institute of Aquatic Science and Technology</a:t>
            </a:r>
          </a:p>
          <a:p>
            <a:pPr algn="r" eaLnBrk="0" hangingPunct="0"/>
            <a:r>
              <a:rPr lang="de-CH" sz="688" b="1" dirty="0"/>
              <a:t>ETH: </a:t>
            </a:r>
            <a:r>
              <a:rPr lang="en-US" sz="688" b="1" dirty="0"/>
              <a:t>Swiss Federal Institute of Technology</a:t>
            </a:r>
            <a:endParaRPr lang="de-CH" sz="688" b="1" dirty="0"/>
          </a:p>
        </p:txBody>
      </p:sp>
      <p:pic>
        <p:nvPicPr>
          <p:cNvPr id="15" name="Grafik 2" descr="inhaltsseite_blau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930" r="3542" b="93044"/>
          <a:stretch>
            <a:fillRect/>
          </a:stretch>
        </p:blipFill>
        <p:spPr bwMode="auto">
          <a:xfrm>
            <a:off x="6613780" y="4621113"/>
            <a:ext cx="1848464" cy="434982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541" y="4624036"/>
            <a:ext cx="576080" cy="432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9376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23850" y="3422907"/>
            <a:ext cx="8496300" cy="1255059"/>
          </a:xfrm>
          <a:solidFill>
            <a:srgbClr val="A8322D"/>
          </a:solidFill>
        </p:spPr>
        <p:txBody>
          <a:bodyPr lIns="144000" tIns="108000" bIns="0" anchor="t" anchorCtr="0"/>
          <a:lstStyle>
            <a:lvl1pPr marL="0" indent="0" algn="l">
              <a:lnSpc>
                <a:spcPct val="100000"/>
              </a:lnSpc>
              <a:buNone/>
              <a:defRPr sz="1125">
                <a:solidFill>
                  <a:schemeClr val="bg1"/>
                </a:solidFill>
              </a:defRPr>
            </a:lvl1pPr>
            <a:lvl2pPr marL="285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714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857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142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428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7144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000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de-DE" dirty="0"/>
          </a:p>
        </p:txBody>
      </p:sp>
      <p:pic>
        <p:nvPicPr>
          <p:cNvPr id="4" name="Grafik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" t="19025" r="112" b="21320"/>
          <a:stretch/>
        </p:blipFill>
        <p:spPr>
          <a:xfrm>
            <a:off x="323850" y="465536"/>
            <a:ext cx="8496300" cy="2106215"/>
          </a:xfrm>
          <a:prstGeom prst="rect">
            <a:avLst/>
          </a:prstGeom>
        </p:spPr>
      </p:pic>
      <p:sp>
        <p:nvSpPr>
          <p:cNvPr id="5" name="Titel 1"/>
          <p:cNvSpPr>
            <a:spLocks noGrp="1"/>
          </p:cNvSpPr>
          <p:nvPr>
            <p:ph type="ctrTitle"/>
          </p:nvPr>
        </p:nvSpPr>
        <p:spPr>
          <a:xfrm>
            <a:off x="323850" y="2571751"/>
            <a:ext cx="8496300" cy="864096"/>
          </a:xfrm>
          <a:solidFill>
            <a:srgbClr val="A8322D"/>
          </a:solidFill>
        </p:spPr>
        <p:txBody>
          <a:bodyPr wrap="square" lIns="144000" tIns="72000" anchor="t" anchorCtr="0"/>
          <a:lstStyle>
            <a:lvl1pPr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  <p:grpSp>
        <p:nvGrpSpPr>
          <p:cNvPr id="6" name="Gruppieren 10"/>
          <p:cNvGrpSpPr/>
          <p:nvPr/>
        </p:nvGrpSpPr>
        <p:grpSpPr>
          <a:xfrm>
            <a:off x="142876" y="114301"/>
            <a:ext cx="8859601" cy="459581"/>
            <a:chOff x="142874" y="152400"/>
            <a:chExt cx="8859601" cy="612775"/>
          </a:xfrm>
          <a:solidFill>
            <a:srgbClr val="A8322D"/>
          </a:solidFill>
        </p:grpSpPr>
        <p:sp>
          <p:nvSpPr>
            <p:cNvPr id="7" name="Rechteck 23"/>
            <p:cNvSpPr/>
            <p:nvPr userDrawn="1"/>
          </p:nvSpPr>
          <p:spPr>
            <a:xfrm>
              <a:off x="142875" y="152400"/>
              <a:ext cx="8859600" cy="471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250"/>
            </a:p>
          </p:txBody>
        </p:sp>
        <p:sp>
          <p:nvSpPr>
            <p:cNvPr id="8" name="Rechteck 24"/>
            <p:cNvSpPr/>
            <p:nvPr userDrawn="1"/>
          </p:nvSpPr>
          <p:spPr>
            <a:xfrm>
              <a:off x="142874" y="597694"/>
              <a:ext cx="187200" cy="16748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250"/>
            </a:p>
          </p:txBody>
        </p:sp>
        <p:sp>
          <p:nvSpPr>
            <p:cNvPr id="9" name="Rechteck 25"/>
            <p:cNvSpPr/>
            <p:nvPr userDrawn="1"/>
          </p:nvSpPr>
          <p:spPr>
            <a:xfrm>
              <a:off x="8814997" y="597693"/>
              <a:ext cx="187200" cy="16748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1250"/>
            </a:p>
          </p:txBody>
        </p:sp>
        <p:pic>
          <p:nvPicPr>
            <p:cNvPr id="10" name="Bild 18" descr="g_eth_logo_kurz_neg_Schutzraum.eps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4000" y="306000"/>
              <a:ext cx="971061" cy="158400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97858068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  <a:endParaRPr lang="de-C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7883656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  <a:endParaRPr lang="de-CH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8" y="681038"/>
            <a:ext cx="4244975" cy="42672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CH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4" y="681038"/>
            <a:ext cx="4244975" cy="42672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90386303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38838789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70459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828" y="86917"/>
            <a:ext cx="6535172" cy="581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CH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50828" y="681038"/>
            <a:ext cx="8642351" cy="4267200"/>
          </a:xfrm>
        </p:spPr>
        <p:txBody>
          <a:bodyPr/>
          <a:lstStyle/>
          <a:p>
            <a:r>
              <a:rPr lang="en-US"/>
              <a:t>Click icon to add table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7192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mula (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7F7F7F"/>
                </a:solidFill>
              </a:defRPr>
            </a:lvl1pPr>
          </a:lstStyle>
          <a:p>
            <a:r>
              <a:rPr lang="nl-NL" dirty="0"/>
              <a:t>Titelstijl van model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 hasCustomPrompt="1"/>
          </p:nvPr>
        </p:nvSpPr>
        <p:spPr>
          <a:xfrm>
            <a:off x="457200" y="1454451"/>
            <a:ext cx="3980329" cy="3169843"/>
          </a:xfrm>
        </p:spPr>
        <p:txBody>
          <a:bodyPr>
            <a:normAutofit/>
          </a:bodyPr>
          <a:lstStyle>
            <a:lvl1pPr>
              <a:defRPr sz="2400">
                <a:solidFill>
                  <a:srgbClr val="3C3C3C"/>
                </a:solidFill>
              </a:defRPr>
            </a:lvl1pPr>
            <a:lvl2pPr>
              <a:defRPr sz="2400">
                <a:solidFill>
                  <a:srgbClr val="3C3C3C"/>
                </a:solidFill>
              </a:defRPr>
            </a:lvl2pPr>
            <a:lvl3pPr>
              <a:defRPr sz="2400">
                <a:solidFill>
                  <a:srgbClr val="3C3C3C"/>
                </a:solidFill>
              </a:defRPr>
            </a:lvl3pPr>
            <a:lvl4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err="1"/>
              <a:t>Discription</a:t>
            </a:r>
            <a:r>
              <a:rPr lang="en-US" dirty="0"/>
              <a:t> for the formulas could be placed here…</a:t>
            </a:r>
          </a:p>
        </p:txBody>
      </p:sp>
      <p:sp>
        <p:nvSpPr>
          <p:cNvPr id="6" name="Tijdelijke aanduiding voor illustratie 4"/>
          <p:cNvSpPr>
            <a:spLocks noGrp="1"/>
          </p:cNvSpPr>
          <p:nvPr>
            <p:ph type="clipArt" sz="quarter" idx="20" hasCustomPrompt="1"/>
          </p:nvPr>
        </p:nvSpPr>
        <p:spPr>
          <a:xfrm>
            <a:off x="0" y="0"/>
            <a:ext cx="117929" cy="1454451"/>
          </a:xfrm>
          <a:solidFill>
            <a:srgbClr val="088AE0"/>
          </a:solidFill>
          <a:ln>
            <a:noFill/>
          </a:ln>
        </p:spPr>
        <p:txBody>
          <a:bodyPr/>
          <a:lstStyle>
            <a:lvl1pPr>
              <a:defRPr sz="800"/>
            </a:lvl1pPr>
          </a:lstStyle>
          <a:p>
            <a:r>
              <a:rPr lang="nl-NL" dirty="0"/>
              <a:t> 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21" hasCustomPrompt="1"/>
          </p:nvPr>
        </p:nvSpPr>
        <p:spPr>
          <a:xfrm>
            <a:off x="4564529" y="1454451"/>
            <a:ext cx="4122270" cy="3169843"/>
          </a:xfrm>
          <a:solidFill>
            <a:srgbClr val="CCCCCC"/>
          </a:solidFill>
        </p:spPr>
        <p:txBody>
          <a:bodyPr lIns="180000" tIns="90000" rIns="180000" bIns="90000"/>
          <a:lstStyle>
            <a:lvl1pPr>
              <a:defRPr i="1"/>
            </a:lvl1pPr>
          </a:lstStyle>
          <a:p>
            <a:pPr lvl="0"/>
            <a:r>
              <a:rPr lang="nl-NL" dirty="0" err="1"/>
              <a:t>Example</a:t>
            </a:r>
            <a:r>
              <a:rPr lang="nl-NL" dirty="0"/>
              <a:t> tekst </a:t>
            </a:r>
            <a:r>
              <a:rPr lang="nl-NL" dirty="0" err="1"/>
              <a:t>for</a:t>
            </a:r>
            <a:r>
              <a:rPr lang="nl-NL" dirty="0"/>
              <a:t> </a:t>
            </a:r>
            <a:r>
              <a:rPr lang="nl-NL" dirty="0" err="1"/>
              <a:t>formula</a:t>
            </a:r>
            <a:r>
              <a:rPr lang="nl-NL" dirty="0"/>
              <a:t> 1</a:t>
            </a:r>
          </a:p>
          <a:p>
            <a:pPr lvl="0"/>
            <a:r>
              <a:rPr lang="nl-NL" dirty="0" err="1"/>
              <a:t>Formula</a:t>
            </a:r>
            <a:r>
              <a:rPr lang="nl-NL" dirty="0"/>
              <a:t> </a:t>
            </a:r>
            <a:r>
              <a:rPr lang="nl-NL" dirty="0" err="1"/>
              <a:t>could</a:t>
            </a:r>
            <a:r>
              <a:rPr lang="nl-NL" dirty="0"/>
              <a:t> </a:t>
            </a:r>
            <a:r>
              <a:rPr lang="nl-NL" dirty="0" err="1"/>
              <a:t>be</a:t>
            </a:r>
            <a:r>
              <a:rPr lang="nl-NL" dirty="0"/>
              <a:t>:</a:t>
            </a:r>
          </a:p>
          <a:p>
            <a:pPr lvl="0"/>
            <a:r>
              <a:rPr lang="nl-NL" dirty="0"/>
              <a:t>A + B = C</a:t>
            </a:r>
          </a:p>
          <a:p>
            <a:pPr lvl="0"/>
            <a:r>
              <a:rPr lang="nl-NL" dirty="0" err="1"/>
              <a:t>Etc</a:t>
            </a:r>
            <a:r>
              <a:rPr lang="nl-NL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56103941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250828" y="86917"/>
            <a:ext cx="8642351" cy="48613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5601025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finition (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7F7F7F"/>
                </a:solidFill>
              </a:defRPr>
            </a:lvl1pPr>
          </a:lstStyle>
          <a:p>
            <a:r>
              <a:rPr lang="nl-NL" dirty="0"/>
              <a:t>Titelstijl van model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 hasCustomPrompt="1"/>
          </p:nvPr>
        </p:nvSpPr>
        <p:spPr>
          <a:xfrm>
            <a:off x="457200" y="1454451"/>
            <a:ext cx="3980329" cy="3169843"/>
          </a:xfrm>
        </p:spPr>
        <p:txBody>
          <a:bodyPr>
            <a:normAutofit/>
          </a:bodyPr>
          <a:lstStyle>
            <a:lvl1pPr>
              <a:defRPr sz="2400">
                <a:solidFill>
                  <a:srgbClr val="3C3C3C"/>
                </a:solidFill>
              </a:defRPr>
            </a:lvl1pPr>
            <a:lvl2pPr>
              <a:defRPr sz="2400">
                <a:solidFill>
                  <a:srgbClr val="3C3C3C"/>
                </a:solidFill>
              </a:defRPr>
            </a:lvl2pPr>
            <a:lvl3pPr>
              <a:defRPr sz="2400">
                <a:solidFill>
                  <a:srgbClr val="3C3C3C"/>
                </a:solidFill>
              </a:defRPr>
            </a:lvl3pPr>
            <a:lvl4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err="1"/>
              <a:t>Discription</a:t>
            </a:r>
            <a:r>
              <a:rPr lang="en-US" dirty="0"/>
              <a:t> for the definitions could be placed here…</a:t>
            </a:r>
          </a:p>
        </p:txBody>
      </p:sp>
      <p:sp>
        <p:nvSpPr>
          <p:cNvPr id="6" name="Tijdelijke aanduiding voor illustratie 4"/>
          <p:cNvSpPr>
            <a:spLocks noGrp="1"/>
          </p:cNvSpPr>
          <p:nvPr>
            <p:ph type="clipArt" sz="quarter" idx="20" hasCustomPrompt="1"/>
          </p:nvPr>
        </p:nvSpPr>
        <p:spPr>
          <a:xfrm>
            <a:off x="0" y="0"/>
            <a:ext cx="117929" cy="1454451"/>
          </a:xfrm>
          <a:solidFill>
            <a:srgbClr val="088AE0"/>
          </a:solidFill>
          <a:ln>
            <a:noFill/>
          </a:ln>
        </p:spPr>
        <p:txBody>
          <a:bodyPr/>
          <a:lstStyle>
            <a:lvl1pPr>
              <a:defRPr sz="800"/>
            </a:lvl1pPr>
          </a:lstStyle>
          <a:p>
            <a:r>
              <a:rPr lang="nl-NL" dirty="0"/>
              <a:t> 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21" hasCustomPrompt="1"/>
          </p:nvPr>
        </p:nvSpPr>
        <p:spPr>
          <a:xfrm>
            <a:off x="4564529" y="1454451"/>
            <a:ext cx="4122270" cy="3169843"/>
          </a:xfrm>
          <a:solidFill>
            <a:srgbClr val="F09E01"/>
          </a:solidFill>
        </p:spPr>
        <p:txBody>
          <a:bodyPr lIns="180000" tIns="90000" rIns="180000" bIns="90000"/>
          <a:lstStyle>
            <a:lvl1pPr>
              <a:defRPr i="0"/>
            </a:lvl1pPr>
          </a:lstStyle>
          <a:p>
            <a:pPr lvl="0"/>
            <a:r>
              <a:rPr lang="nl-NL" dirty="0" err="1"/>
              <a:t>Place</a:t>
            </a:r>
            <a:r>
              <a:rPr lang="nl-NL" dirty="0"/>
              <a:t> </a:t>
            </a:r>
            <a:r>
              <a:rPr lang="nl-NL" dirty="0" err="1"/>
              <a:t>definition</a:t>
            </a:r>
            <a:r>
              <a:rPr lang="nl-NL" dirty="0"/>
              <a:t> </a:t>
            </a:r>
            <a:r>
              <a:rPr lang="nl-NL" dirty="0" err="1"/>
              <a:t>here</a:t>
            </a:r>
            <a:r>
              <a:rPr lang="nl-NL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662174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finition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7F7F7F"/>
                </a:solidFill>
              </a:defRPr>
            </a:lvl1pPr>
          </a:lstStyle>
          <a:p>
            <a:r>
              <a:rPr lang="nl-NL" dirty="0"/>
              <a:t>Titelstijl van model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 hasCustomPrompt="1"/>
          </p:nvPr>
        </p:nvSpPr>
        <p:spPr>
          <a:xfrm>
            <a:off x="457200" y="1454451"/>
            <a:ext cx="8229599" cy="1010843"/>
          </a:xfrm>
        </p:spPr>
        <p:txBody>
          <a:bodyPr>
            <a:normAutofit/>
          </a:bodyPr>
          <a:lstStyle>
            <a:lvl1pPr>
              <a:defRPr sz="2400">
                <a:solidFill>
                  <a:srgbClr val="3C3C3C"/>
                </a:solidFill>
              </a:defRPr>
            </a:lvl1pPr>
            <a:lvl2pPr>
              <a:defRPr sz="2400">
                <a:solidFill>
                  <a:srgbClr val="3C3C3C"/>
                </a:solidFill>
              </a:defRPr>
            </a:lvl2pPr>
            <a:lvl3pPr>
              <a:defRPr sz="2400">
                <a:solidFill>
                  <a:srgbClr val="3C3C3C"/>
                </a:solidFill>
              </a:defRPr>
            </a:lvl3pPr>
            <a:lvl4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err="1"/>
              <a:t>Discription</a:t>
            </a:r>
            <a:r>
              <a:rPr lang="en-US" dirty="0"/>
              <a:t> for the definitions could be placed here…</a:t>
            </a:r>
          </a:p>
        </p:txBody>
      </p:sp>
      <p:sp>
        <p:nvSpPr>
          <p:cNvPr id="6" name="Tijdelijke aanduiding voor illustratie 4"/>
          <p:cNvSpPr>
            <a:spLocks noGrp="1"/>
          </p:cNvSpPr>
          <p:nvPr>
            <p:ph type="clipArt" sz="quarter" idx="20" hasCustomPrompt="1"/>
          </p:nvPr>
        </p:nvSpPr>
        <p:spPr>
          <a:xfrm>
            <a:off x="0" y="0"/>
            <a:ext cx="117929" cy="1454451"/>
          </a:xfrm>
          <a:solidFill>
            <a:srgbClr val="088AE0"/>
          </a:solidFill>
          <a:ln>
            <a:noFill/>
          </a:ln>
        </p:spPr>
        <p:txBody>
          <a:bodyPr/>
          <a:lstStyle>
            <a:lvl1pPr>
              <a:defRPr sz="800"/>
            </a:lvl1pPr>
          </a:lstStyle>
          <a:p>
            <a:r>
              <a:rPr lang="nl-NL" dirty="0"/>
              <a:t> 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21" hasCustomPrompt="1"/>
          </p:nvPr>
        </p:nvSpPr>
        <p:spPr>
          <a:xfrm>
            <a:off x="457201" y="2547938"/>
            <a:ext cx="3883212" cy="1643062"/>
          </a:xfrm>
          <a:solidFill>
            <a:schemeClr val="accent3"/>
          </a:solidFill>
        </p:spPr>
        <p:txBody>
          <a:bodyPr lIns="180000" tIns="90000" rIns="180000" bIns="90000"/>
          <a:lstStyle>
            <a:lvl1pPr>
              <a:defRPr b="0" i="0"/>
            </a:lvl1pPr>
          </a:lstStyle>
          <a:p>
            <a:pPr lvl="0"/>
            <a:r>
              <a:rPr lang="nl-NL" dirty="0" err="1"/>
              <a:t>Place</a:t>
            </a:r>
            <a:r>
              <a:rPr lang="nl-NL" dirty="0"/>
              <a:t> </a:t>
            </a:r>
            <a:r>
              <a:rPr lang="nl-NL" dirty="0" err="1"/>
              <a:t>definition</a:t>
            </a:r>
            <a:r>
              <a:rPr lang="nl-NL" dirty="0"/>
              <a:t> </a:t>
            </a:r>
            <a:r>
              <a:rPr lang="nl-NL" dirty="0" err="1"/>
              <a:t>here</a:t>
            </a:r>
            <a:r>
              <a:rPr lang="nl-NL" dirty="0"/>
              <a:t>…</a:t>
            </a:r>
          </a:p>
        </p:txBody>
      </p:sp>
      <p:sp>
        <p:nvSpPr>
          <p:cNvPr id="7" name="Tijdelijke aanduiding voor tekst 4"/>
          <p:cNvSpPr>
            <a:spLocks noGrp="1"/>
          </p:cNvSpPr>
          <p:nvPr>
            <p:ph type="body" sz="quarter" idx="22" hasCustomPrompt="1"/>
          </p:nvPr>
        </p:nvSpPr>
        <p:spPr>
          <a:xfrm>
            <a:off x="4803587" y="2547938"/>
            <a:ext cx="3883212" cy="1643062"/>
          </a:xfrm>
          <a:solidFill>
            <a:schemeClr val="accent3"/>
          </a:solidFill>
        </p:spPr>
        <p:txBody>
          <a:bodyPr lIns="180000" tIns="90000" rIns="180000" bIns="90000"/>
          <a:lstStyle>
            <a:lvl1pPr>
              <a:defRPr i="0"/>
            </a:lvl1pPr>
          </a:lstStyle>
          <a:p>
            <a:pPr lvl="0"/>
            <a:r>
              <a:rPr lang="nl-NL" dirty="0" err="1"/>
              <a:t>Place</a:t>
            </a:r>
            <a:r>
              <a:rPr lang="nl-NL" dirty="0"/>
              <a:t> </a:t>
            </a:r>
            <a:r>
              <a:rPr lang="nl-NL" dirty="0" err="1"/>
              <a:t>definition</a:t>
            </a:r>
            <a:r>
              <a:rPr lang="nl-NL" dirty="0"/>
              <a:t> </a:t>
            </a:r>
            <a:r>
              <a:rPr lang="nl-NL" dirty="0" err="1"/>
              <a:t>here</a:t>
            </a:r>
            <a:r>
              <a:rPr lang="nl-NL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319819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screen image +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afbeelding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  <a:solidFill>
            <a:schemeClr val="bg1">
              <a:lumMod val="85000"/>
            </a:schemeClr>
          </a:solidFill>
        </p:spPr>
        <p:txBody>
          <a:bodyPr rtlCol="0">
            <a:noAutofit/>
          </a:bodyPr>
          <a:lstStyle>
            <a:lvl1pPr>
              <a:defRPr sz="1200" i="1"/>
            </a:lvl1pPr>
          </a:lstStyle>
          <a:p>
            <a:pPr lvl="0"/>
            <a:endParaRPr lang="nl-NL" noProof="0" dirty="0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11176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Titelstijl van model bewerken</a:t>
            </a:r>
          </a:p>
        </p:txBody>
      </p:sp>
      <p:sp>
        <p:nvSpPr>
          <p:cNvPr id="6" name="Tijdelijke aanduiding voor tekst 10"/>
          <p:cNvSpPr>
            <a:spLocks noGrp="1"/>
          </p:cNvSpPr>
          <p:nvPr>
            <p:ph type="body" sz="quarter" idx="19" hasCustomPrompt="1"/>
          </p:nvPr>
        </p:nvSpPr>
        <p:spPr>
          <a:xfrm rot="16200000">
            <a:off x="6616588" y="2480015"/>
            <a:ext cx="4801054" cy="253773"/>
          </a:xfrm>
        </p:spPr>
        <p:txBody>
          <a:bodyPr anchor="ctr"/>
          <a:lstStyle>
            <a:lvl1pPr algn="l">
              <a:defRPr sz="1000" b="0" i="1">
                <a:solidFill>
                  <a:schemeClr val="bg1">
                    <a:lumMod val="75000"/>
                  </a:schemeClr>
                </a:solidFill>
                <a:latin typeface="Calibri Light"/>
                <a:cs typeface="Calibri Light"/>
              </a:defRPr>
            </a:lvl1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to</a:t>
            </a:r>
            <a:r>
              <a:rPr lang="nl-NL" dirty="0"/>
              <a:t> enter </a:t>
            </a:r>
            <a:r>
              <a:rPr lang="nl-NL" dirty="0" err="1"/>
              <a:t>credits</a:t>
            </a:r>
            <a:endParaRPr lang="nl-NL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afbeelding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  <a:solidFill>
            <a:schemeClr val="bg1">
              <a:lumMod val="85000"/>
            </a:schemeClr>
          </a:solidFill>
        </p:spPr>
        <p:txBody>
          <a:bodyPr rtlCol="0">
            <a:noAutofit/>
          </a:bodyPr>
          <a:lstStyle>
            <a:lvl1pPr>
              <a:defRPr sz="1200" i="1"/>
            </a:lvl1pPr>
          </a:lstStyle>
          <a:p>
            <a:pPr lvl="0"/>
            <a:endParaRPr lang="nl-NL" noProof="0" dirty="0"/>
          </a:p>
        </p:txBody>
      </p:sp>
      <p:sp>
        <p:nvSpPr>
          <p:cNvPr id="6" name="Tijdelijke aanduiding voor tekst 10"/>
          <p:cNvSpPr>
            <a:spLocks noGrp="1"/>
          </p:cNvSpPr>
          <p:nvPr>
            <p:ph type="body" sz="quarter" idx="19" hasCustomPrompt="1"/>
          </p:nvPr>
        </p:nvSpPr>
        <p:spPr>
          <a:xfrm rot="16200000">
            <a:off x="6616588" y="2480015"/>
            <a:ext cx="4801054" cy="253773"/>
          </a:xfrm>
        </p:spPr>
        <p:txBody>
          <a:bodyPr anchor="ctr"/>
          <a:lstStyle>
            <a:lvl1pPr algn="l">
              <a:defRPr sz="1000" b="0" i="1">
                <a:solidFill>
                  <a:schemeClr val="bg1">
                    <a:lumMod val="75000"/>
                  </a:schemeClr>
                </a:solidFill>
                <a:latin typeface="Calibri Light"/>
                <a:cs typeface="Calibri Light"/>
              </a:defRPr>
            </a:lvl1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to</a:t>
            </a:r>
            <a:r>
              <a:rPr lang="nl-NL" dirty="0"/>
              <a:t> enter </a:t>
            </a:r>
            <a:r>
              <a:rPr lang="nl-NL" dirty="0" err="1"/>
              <a:t>credits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185776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sz="quarter" idx="20" hasCustomPrompt="1"/>
          </p:nvPr>
        </p:nvSpPr>
        <p:spPr>
          <a:xfrm>
            <a:off x="433295" y="1636058"/>
            <a:ext cx="2309906" cy="1322388"/>
          </a:xfrm>
        </p:spPr>
        <p:txBody>
          <a:bodyPr/>
          <a:lstStyle>
            <a:lvl1pPr>
              <a:defRPr sz="8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/>
              <a:t>1.1</a:t>
            </a:r>
          </a:p>
        </p:txBody>
      </p:sp>
      <p:cxnSp>
        <p:nvCxnSpPr>
          <p:cNvPr id="8" name="Rechte verbindingslijn 7"/>
          <p:cNvCxnSpPr/>
          <p:nvPr userDrawn="1"/>
        </p:nvCxnSpPr>
        <p:spPr>
          <a:xfrm>
            <a:off x="2743200" y="1492377"/>
            <a:ext cx="0" cy="1600001"/>
          </a:xfrm>
          <a:prstGeom prst="line">
            <a:avLst/>
          </a:prstGeom>
          <a:ln>
            <a:solidFill>
              <a:srgbClr val="7F7F7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ijdelijke aanduiding voor tekst 9"/>
          <p:cNvSpPr>
            <a:spLocks noGrp="1"/>
          </p:cNvSpPr>
          <p:nvPr>
            <p:ph type="body" sz="quarter" idx="21" hasCustomPrompt="1"/>
          </p:nvPr>
        </p:nvSpPr>
        <p:spPr>
          <a:xfrm>
            <a:off x="3344863" y="1265238"/>
            <a:ext cx="5096902" cy="1939925"/>
          </a:xfrm>
        </p:spPr>
        <p:txBody>
          <a:bodyPr anchor="ctr"/>
          <a:lstStyle>
            <a:lvl1pPr>
              <a:defRPr sz="4000">
                <a:solidFill>
                  <a:schemeClr val="bg1"/>
                </a:solidFill>
                <a:latin typeface="Calibri Light"/>
                <a:cs typeface="Calibri Light"/>
              </a:defRPr>
            </a:lvl1pPr>
          </a:lstStyle>
          <a:p>
            <a:r>
              <a:rPr lang="nl-NL" sz="4000" dirty="0" err="1">
                <a:solidFill>
                  <a:schemeClr val="bg1"/>
                </a:solidFill>
                <a:latin typeface="Calibri Light"/>
                <a:cs typeface="Calibri Light"/>
              </a:rPr>
              <a:t>Clearly</a:t>
            </a:r>
            <a:r>
              <a:rPr lang="nl-NL" sz="4000" dirty="0">
                <a:solidFill>
                  <a:schemeClr val="bg1"/>
                </a:solidFill>
                <a:latin typeface="Calibri Light"/>
                <a:cs typeface="Calibri Light"/>
              </a:rPr>
              <a:t> </a:t>
            </a:r>
            <a:r>
              <a:rPr lang="nl-NL" sz="4000" dirty="0" err="1">
                <a:solidFill>
                  <a:schemeClr val="bg1"/>
                </a:solidFill>
                <a:latin typeface="Calibri Light"/>
                <a:cs typeface="Calibri Light"/>
              </a:rPr>
              <a:t>changing</a:t>
            </a:r>
            <a:r>
              <a:rPr lang="nl-NL" sz="4000" dirty="0">
                <a:solidFill>
                  <a:schemeClr val="bg1"/>
                </a:solidFill>
                <a:latin typeface="Calibri Light"/>
                <a:cs typeface="Calibri Light"/>
              </a:rPr>
              <a:t> the subject, </a:t>
            </a:r>
            <a:r>
              <a:rPr lang="nl-NL" sz="4000" dirty="0" err="1">
                <a:solidFill>
                  <a:schemeClr val="bg1"/>
                </a:solidFill>
                <a:latin typeface="Calibri Light"/>
                <a:cs typeface="Calibri Light"/>
              </a:rPr>
              <a:t>rounding</a:t>
            </a:r>
            <a:r>
              <a:rPr lang="nl-NL" sz="4000" dirty="0">
                <a:solidFill>
                  <a:schemeClr val="bg1"/>
                </a:solidFill>
                <a:latin typeface="Calibri Light"/>
                <a:cs typeface="Calibri Light"/>
              </a:rPr>
              <a:t> up or draw attention.</a:t>
            </a:r>
          </a:p>
        </p:txBody>
      </p:sp>
    </p:spTree>
    <p:extLst>
      <p:ext uri="{BB962C8B-B14F-4D97-AF65-F5344CB8AC3E}">
        <p14:creationId xmlns:p14="http://schemas.microsoft.com/office/powerpoint/2010/main" val="30722383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No index n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Rechte verbindingslijn 7"/>
          <p:cNvCxnSpPr/>
          <p:nvPr userDrawn="1"/>
        </p:nvCxnSpPr>
        <p:spPr>
          <a:xfrm>
            <a:off x="1570318" y="1492377"/>
            <a:ext cx="0" cy="1600001"/>
          </a:xfrm>
          <a:prstGeom prst="line">
            <a:avLst/>
          </a:prstGeom>
          <a:ln>
            <a:solidFill>
              <a:srgbClr val="7F7F7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ijdelijke aanduiding voor tekst 9"/>
          <p:cNvSpPr>
            <a:spLocks noGrp="1"/>
          </p:cNvSpPr>
          <p:nvPr>
            <p:ph type="body" sz="quarter" idx="21" hasCustomPrompt="1"/>
          </p:nvPr>
        </p:nvSpPr>
        <p:spPr>
          <a:xfrm>
            <a:off x="1905000" y="1265238"/>
            <a:ext cx="6521823" cy="1939925"/>
          </a:xfrm>
        </p:spPr>
        <p:txBody>
          <a:bodyPr anchor="ctr"/>
          <a:lstStyle>
            <a:lvl1pPr>
              <a:defRPr sz="4000">
                <a:solidFill>
                  <a:schemeClr val="bg1"/>
                </a:solidFill>
                <a:latin typeface="Calibri Light"/>
                <a:cs typeface="Calibri Light"/>
              </a:defRPr>
            </a:lvl1pPr>
          </a:lstStyle>
          <a:p>
            <a:r>
              <a:rPr lang="nl-NL" sz="4000" dirty="0" err="1">
                <a:solidFill>
                  <a:schemeClr val="bg1"/>
                </a:solidFill>
                <a:latin typeface="Calibri Light"/>
                <a:cs typeface="Calibri Light"/>
              </a:rPr>
              <a:t>Clearly</a:t>
            </a:r>
            <a:r>
              <a:rPr lang="nl-NL" sz="4000" dirty="0">
                <a:solidFill>
                  <a:schemeClr val="bg1"/>
                </a:solidFill>
                <a:latin typeface="Calibri Light"/>
                <a:cs typeface="Calibri Light"/>
              </a:rPr>
              <a:t> </a:t>
            </a:r>
            <a:r>
              <a:rPr lang="nl-NL" sz="4000" dirty="0" err="1">
                <a:solidFill>
                  <a:schemeClr val="bg1"/>
                </a:solidFill>
                <a:latin typeface="Calibri Light"/>
                <a:cs typeface="Calibri Light"/>
              </a:rPr>
              <a:t>changing</a:t>
            </a:r>
            <a:r>
              <a:rPr lang="nl-NL" sz="4000" dirty="0">
                <a:solidFill>
                  <a:schemeClr val="bg1"/>
                </a:solidFill>
                <a:latin typeface="Calibri Light"/>
                <a:cs typeface="Calibri Light"/>
              </a:rPr>
              <a:t> the subject, </a:t>
            </a:r>
            <a:r>
              <a:rPr lang="nl-NL" sz="4000" dirty="0" err="1">
                <a:solidFill>
                  <a:schemeClr val="bg1"/>
                </a:solidFill>
                <a:latin typeface="Calibri Light"/>
                <a:cs typeface="Calibri Light"/>
              </a:rPr>
              <a:t>rounding</a:t>
            </a:r>
            <a:r>
              <a:rPr lang="nl-NL" sz="4000" dirty="0">
                <a:solidFill>
                  <a:schemeClr val="bg1"/>
                </a:solidFill>
                <a:latin typeface="Calibri Light"/>
                <a:cs typeface="Calibri Light"/>
              </a:rPr>
              <a:t> up or draw attention.</a:t>
            </a:r>
          </a:p>
        </p:txBody>
      </p:sp>
    </p:spTree>
    <p:extLst>
      <p:ext uri="{BB962C8B-B14F-4D97-AF65-F5344CB8AC3E}">
        <p14:creationId xmlns:p14="http://schemas.microsoft.com/office/powerpoint/2010/main" val="2729678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26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jdelijke aanduiding voor titel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dirty="0" err="1"/>
              <a:t>This</a:t>
            </a:r>
            <a:r>
              <a:rPr lang="nl-NL" dirty="0"/>
              <a:t> is </a:t>
            </a:r>
            <a:r>
              <a:rPr lang="nl-NL" dirty="0" err="1"/>
              <a:t>considered</a:t>
            </a:r>
            <a:r>
              <a:rPr lang="nl-NL" dirty="0"/>
              <a:t>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be</a:t>
            </a:r>
            <a:r>
              <a:rPr lang="nl-NL" dirty="0"/>
              <a:t> a </a:t>
            </a:r>
            <a:r>
              <a:rPr lang="nl-NL" dirty="0" err="1"/>
              <a:t>very</a:t>
            </a:r>
            <a:r>
              <a:rPr lang="nl-NL" dirty="0"/>
              <a:t> long </a:t>
            </a:r>
            <a:r>
              <a:rPr lang="nl-NL" dirty="0" err="1"/>
              <a:t>title</a:t>
            </a:r>
            <a:r>
              <a:rPr lang="nl-NL" dirty="0"/>
              <a:t> </a:t>
            </a:r>
            <a:r>
              <a:rPr lang="nl-NL" dirty="0" err="1"/>
              <a:t>for</a:t>
            </a:r>
            <a:r>
              <a:rPr lang="nl-NL" dirty="0"/>
              <a:t> a </a:t>
            </a:r>
            <a:r>
              <a:rPr lang="nl-NL" dirty="0" err="1"/>
              <a:t>powerpoint</a:t>
            </a:r>
            <a:r>
              <a:rPr lang="nl-NL" dirty="0"/>
              <a:t> </a:t>
            </a:r>
            <a:r>
              <a:rPr lang="nl-NL" dirty="0" err="1"/>
              <a:t>presentation</a:t>
            </a:r>
            <a:endParaRPr lang="nl-NL" dirty="0"/>
          </a:p>
        </p:txBody>
      </p:sp>
      <p:sp>
        <p:nvSpPr>
          <p:cNvPr id="1027" name="Tijdelijke aanduiding voor tekst 2"/>
          <p:cNvSpPr>
            <a:spLocks noGrp="1"/>
          </p:cNvSpPr>
          <p:nvPr>
            <p:ph type="body" idx="1"/>
          </p:nvPr>
        </p:nvSpPr>
        <p:spPr bwMode="auto">
          <a:xfrm>
            <a:off x="457200" y="1454150"/>
            <a:ext cx="8229600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/>
              <a:t>Edit the style of the model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96A3EDC-0072-4FE0-8A39-E83CBE50CBAC}" type="datetimeFigureOut">
              <a:rPr lang="nl-NL"/>
              <a:pPr>
                <a:defRPr/>
              </a:pPr>
              <a:t>21-2-2025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A01556A-55D9-4640-A2E4-9741982061DE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9" name="Tijdelijke aanduiding voor dianummer 5"/>
          <p:cNvSpPr txBox="1">
            <a:spLocks/>
          </p:cNvSpPr>
          <p:nvPr userDrawn="1"/>
        </p:nvSpPr>
        <p:spPr>
          <a:xfrm>
            <a:off x="8820152" y="0"/>
            <a:ext cx="323848" cy="183355"/>
          </a:xfrm>
          <a:prstGeom prst="rect">
            <a:avLst/>
          </a:prstGeom>
        </p:spPr>
        <p:txBody>
          <a:bodyPr vert="horz" lIns="36000" tIns="0" rIns="36000" bIns="0" rtlCol="0" anchor="t" anchorCtr="0"/>
          <a:lstStyle>
            <a:defPPr>
              <a:defRPr lang="nl-NL"/>
            </a:defPPr>
            <a:lvl1pPr algn="r" defTabSz="457200" rtl="0" fontAlgn="auto">
              <a:spcBef>
                <a:spcPts val="0"/>
              </a:spcBef>
              <a:spcAft>
                <a:spcPts val="0"/>
              </a:spcAft>
              <a:defRPr sz="1200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4A01556A-55D9-4640-A2E4-9741982061DE}" type="slidenum">
              <a:rPr lang="nl-NL" sz="600" smtClean="0">
                <a:solidFill>
                  <a:schemeClr val="bg1">
                    <a:lumMod val="75000"/>
                    <a:alpha val="50000"/>
                  </a:schemeClr>
                </a:solidFill>
              </a:rPr>
              <a:pPr>
                <a:defRPr/>
              </a:pPr>
              <a:t>‹#›</a:t>
            </a:fld>
            <a:endParaRPr lang="nl-NL" sz="600" dirty="0">
              <a:solidFill>
                <a:schemeClr val="bg1">
                  <a:lumMod val="75000"/>
                  <a:alpha val="50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63" r:id="rId2"/>
    <p:sldLayoutId id="2147483664" r:id="rId3"/>
    <p:sldLayoutId id="2147483666" r:id="rId4"/>
    <p:sldLayoutId id="2147483665" r:id="rId5"/>
    <p:sldLayoutId id="2147483655" r:id="rId6"/>
    <p:sldLayoutId id="2147483659" r:id="rId7"/>
    <p:sldLayoutId id="2147483660" r:id="rId8"/>
    <p:sldLayoutId id="2147483662" r:id="rId9"/>
    <p:sldLayoutId id="2147483658" r:id="rId10"/>
    <p:sldLayoutId id="2147483667" r:id="rId1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3400" b="0" i="0" kern="1200">
          <a:solidFill>
            <a:srgbClr val="088AE0"/>
          </a:solidFill>
          <a:latin typeface="Calibri Light"/>
          <a:ea typeface="+mj-ea"/>
          <a:cs typeface="Calibri Light"/>
        </a:defRPr>
      </a:lvl1pPr>
      <a:lvl2pPr algn="l" defTabSz="457200" rtl="0" fontAlgn="base">
        <a:spcBef>
          <a:spcPct val="0"/>
        </a:spcBef>
        <a:spcAft>
          <a:spcPct val="0"/>
        </a:spcAft>
        <a:defRPr sz="3200" b="1">
          <a:solidFill>
            <a:srgbClr val="00A6D6"/>
          </a:solidFill>
          <a:latin typeface="Calibri" pitchFamily="34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3200" b="1">
          <a:solidFill>
            <a:srgbClr val="00A6D6"/>
          </a:solidFill>
          <a:latin typeface="Calibri" pitchFamily="34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3200" b="1">
          <a:solidFill>
            <a:srgbClr val="00A6D6"/>
          </a:solidFill>
          <a:latin typeface="Calibri" pitchFamily="34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3200" b="1">
          <a:solidFill>
            <a:srgbClr val="00A6D6"/>
          </a:solidFill>
          <a:latin typeface="Calibri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00A6D6"/>
          </a:solidFill>
          <a:latin typeface="Calibri" pitchFamily="34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00A6D6"/>
          </a:solidFill>
          <a:latin typeface="Calibri" pitchFamily="34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00A6D6"/>
          </a:solidFill>
          <a:latin typeface="Calibri" pitchFamily="34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00A6D6"/>
          </a:solidFill>
          <a:latin typeface="Calibri" pitchFamily="34" charset="0"/>
        </a:defRPr>
      </a:lvl9pPr>
    </p:titleStyle>
    <p:bodyStyle>
      <a:lvl1pPr indent="-342900" algn="l" defTabSz="457200" rtl="0" fontAlgn="base">
        <a:spcBef>
          <a:spcPct val="20000"/>
        </a:spcBef>
        <a:spcAft>
          <a:spcPct val="0"/>
        </a:spcAft>
        <a:buFont typeface="Arial" charset="0"/>
        <a:defRPr sz="2400" kern="1200">
          <a:solidFill>
            <a:srgbClr val="3C3C3C"/>
          </a:solidFill>
          <a:latin typeface="Calibri"/>
          <a:ea typeface="+mn-ea"/>
          <a:cs typeface="Calibri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rgbClr val="3C3C3C"/>
          </a:solidFill>
          <a:latin typeface="Calibri"/>
          <a:ea typeface="+mn-ea"/>
          <a:cs typeface="Calibri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3C3C3C"/>
          </a:solidFill>
          <a:latin typeface="Calibri"/>
          <a:ea typeface="+mn-ea"/>
          <a:cs typeface="Calibri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bg1"/>
          </a:solidFill>
          <a:latin typeface="Tahoma"/>
          <a:ea typeface="+mn-ea"/>
          <a:cs typeface="Tahom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bg1"/>
          </a:solidFill>
          <a:latin typeface="Tahoma"/>
          <a:ea typeface="+mn-ea"/>
          <a:cs typeface="Tahom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92F51F90-F9EF-5521-43AD-7938B7EADAF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27D42B02-0829-9DBF-D19F-5C0796888AA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5ED3E6-1EE3-4ACA-8D6A-1FA1D49C3E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73D2048-1596-4AD5-BFF2-4B5093D77F88}" type="datetimeFigureOut">
              <a:rPr lang="en-GB"/>
              <a:pPr>
                <a:defRPr/>
              </a:pPr>
              <a:t>21/02/2025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44F560-6EDF-4A80-BDD3-15D67C0553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9084A6-7522-4B60-8FA8-FA00A30B4B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1E01ABA1-0C04-48A1-83B6-FB807F50710F}" type="slidenum">
              <a:rPr lang="en-GB" altLang="en-NL"/>
              <a:pPr/>
              <a:t>‹#›</a:t>
            </a:fld>
            <a:endParaRPr lang="en-GB" altLang="en-NL"/>
          </a:p>
        </p:txBody>
      </p:sp>
    </p:spTree>
    <p:extLst>
      <p:ext uri="{BB962C8B-B14F-4D97-AF65-F5344CB8AC3E}">
        <p14:creationId xmlns:p14="http://schemas.microsoft.com/office/powerpoint/2010/main" val="2001982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51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8" y="86917"/>
            <a:ext cx="6535172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de-CH" altLang="en-US" dirty="0"/>
          </a:p>
        </p:txBody>
      </p:sp>
      <p:sp>
        <p:nvSpPr>
          <p:cNvPr id="44851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8" y="681038"/>
            <a:ext cx="8642351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de-CH" alt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0615085-AF9A-8FB5-78FB-945F730B0AF2}"/>
              </a:ext>
            </a:extLst>
          </p:cNvPr>
          <p:cNvGrpSpPr/>
          <p:nvPr userDrawn="1"/>
        </p:nvGrpSpPr>
        <p:grpSpPr>
          <a:xfrm>
            <a:off x="6802645" y="27596"/>
            <a:ext cx="2383113" cy="358368"/>
            <a:chOff x="8844309" y="358006"/>
            <a:chExt cx="3177483" cy="477824"/>
          </a:xfrm>
        </p:grpSpPr>
        <p:grpSp>
          <p:nvGrpSpPr>
            <p:cNvPr id="4" name="组合 2">
              <a:extLst>
                <a:ext uri="{FF2B5EF4-FFF2-40B4-BE49-F238E27FC236}">
                  <a16:creationId xmlns:a16="http://schemas.microsoft.com/office/drawing/2014/main" id="{4A0EFFD7-089D-7A5E-19A8-D1D35EF618FD}"/>
                </a:ext>
              </a:extLst>
            </p:cNvPr>
            <p:cNvGrpSpPr/>
            <p:nvPr/>
          </p:nvGrpSpPr>
          <p:grpSpPr>
            <a:xfrm>
              <a:off x="9715178" y="358006"/>
              <a:ext cx="2306614" cy="477824"/>
              <a:chOff x="9729466" y="157976"/>
              <a:chExt cx="2306614" cy="477824"/>
            </a:xfrm>
          </p:grpSpPr>
          <p:sp>
            <p:nvSpPr>
              <p:cNvPr id="6" name="TextBox 15">
                <a:extLst>
                  <a:ext uri="{FF2B5EF4-FFF2-40B4-BE49-F238E27FC236}">
                    <a16:creationId xmlns:a16="http://schemas.microsoft.com/office/drawing/2014/main" id="{078A7A1E-7C7C-BB8E-5236-F2D395CEFA69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306614" cy="4778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75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75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75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75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75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75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75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75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75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75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75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75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75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7" name="直线连接符 9">
                <a:extLst>
                  <a:ext uri="{FF2B5EF4-FFF2-40B4-BE49-F238E27FC236}">
                    <a16:creationId xmlns:a16="http://schemas.microsoft.com/office/drawing/2014/main" id="{2C24D4C6-0122-7140-9433-1127BD04F7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A6505BDE-31CF-39E1-F2AD-B89CF0C0FD2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02785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0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625">
          <a:solidFill>
            <a:schemeClr val="tx2"/>
          </a:solidFill>
          <a:latin typeface="Garamond" pitchFamily="18" charset="0"/>
          <a:cs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625">
          <a:solidFill>
            <a:schemeClr val="tx2"/>
          </a:solidFill>
          <a:latin typeface="Garamond" pitchFamily="18" charset="0"/>
          <a:cs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625">
          <a:solidFill>
            <a:schemeClr val="tx2"/>
          </a:solidFill>
          <a:latin typeface="Garamond" pitchFamily="18" charset="0"/>
          <a:cs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625">
          <a:solidFill>
            <a:schemeClr val="tx2"/>
          </a:solidFill>
          <a:latin typeface="Garamond" pitchFamily="18" charset="0"/>
          <a:cs typeface="Arial" pitchFamily="34" charset="0"/>
        </a:defRPr>
      </a:lvl5pPr>
      <a:lvl6pPr marL="285739" algn="l" rtl="0" eaLnBrk="1" fontAlgn="base" hangingPunct="1">
        <a:spcBef>
          <a:spcPct val="0"/>
        </a:spcBef>
        <a:spcAft>
          <a:spcPct val="0"/>
        </a:spcAft>
        <a:defRPr sz="2625">
          <a:solidFill>
            <a:schemeClr val="tx2"/>
          </a:solidFill>
          <a:latin typeface="Garamond" pitchFamily="18" charset="0"/>
          <a:cs typeface="Arial" pitchFamily="34" charset="0"/>
        </a:defRPr>
      </a:lvl6pPr>
      <a:lvl7pPr marL="571478" algn="l" rtl="0" eaLnBrk="1" fontAlgn="base" hangingPunct="1">
        <a:spcBef>
          <a:spcPct val="0"/>
        </a:spcBef>
        <a:spcAft>
          <a:spcPct val="0"/>
        </a:spcAft>
        <a:defRPr sz="2625">
          <a:solidFill>
            <a:schemeClr val="tx2"/>
          </a:solidFill>
          <a:latin typeface="Garamond" pitchFamily="18" charset="0"/>
          <a:cs typeface="Arial" pitchFamily="34" charset="0"/>
        </a:defRPr>
      </a:lvl7pPr>
      <a:lvl8pPr marL="857216" algn="l" rtl="0" eaLnBrk="1" fontAlgn="base" hangingPunct="1">
        <a:spcBef>
          <a:spcPct val="0"/>
        </a:spcBef>
        <a:spcAft>
          <a:spcPct val="0"/>
        </a:spcAft>
        <a:defRPr sz="2625">
          <a:solidFill>
            <a:schemeClr val="tx2"/>
          </a:solidFill>
          <a:latin typeface="Garamond" pitchFamily="18" charset="0"/>
          <a:cs typeface="Arial" pitchFamily="34" charset="0"/>
        </a:defRPr>
      </a:lvl8pPr>
      <a:lvl9pPr marL="1142954" algn="l" rtl="0" eaLnBrk="1" fontAlgn="base" hangingPunct="1">
        <a:spcBef>
          <a:spcPct val="0"/>
        </a:spcBef>
        <a:spcAft>
          <a:spcPct val="0"/>
        </a:spcAft>
        <a:defRPr sz="2625">
          <a:solidFill>
            <a:schemeClr val="tx2"/>
          </a:solidFill>
          <a:latin typeface="Garamond" pitchFamily="18" charset="0"/>
          <a:cs typeface="Arial" pitchFamily="34" charset="0"/>
        </a:defRPr>
      </a:lvl9pPr>
    </p:titleStyle>
    <p:bodyStyle>
      <a:lvl1pPr marL="214304" indent="-214304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418687" indent="-20339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100">
          <a:solidFill>
            <a:schemeClr val="tx1"/>
          </a:solidFill>
          <a:latin typeface="+mn-lt"/>
          <a:cs typeface="+mn-cs"/>
        </a:defRPr>
      </a:lvl2pPr>
      <a:lvl3pPr marL="638943" indent="-21926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100">
          <a:solidFill>
            <a:schemeClr val="tx1"/>
          </a:solidFill>
          <a:latin typeface="+mn-lt"/>
          <a:cs typeface="+mn-cs"/>
        </a:defRPr>
      </a:lvl3pPr>
      <a:lvl4pPr marL="837373" indent="-197438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 sz="1800">
          <a:solidFill>
            <a:schemeClr val="tx1"/>
          </a:solidFill>
          <a:latin typeface="+mn-lt"/>
          <a:cs typeface="+mn-cs"/>
        </a:defRPr>
      </a:lvl4pPr>
      <a:lvl5pPr marL="1050685" indent="-21232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800">
          <a:solidFill>
            <a:schemeClr val="tx1"/>
          </a:solidFill>
          <a:latin typeface="+mn-lt"/>
          <a:cs typeface="+mn-cs"/>
        </a:defRPr>
      </a:lvl5pPr>
      <a:lvl6pPr marL="1336424" indent="-21232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375">
          <a:solidFill>
            <a:schemeClr val="tx1"/>
          </a:solidFill>
          <a:latin typeface="+mn-lt"/>
          <a:cs typeface="+mn-cs"/>
        </a:defRPr>
      </a:lvl6pPr>
      <a:lvl7pPr marL="1622162" indent="-21232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375">
          <a:solidFill>
            <a:schemeClr val="tx1"/>
          </a:solidFill>
          <a:latin typeface="+mn-lt"/>
          <a:cs typeface="+mn-cs"/>
        </a:defRPr>
      </a:lvl7pPr>
      <a:lvl8pPr marL="1907900" indent="-21232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375">
          <a:solidFill>
            <a:schemeClr val="tx1"/>
          </a:solidFill>
          <a:latin typeface="+mn-lt"/>
          <a:cs typeface="+mn-cs"/>
        </a:defRPr>
      </a:lvl8pPr>
      <a:lvl9pPr marL="2193639" indent="-21232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375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de-DE"/>
      </a:defPPr>
      <a:lvl1pPr marL="0" algn="l" defTabSz="571478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1pPr>
      <a:lvl2pPr marL="285739" algn="l" defTabSz="571478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2pPr>
      <a:lvl3pPr marL="571478" algn="l" defTabSz="571478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857216" algn="l" defTabSz="571478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4pPr>
      <a:lvl5pPr marL="1142954" algn="l" defTabSz="571478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5pPr>
      <a:lvl6pPr marL="1428693" algn="l" defTabSz="571478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714432" algn="l" defTabSz="571478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2000170" algn="l" defTabSz="571478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285909" algn="l" defTabSz="571478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ciencedirect.com/science/article/pii/S0043135420307259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7.jpeg"/><Relationship Id="rId4" Type="http://schemas.openxmlformats.org/officeDocument/2006/relationships/image" Target="../media/image5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chart" Target="../charts/chart9.xml"/><Relationship Id="rId7" Type="http://schemas.openxmlformats.org/officeDocument/2006/relationships/image" Target="../media/image5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2.xml"/><Relationship Id="rId5" Type="http://schemas.openxmlformats.org/officeDocument/2006/relationships/chart" Target="../charts/chart11.xml"/><Relationship Id="rId4" Type="http://schemas.openxmlformats.org/officeDocument/2006/relationships/chart" Target="../charts/char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4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tif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tiff"/><Relationship Id="rId4" Type="http://schemas.openxmlformats.org/officeDocument/2006/relationships/image" Target="../media/image63.tif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6.png"/><Relationship Id="rId3" Type="http://schemas.openxmlformats.org/officeDocument/2006/relationships/image" Target="../media/image28.png"/><Relationship Id="rId7" Type="http://schemas.openxmlformats.org/officeDocument/2006/relationships/image" Target="../media/image31.png"/><Relationship Id="rId12" Type="http://schemas.openxmlformats.org/officeDocument/2006/relationships/chart" Target="../charts/chart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microsoft.com/office/2007/relationships/hdphoto" Target="../media/hdphoto2.wdp"/><Relationship Id="rId9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29.png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14/relationships/chartEx" Target="../charts/chartEx3.xml"/><Relationship Id="rId13" Type="http://schemas.openxmlformats.org/officeDocument/2006/relationships/image" Target="../media/image360.png"/><Relationship Id="rId3" Type="http://schemas.microsoft.com/office/2014/relationships/chartEx" Target="../charts/chartEx1.xml"/><Relationship Id="rId7" Type="http://schemas.openxmlformats.org/officeDocument/2006/relationships/image" Target="../media/image330.png"/><Relationship Id="rId12" Type="http://schemas.microsoft.com/office/2014/relationships/chartEx" Target="../charts/chartEx5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microsoft.com/office/2014/relationships/chartEx" Target="../charts/chartEx2.xml"/><Relationship Id="rId11" Type="http://schemas.openxmlformats.org/officeDocument/2006/relationships/image" Target="../media/image350.png"/><Relationship Id="rId5" Type="http://schemas.openxmlformats.org/officeDocument/2006/relationships/image" Target="../media/image320.png"/><Relationship Id="rId10" Type="http://schemas.microsoft.com/office/2014/relationships/chartEx" Target="../charts/chartEx4.xml"/><Relationship Id="rId9" Type="http://schemas.openxmlformats.org/officeDocument/2006/relationships/image" Target="../media/image3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0">
            <a:extLst>
              <a:ext uri="{FF2B5EF4-FFF2-40B4-BE49-F238E27FC236}">
                <a16:creationId xmlns:a16="http://schemas.microsoft.com/office/drawing/2014/main" id="{9C81CB32-ED98-2D8C-C19F-0DD507F230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0531" y="642938"/>
            <a:ext cx="4643438" cy="2723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68580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050" dirty="0">
                <a:solidFill>
                  <a:srgbClr val="FFFFFF"/>
                </a:solidFill>
                <a:latin typeface="Roboto Slab" pitchFamily="2" charset="0"/>
                <a:ea typeface="Roboto Slab" pitchFamily="2" charset="0"/>
                <a:cs typeface="Roboto Slab" pitchFamily="2" charset="0"/>
              </a:rPr>
              <a:t>Course on Nitrogen Removal</a:t>
            </a:r>
            <a:endParaRPr lang="en-US" altLang="en-US" sz="1500" dirty="0">
              <a:solidFill>
                <a:srgbClr val="000000"/>
              </a:solidFill>
              <a:latin typeface="Roboto Slab" pitchFamily="2" charset="0"/>
              <a:ea typeface="Roboto Slab" pitchFamily="2" charset="0"/>
              <a:cs typeface="Roboto Slab" pitchFamily="2" charset="0"/>
            </a:endParaRPr>
          </a:p>
          <a:p>
            <a:pPr defTabSz="685800">
              <a:lnSpc>
                <a:spcPct val="100000"/>
              </a:lnSpc>
              <a:spcBef>
                <a:spcPct val="0"/>
              </a:spcBef>
              <a:buNone/>
            </a:pPr>
            <a:endParaRPr lang="en-US" altLang="en-US" sz="1050" dirty="0">
              <a:solidFill>
                <a:srgbClr val="000000"/>
              </a:solidFill>
              <a:latin typeface="Roboto Slab" pitchFamily="2" charset="0"/>
              <a:ea typeface="Roboto Slab" pitchFamily="2" charset="0"/>
              <a:cs typeface="Roboto Slab" pitchFamily="2" charset="0"/>
            </a:endParaRPr>
          </a:p>
          <a:p>
            <a:pPr defTabSz="685800">
              <a:lnSpc>
                <a:spcPct val="100000"/>
              </a:lnSpc>
              <a:spcBef>
                <a:spcPct val="0"/>
              </a:spcBef>
              <a:buNone/>
            </a:pPr>
            <a:endParaRPr lang="en-US" altLang="en-US" sz="2700" dirty="0">
              <a:solidFill>
                <a:srgbClr val="000000"/>
              </a:solidFill>
              <a:latin typeface="Roboto Slab" pitchFamily="2" charset="0"/>
              <a:ea typeface="Roboto Slab" pitchFamily="2" charset="0"/>
              <a:cs typeface="Roboto Slab" pitchFamily="2" charset="0"/>
            </a:endParaRPr>
          </a:p>
          <a:p>
            <a:pPr defTabSz="685800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7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  <a:cs typeface="Roboto Slab" pitchFamily="2" charset="0"/>
              </a:rPr>
              <a:t>Advances in Nitrogen Removal: N</a:t>
            </a:r>
            <a:r>
              <a:rPr lang="en-GB" altLang="en-US" sz="2700" baseline="-250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  <a:cs typeface="Roboto Slab" pitchFamily="2" charset="0"/>
              </a:rPr>
              <a:t>2</a:t>
            </a:r>
            <a:r>
              <a:rPr lang="en-GB" altLang="en-US" sz="27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  <a:cs typeface="Roboto Slab" pitchFamily="2" charset="0"/>
              </a:rPr>
              <a:t>O and Wastewater Treatment</a:t>
            </a:r>
          </a:p>
          <a:p>
            <a:pPr defTabSz="685800">
              <a:lnSpc>
                <a:spcPct val="100000"/>
              </a:lnSpc>
              <a:spcBef>
                <a:spcPct val="0"/>
              </a:spcBef>
              <a:buNone/>
            </a:pPr>
            <a:endParaRPr lang="en-US" altLang="en-US" sz="2700" dirty="0">
              <a:solidFill>
                <a:srgbClr val="000000"/>
              </a:solidFill>
              <a:latin typeface="Roboto Slab" pitchFamily="2" charset="0"/>
              <a:ea typeface="Roboto Slab" pitchFamily="2" charset="0"/>
              <a:cs typeface="Roboto Slab" pitchFamily="2" charset="0"/>
            </a:endParaRPr>
          </a:p>
          <a:p>
            <a:pPr defTabSz="68580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5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  <a:cs typeface="Roboto Slab" pitchFamily="2" charset="0"/>
              </a:rPr>
              <a:t>Mark C.M. van Loosdrecht</a:t>
            </a:r>
          </a:p>
        </p:txBody>
      </p:sp>
      <p:pic>
        <p:nvPicPr>
          <p:cNvPr id="7171" name="Picture 4" descr="Merkarchitectuur">
            <a:extLst>
              <a:ext uri="{FF2B5EF4-FFF2-40B4-BE49-F238E27FC236}">
                <a16:creationId xmlns:a16="http://schemas.microsoft.com/office/drawing/2014/main" id="{01404B02-71C1-483F-31ED-7EA23DB26A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69" b="37625"/>
          <a:stretch>
            <a:fillRect/>
          </a:stretch>
        </p:blipFill>
        <p:spPr bwMode="auto">
          <a:xfrm>
            <a:off x="3969517" y="4213623"/>
            <a:ext cx="2228850" cy="706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605912B-7D7F-C51C-A2CB-E2C1A39A4ED5}"/>
              </a:ext>
            </a:extLst>
          </p:cNvPr>
          <p:cNvSpPr txBox="1">
            <a:spLocks/>
          </p:cNvSpPr>
          <p:nvPr/>
        </p:nvSpPr>
        <p:spPr>
          <a:xfrm>
            <a:off x="532209" y="147497"/>
            <a:ext cx="8079581" cy="498081"/>
          </a:xfrm>
          <a:prstGeom prst="rect">
            <a:avLst/>
          </a:prstGeom>
        </p:spPr>
        <p:txBody>
          <a:bodyPr vert="horz" lIns="68580" tIns="34290" rIns="68580" bIns="34290" rtlCol="0" anchor="ctr">
            <a:normAutofit fontScale="97500" lnSpcReduction="10000"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075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Metaproteome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3644B95B-4CF5-37B6-E5FD-DD992F3D46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577394"/>
              </p:ext>
            </p:extLst>
          </p:nvPr>
        </p:nvGraphicFramePr>
        <p:xfrm>
          <a:off x="155957" y="745088"/>
          <a:ext cx="4498864" cy="18057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98F3FF84-23A6-B1B8-64B6-24946EB519EE}"/>
              </a:ext>
            </a:extLst>
          </p:cNvPr>
          <p:cNvSpPr txBox="1"/>
          <p:nvPr/>
        </p:nvSpPr>
        <p:spPr>
          <a:xfrm>
            <a:off x="2153354" y="1518622"/>
            <a:ext cx="58482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500" b="1" dirty="0">
                <a:solidFill>
                  <a:schemeClr val="bg1">
                    <a:lumMod val="65000"/>
                  </a:schemeClr>
                </a:solidFill>
              </a:rPr>
              <a:t>N</a:t>
            </a:r>
            <a:r>
              <a:rPr lang="en-GB" sz="1500" b="1" baseline="-25000" dirty="0">
                <a:solidFill>
                  <a:schemeClr val="bg1">
                    <a:lumMod val="65000"/>
                  </a:schemeClr>
                </a:solidFill>
              </a:rPr>
              <a:t>2</a:t>
            </a:r>
            <a:r>
              <a:rPr lang="en-GB" sz="1500" b="1" dirty="0">
                <a:solidFill>
                  <a:schemeClr val="bg1">
                    <a:lumMod val="65000"/>
                  </a:schemeClr>
                </a:solidFill>
              </a:rPr>
              <a:t>O</a:t>
            </a:r>
            <a:endParaRPr lang="nl-NL" sz="15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EC54875-535C-64FC-8164-A2C451097364}"/>
              </a:ext>
            </a:extLst>
          </p:cNvPr>
          <p:cNvSpPr txBox="1"/>
          <p:nvPr/>
        </p:nvSpPr>
        <p:spPr>
          <a:xfrm>
            <a:off x="3077417" y="983894"/>
            <a:ext cx="66057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500" b="1" dirty="0"/>
              <a:t>NO</a:t>
            </a:r>
            <a:r>
              <a:rPr lang="en-GB" sz="1500" b="1" baseline="-25000" dirty="0"/>
              <a:t>2</a:t>
            </a:r>
            <a:r>
              <a:rPr lang="en-GB" sz="1500" b="1" baseline="30000" dirty="0"/>
              <a:t>-</a:t>
            </a:r>
            <a:endParaRPr lang="nl-NL" sz="1500" b="1" baseline="30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048159-6489-BCA8-1083-CE85B38B83E6}"/>
              </a:ext>
            </a:extLst>
          </p:cNvPr>
          <p:cNvSpPr txBox="1"/>
          <p:nvPr/>
        </p:nvSpPr>
        <p:spPr>
          <a:xfrm>
            <a:off x="1998923" y="952183"/>
            <a:ext cx="92747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50" dirty="0"/>
              <a:t>Temperature</a:t>
            </a:r>
            <a:endParaRPr lang="nl-NL" sz="105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707EA2C-E949-3B91-0A50-ED147BA14378}"/>
              </a:ext>
            </a:extLst>
          </p:cNvPr>
          <p:cNvSpPr/>
          <p:nvPr/>
        </p:nvSpPr>
        <p:spPr>
          <a:xfrm>
            <a:off x="919941" y="2207553"/>
            <a:ext cx="3250047" cy="312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nl-NL" sz="1013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AF3EE60-1051-835C-E7B5-462FED7632D3}"/>
              </a:ext>
            </a:extLst>
          </p:cNvPr>
          <p:cNvSpPr/>
          <p:nvPr/>
        </p:nvSpPr>
        <p:spPr>
          <a:xfrm>
            <a:off x="4733230" y="1470715"/>
            <a:ext cx="2587912" cy="66039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450"/>
              </a:spcBef>
            </a:pPr>
            <a:r>
              <a:rPr lang="en-GB" sz="1200" dirty="0">
                <a:solidFill>
                  <a:schemeClr val="tx1"/>
                </a:solidFill>
              </a:rPr>
              <a:t>Seasonal variation of </a:t>
            </a:r>
            <a:r>
              <a:rPr lang="en-GB" sz="1200" dirty="0" err="1">
                <a:solidFill>
                  <a:schemeClr val="tx1"/>
                </a:solidFill>
              </a:rPr>
              <a:t>NirK</a:t>
            </a:r>
            <a:r>
              <a:rPr lang="en-GB" sz="1200" dirty="0">
                <a:solidFill>
                  <a:schemeClr val="tx1"/>
                </a:solidFill>
              </a:rPr>
              <a:t> </a:t>
            </a:r>
          </a:p>
          <a:p>
            <a:pPr algn="ctr">
              <a:spcBef>
                <a:spcPts val="450"/>
              </a:spcBef>
            </a:pPr>
            <a:r>
              <a:rPr lang="en-GB" sz="1200" dirty="0">
                <a:solidFill>
                  <a:schemeClr val="tx1"/>
                </a:solidFill>
              </a:rPr>
              <a:t>(nitrifier-denitrification)</a:t>
            </a:r>
          </a:p>
        </p:txBody>
      </p: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C3CEA5DD-6B63-0F6F-9B03-273000D09DD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5627499"/>
              </p:ext>
            </p:extLst>
          </p:nvPr>
        </p:nvGraphicFramePr>
        <p:xfrm>
          <a:off x="309426" y="2157392"/>
          <a:ext cx="3819904" cy="14612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44F37943-C8D8-1F70-4EF9-B4E96B78E871}"/>
              </a:ext>
            </a:extLst>
          </p:cNvPr>
          <p:cNvSpPr txBox="1"/>
          <p:nvPr/>
        </p:nvSpPr>
        <p:spPr>
          <a:xfrm>
            <a:off x="3578604" y="2502645"/>
            <a:ext cx="818493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13" dirty="0" err="1">
                <a:solidFill>
                  <a:schemeClr val="accent1"/>
                </a:solidFill>
              </a:rPr>
              <a:t>NirK</a:t>
            </a:r>
            <a:r>
              <a:rPr lang="en-GB" sz="1013" dirty="0">
                <a:solidFill>
                  <a:schemeClr val="accent1"/>
                </a:solidFill>
              </a:rPr>
              <a:t>, AOB</a:t>
            </a:r>
            <a:endParaRPr lang="nl-NL" sz="1013" dirty="0">
              <a:solidFill>
                <a:schemeClr val="accent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6ED9C0C-2C21-DC0C-EAEA-145F2BDF10FC}"/>
              </a:ext>
            </a:extLst>
          </p:cNvPr>
          <p:cNvSpPr txBox="1"/>
          <p:nvPr/>
        </p:nvSpPr>
        <p:spPr>
          <a:xfrm>
            <a:off x="3578603" y="2863869"/>
            <a:ext cx="833402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13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NirK</a:t>
            </a:r>
            <a:r>
              <a:rPr lang="en-GB" sz="1013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, NOB</a:t>
            </a:r>
            <a:endParaRPr lang="nl-NL" sz="1013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157A294-9147-3C1E-BDEC-0E2F998D3BD8}"/>
              </a:ext>
            </a:extLst>
          </p:cNvPr>
          <p:cNvSpPr txBox="1"/>
          <p:nvPr/>
        </p:nvSpPr>
        <p:spPr>
          <a:xfrm>
            <a:off x="3578604" y="2500531"/>
            <a:ext cx="818493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13" dirty="0" err="1">
                <a:solidFill>
                  <a:schemeClr val="accent1"/>
                </a:solidFill>
              </a:rPr>
              <a:t>NirK</a:t>
            </a:r>
            <a:r>
              <a:rPr lang="en-GB" sz="1013" dirty="0">
                <a:solidFill>
                  <a:schemeClr val="accent1"/>
                </a:solidFill>
              </a:rPr>
              <a:t>, AOB</a:t>
            </a:r>
            <a:endParaRPr lang="nl-NL" sz="1013" dirty="0">
              <a:solidFill>
                <a:schemeClr val="accent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26410D5-C7F5-1CF7-19A1-D34B6F959C35}"/>
              </a:ext>
            </a:extLst>
          </p:cNvPr>
          <p:cNvSpPr/>
          <p:nvPr/>
        </p:nvSpPr>
        <p:spPr>
          <a:xfrm>
            <a:off x="870993" y="3297682"/>
            <a:ext cx="3250047" cy="312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nl-NL" sz="1013"/>
          </a:p>
        </p:txBody>
      </p:sp>
      <p:graphicFrame>
        <p:nvGraphicFramePr>
          <p:cNvPr id="17" name="Chart 16">
            <a:extLst>
              <a:ext uri="{FF2B5EF4-FFF2-40B4-BE49-F238E27FC236}">
                <a16:creationId xmlns:a16="http://schemas.microsoft.com/office/drawing/2014/main" id="{42773FC8-216E-B778-7D30-FF6558E22A7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4184633"/>
              </p:ext>
            </p:extLst>
          </p:nvPr>
        </p:nvGraphicFramePr>
        <p:xfrm>
          <a:off x="276855" y="3309468"/>
          <a:ext cx="3753000" cy="151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16929B0B-86BC-6B11-F5AA-78AFC58DECE7}"/>
              </a:ext>
            </a:extLst>
          </p:cNvPr>
          <p:cNvSpPr txBox="1"/>
          <p:nvPr/>
        </p:nvSpPr>
        <p:spPr>
          <a:xfrm>
            <a:off x="3585565" y="3639139"/>
            <a:ext cx="425838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13" dirty="0" err="1">
                <a:solidFill>
                  <a:srgbClr val="42813F"/>
                </a:solidFill>
              </a:rPr>
              <a:t>NirS</a:t>
            </a:r>
            <a:endParaRPr lang="nl-NL" sz="1013" dirty="0">
              <a:solidFill>
                <a:srgbClr val="42813F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EE498CC-6FD1-D335-0AA3-150EBF3B14DC}"/>
              </a:ext>
            </a:extLst>
          </p:cNvPr>
          <p:cNvSpPr txBox="1"/>
          <p:nvPr/>
        </p:nvSpPr>
        <p:spPr>
          <a:xfrm>
            <a:off x="3578604" y="3817259"/>
            <a:ext cx="548163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13" dirty="0" err="1">
                <a:solidFill>
                  <a:srgbClr val="89C486"/>
                </a:solidFill>
              </a:rPr>
              <a:t>NosZ</a:t>
            </a:r>
            <a:endParaRPr lang="nl-NL" sz="1013" dirty="0">
              <a:solidFill>
                <a:srgbClr val="89C486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EA0814A-2FAB-CE47-1540-A95856B46A83}"/>
              </a:ext>
            </a:extLst>
          </p:cNvPr>
          <p:cNvSpPr txBox="1"/>
          <p:nvPr/>
        </p:nvSpPr>
        <p:spPr>
          <a:xfrm>
            <a:off x="3582718" y="3997840"/>
            <a:ext cx="499175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13" dirty="0" err="1">
                <a:solidFill>
                  <a:schemeClr val="bg1">
                    <a:lumMod val="50000"/>
                  </a:schemeClr>
                </a:solidFill>
              </a:rPr>
              <a:t>NarG</a:t>
            </a:r>
            <a:endParaRPr lang="nl-NL" sz="1013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0D38234-364C-9E96-C3EF-7A1999C2BFF6}"/>
              </a:ext>
            </a:extLst>
          </p:cNvPr>
          <p:cNvCxnSpPr>
            <a:cxnSpLocks/>
          </p:cNvCxnSpPr>
          <p:nvPr/>
        </p:nvCxnSpPr>
        <p:spPr>
          <a:xfrm>
            <a:off x="983460" y="4842002"/>
            <a:ext cx="426853" cy="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65AE999C-E2A4-041E-5185-DFE649A8FD79}"/>
              </a:ext>
            </a:extLst>
          </p:cNvPr>
          <p:cNvCxnSpPr>
            <a:cxnSpLocks/>
          </p:cNvCxnSpPr>
          <p:nvPr/>
        </p:nvCxnSpPr>
        <p:spPr>
          <a:xfrm>
            <a:off x="1443295" y="4841856"/>
            <a:ext cx="1574022" cy="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4FA08548-45B7-2867-22D9-7B409829B156}"/>
              </a:ext>
            </a:extLst>
          </p:cNvPr>
          <p:cNvCxnSpPr>
            <a:cxnSpLocks/>
          </p:cNvCxnSpPr>
          <p:nvPr/>
        </p:nvCxnSpPr>
        <p:spPr>
          <a:xfrm>
            <a:off x="3042395" y="4841856"/>
            <a:ext cx="960420" cy="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B315079B-1722-2D84-8101-F6BDA55C0980}"/>
              </a:ext>
            </a:extLst>
          </p:cNvPr>
          <p:cNvSpPr txBox="1"/>
          <p:nvPr/>
        </p:nvSpPr>
        <p:spPr>
          <a:xfrm>
            <a:off x="969749" y="4815947"/>
            <a:ext cx="5053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 dirty="0">
                <a:solidFill>
                  <a:schemeClr val="bg1">
                    <a:lumMod val="50000"/>
                  </a:schemeClr>
                </a:solidFill>
              </a:rPr>
              <a:t>2020</a:t>
            </a:r>
            <a:endParaRPr lang="nl-NL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19D7056-53D1-B35A-1BC4-F037FC1D3AEC}"/>
              </a:ext>
            </a:extLst>
          </p:cNvPr>
          <p:cNvSpPr txBox="1"/>
          <p:nvPr/>
        </p:nvSpPr>
        <p:spPr>
          <a:xfrm>
            <a:off x="2014253" y="4824824"/>
            <a:ext cx="5926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 dirty="0">
                <a:solidFill>
                  <a:schemeClr val="bg1">
                    <a:lumMod val="50000"/>
                  </a:schemeClr>
                </a:solidFill>
              </a:rPr>
              <a:t>2021</a:t>
            </a:r>
            <a:endParaRPr lang="nl-NL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B8F93D4-D2F4-740E-BAD2-707E420CBF7C}"/>
              </a:ext>
            </a:extLst>
          </p:cNvPr>
          <p:cNvSpPr txBox="1"/>
          <p:nvPr/>
        </p:nvSpPr>
        <p:spPr>
          <a:xfrm>
            <a:off x="3326872" y="4815947"/>
            <a:ext cx="5391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 dirty="0">
                <a:solidFill>
                  <a:schemeClr val="bg1">
                    <a:lumMod val="50000"/>
                  </a:schemeClr>
                </a:solidFill>
              </a:rPr>
              <a:t>2022</a:t>
            </a:r>
            <a:endParaRPr lang="nl-NL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5B510D3-FDC0-194D-E014-7257BD985F17}"/>
              </a:ext>
            </a:extLst>
          </p:cNvPr>
          <p:cNvSpPr txBox="1"/>
          <p:nvPr/>
        </p:nvSpPr>
        <p:spPr>
          <a:xfrm>
            <a:off x="5569781" y="2382122"/>
            <a:ext cx="4574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200" dirty="0"/>
              <a:t>NH</a:t>
            </a:r>
            <a:r>
              <a:rPr lang="en-GB" sz="1200" baseline="-25000" dirty="0"/>
              <a:t>4</a:t>
            </a:r>
            <a:r>
              <a:rPr lang="en-GB" sz="1200" baseline="30000" dirty="0"/>
              <a:t>+</a:t>
            </a:r>
            <a:endParaRPr lang="nl-NL" sz="1200" baseline="300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52EB4E4-5B71-BD42-D042-3604C6AEF1E0}"/>
              </a:ext>
            </a:extLst>
          </p:cNvPr>
          <p:cNvSpPr txBox="1"/>
          <p:nvPr/>
        </p:nvSpPr>
        <p:spPr>
          <a:xfrm>
            <a:off x="5952504" y="2413144"/>
            <a:ext cx="405000" cy="211930"/>
          </a:xfrm>
          <a:prstGeom prst="rect">
            <a:avLst/>
          </a:prstGeom>
          <a:noFill/>
        </p:spPr>
        <p:txBody>
          <a:bodyPr wrap="square" lIns="0" tIns="0" rIns="0" bIns="27000" rtlCol="0"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200" dirty="0"/>
              <a:t>NO</a:t>
            </a:r>
            <a:r>
              <a:rPr lang="en-GB" sz="1200" baseline="-25000" dirty="0"/>
              <a:t>2</a:t>
            </a:r>
            <a:r>
              <a:rPr lang="en-GB" sz="1200" baseline="30000" dirty="0"/>
              <a:t>-</a:t>
            </a:r>
            <a:endParaRPr lang="nl-NL" sz="1200" baseline="30000" dirty="0"/>
          </a:p>
        </p:txBody>
      </p:sp>
      <p:sp>
        <p:nvSpPr>
          <p:cNvPr id="29" name="Arc 28">
            <a:extLst>
              <a:ext uri="{FF2B5EF4-FFF2-40B4-BE49-F238E27FC236}">
                <a16:creationId xmlns:a16="http://schemas.microsoft.com/office/drawing/2014/main" id="{596692A8-E35E-CA72-F46B-8BC1E9D31C7B}"/>
              </a:ext>
            </a:extLst>
          </p:cNvPr>
          <p:cNvSpPr/>
          <p:nvPr/>
        </p:nvSpPr>
        <p:spPr>
          <a:xfrm rot="5400000" flipV="1">
            <a:off x="5779478" y="2427818"/>
            <a:ext cx="385523" cy="322308"/>
          </a:xfrm>
          <a:prstGeom prst="arc">
            <a:avLst>
              <a:gd name="adj1" fmla="val 17471687"/>
              <a:gd name="adj2" fmla="val 5132678"/>
            </a:avLst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nl-NL" sz="1013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8BA45394-E21D-47A0-4674-464A6E51AE51}"/>
              </a:ext>
            </a:extLst>
          </p:cNvPr>
          <p:cNvSpPr/>
          <p:nvPr/>
        </p:nvSpPr>
        <p:spPr>
          <a:xfrm>
            <a:off x="5509219" y="2779645"/>
            <a:ext cx="926423" cy="29036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013" dirty="0">
                <a:solidFill>
                  <a:schemeClr val="bg1"/>
                </a:solidFill>
              </a:rPr>
              <a:t>AOB</a:t>
            </a:r>
            <a:endParaRPr lang="nl-NL" sz="1013" dirty="0">
              <a:solidFill>
                <a:schemeClr val="bg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D72617F-86BF-0EF9-D9A2-2094346ACDE8}"/>
              </a:ext>
            </a:extLst>
          </p:cNvPr>
          <p:cNvSpPr txBox="1"/>
          <p:nvPr/>
        </p:nvSpPr>
        <p:spPr>
          <a:xfrm>
            <a:off x="6738278" y="2408941"/>
            <a:ext cx="405000" cy="211930"/>
          </a:xfrm>
          <a:prstGeom prst="rect">
            <a:avLst/>
          </a:prstGeom>
          <a:noFill/>
        </p:spPr>
        <p:txBody>
          <a:bodyPr wrap="square" lIns="0" tIns="0" rIns="0" bIns="27000" rtlCol="0"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200" dirty="0"/>
              <a:t>NO</a:t>
            </a:r>
            <a:r>
              <a:rPr lang="en-GB" sz="1200" baseline="-25000" dirty="0"/>
              <a:t>2</a:t>
            </a:r>
            <a:r>
              <a:rPr lang="en-GB" sz="1200" baseline="30000" dirty="0"/>
              <a:t>-</a:t>
            </a:r>
            <a:endParaRPr lang="nl-NL" sz="1200" baseline="30000" dirty="0"/>
          </a:p>
        </p:txBody>
      </p:sp>
      <p:sp>
        <p:nvSpPr>
          <p:cNvPr id="32" name="Arc 31">
            <a:extLst>
              <a:ext uri="{FF2B5EF4-FFF2-40B4-BE49-F238E27FC236}">
                <a16:creationId xmlns:a16="http://schemas.microsoft.com/office/drawing/2014/main" id="{C58C494C-2DDD-A63D-B455-F29CCA363D34}"/>
              </a:ext>
            </a:extLst>
          </p:cNvPr>
          <p:cNvSpPr/>
          <p:nvPr/>
        </p:nvSpPr>
        <p:spPr>
          <a:xfrm rot="5400000" flipV="1">
            <a:off x="6930781" y="2417323"/>
            <a:ext cx="385523" cy="322308"/>
          </a:xfrm>
          <a:prstGeom prst="arc">
            <a:avLst>
              <a:gd name="adj1" fmla="val 17143172"/>
              <a:gd name="adj2" fmla="val 5132678"/>
            </a:avLst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nl-NL" sz="1013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BE834B0-EC27-D0FC-F248-808B1901A7D6}"/>
              </a:ext>
            </a:extLst>
          </p:cNvPr>
          <p:cNvSpPr txBox="1"/>
          <p:nvPr/>
        </p:nvSpPr>
        <p:spPr>
          <a:xfrm>
            <a:off x="7090207" y="2407165"/>
            <a:ext cx="405000" cy="211930"/>
          </a:xfrm>
          <a:prstGeom prst="rect">
            <a:avLst/>
          </a:prstGeom>
          <a:noFill/>
        </p:spPr>
        <p:txBody>
          <a:bodyPr wrap="square" lIns="0" tIns="0" rIns="0" bIns="27000" rtlCol="0"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200" dirty="0"/>
              <a:t>NO</a:t>
            </a:r>
            <a:r>
              <a:rPr lang="en-GB" sz="1200" baseline="-25000" dirty="0"/>
              <a:t>3</a:t>
            </a:r>
            <a:r>
              <a:rPr lang="en-GB" sz="1200" baseline="30000" dirty="0"/>
              <a:t>-</a:t>
            </a:r>
            <a:endParaRPr lang="nl-NL" sz="1200" baseline="30000" dirty="0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2E8C2EB5-E75E-F5DB-2D06-A4732A3CE64E}"/>
              </a:ext>
            </a:extLst>
          </p:cNvPr>
          <p:cNvSpPr/>
          <p:nvPr/>
        </p:nvSpPr>
        <p:spPr>
          <a:xfrm>
            <a:off x="6659325" y="2775442"/>
            <a:ext cx="926423" cy="290362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013" dirty="0">
                <a:solidFill>
                  <a:schemeClr val="tx1"/>
                </a:solidFill>
              </a:rPr>
              <a:t>NOB</a:t>
            </a:r>
            <a:endParaRPr lang="nl-NL" sz="1013" dirty="0">
              <a:solidFill>
                <a:schemeClr val="tx1"/>
              </a:solidFill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05DF442D-7C1B-6AD7-4080-E1F401556239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9823" y="2749532"/>
            <a:ext cx="406955" cy="342180"/>
          </a:xfrm>
          <a:prstGeom prst="rect">
            <a:avLst/>
          </a:prstGeom>
        </p:spPr>
      </p:pic>
      <p:sp>
        <p:nvSpPr>
          <p:cNvPr id="36" name="Arc 35">
            <a:extLst>
              <a:ext uri="{FF2B5EF4-FFF2-40B4-BE49-F238E27FC236}">
                <a16:creationId xmlns:a16="http://schemas.microsoft.com/office/drawing/2014/main" id="{8D06AF21-AE47-B140-4D85-BADE9F1FA594}"/>
              </a:ext>
            </a:extLst>
          </p:cNvPr>
          <p:cNvSpPr/>
          <p:nvPr/>
        </p:nvSpPr>
        <p:spPr>
          <a:xfrm rot="5400000" flipV="1">
            <a:off x="4801368" y="2483810"/>
            <a:ext cx="385523" cy="322308"/>
          </a:xfrm>
          <a:prstGeom prst="arc">
            <a:avLst>
              <a:gd name="adj1" fmla="val 17471687"/>
              <a:gd name="adj2" fmla="val 5132678"/>
            </a:avLst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nl-NL" sz="1013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C527527-7B44-6DF5-29F5-07A3B3B69ECE}"/>
              </a:ext>
            </a:extLst>
          </p:cNvPr>
          <p:cNvSpPr txBox="1"/>
          <p:nvPr/>
        </p:nvSpPr>
        <p:spPr>
          <a:xfrm>
            <a:off x="4618260" y="2472512"/>
            <a:ext cx="405000" cy="211930"/>
          </a:xfrm>
          <a:prstGeom prst="rect">
            <a:avLst/>
          </a:prstGeom>
          <a:noFill/>
        </p:spPr>
        <p:txBody>
          <a:bodyPr wrap="square" lIns="0" tIns="0" rIns="0" bIns="27000" rtlCol="0"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200" dirty="0"/>
              <a:t>NO</a:t>
            </a:r>
            <a:r>
              <a:rPr lang="en-GB" sz="1200" baseline="-25000" dirty="0"/>
              <a:t>2</a:t>
            </a:r>
            <a:r>
              <a:rPr lang="en-GB" sz="1200" baseline="30000" dirty="0"/>
              <a:t>-</a:t>
            </a:r>
            <a:endParaRPr lang="nl-NL" sz="1200" baseline="300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F17644E-C37E-3C23-2C84-AFEE722F3ED4}"/>
              </a:ext>
            </a:extLst>
          </p:cNvPr>
          <p:cNvSpPr txBox="1"/>
          <p:nvPr/>
        </p:nvSpPr>
        <p:spPr>
          <a:xfrm>
            <a:off x="4975589" y="2472512"/>
            <a:ext cx="405000" cy="211930"/>
          </a:xfrm>
          <a:prstGeom prst="rect">
            <a:avLst/>
          </a:prstGeom>
          <a:noFill/>
        </p:spPr>
        <p:txBody>
          <a:bodyPr wrap="square" lIns="0" tIns="0" rIns="0" bIns="27000" rtlCol="0"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200" dirty="0"/>
              <a:t>NO</a:t>
            </a:r>
            <a:endParaRPr lang="nl-NL" sz="1200" baseline="300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48C9FD2-2CAD-872D-F23D-A1442846FE35}"/>
              </a:ext>
            </a:extLst>
          </p:cNvPr>
          <p:cNvSpPr txBox="1"/>
          <p:nvPr/>
        </p:nvSpPr>
        <p:spPr>
          <a:xfrm>
            <a:off x="4799822" y="3018303"/>
            <a:ext cx="435456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13" dirty="0" err="1"/>
              <a:t>NirK</a:t>
            </a:r>
            <a:endParaRPr lang="nl-NL" sz="1013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13D985C-72CB-0E88-9CBA-352A3AC5DAFA}"/>
              </a:ext>
            </a:extLst>
          </p:cNvPr>
          <p:cNvSpPr txBox="1"/>
          <p:nvPr/>
        </p:nvSpPr>
        <p:spPr>
          <a:xfrm>
            <a:off x="4461200" y="3995502"/>
            <a:ext cx="405000" cy="258096"/>
          </a:xfrm>
          <a:prstGeom prst="rect">
            <a:avLst/>
          </a:prstGeom>
          <a:noFill/>
        </p:spPr>
        <p:txBody>
          <a:bodyPr wrap="square" lIns="0" tIns="0" rIns="0" bIns="27000" rtlCol="0"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500" dirty="0"/>
              <a:t>NO</a:t>
            </a:r>
            <a:r>
              <a:rPr lang="en-GB" sz="1500" baseline="-25000" dirty="0"/>
              <a:t>3</a:t>
            </a:r>
            <a:r>
              <a:rPr lang="en-GB" sz="1500" baseline="30000" dirty="0"/>
              <a:t>-</a:t>
            </a:r>
            <a:endParaRPr lang="nl-NL" sz="1500" baseline="300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759071D-569E-A48F-912C-626425000673}"/>
              </a:ext>
            </a:extLst>
          </p:cNvPr>
          <p:cNvSpPr txBox="1"/>
          <p:nvPr/>
        </p:nvSpPr>
        <p:spPr>
          <a:xfrm>
            <a:off x="5315154" y="3995502"/>
            <a:ext cx="432000" cy="258096"/>
          </a:xfrm>
          <a:prstGeom prst="rect">
            <a:avLst/>
          </a:prstGeom>
          <a:noFill/>
        </p:spPr>
        <p:txBody>
          <a:bodyPr wrap="square" lIns="0" tIns="0" rIns="0" bIns="27000" rtlCol="0"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500" dirty="0"/>
              <a:t>NO</a:t>
            </a:r>
            <a:r>
              <a:rPr lang="en-GB" sz="1500" baseline="-25000" dirty="0"/>
              <a:t>2</a:t>
            </a:r>
            <a:r>
              <a:rPr lang="en-GB" sz="1500" baseline="30000" dirty="0"/>
              <a:t>-</a:t>
            </a:r>
            <a:endParaRPr lang="nl-NL" sz="1500" baseline="3000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C80B370-2BE2-62B5-18D5-DEEF5E11C784}"/>
              </a:ext>
            </a:extLst>
          </p:cNvPr>
          <p:cNvSpPr txBox="1"/>
          <p:nvPr/>
        </p:nvSpPr>
        <p:spPr>
          <a:xfrm>
            <a:off x="6161964" y="3995502"/>
            <a:ext cx="324000" cy="258096"/>
          </a:xfrm>
          <a:prstGeom prst="rect">
            <a:avLst/>
          </a:prstGeom>
          <a:noFill/>
        </p:spPr>
        <p:txBody>
          <a:bodyPr wrap="square" lIns="0" tIns="0" rIns="0" bIns="27000" rtlCol="0"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500" dirty="0"/>
              <a:t>NO</a:t>
            </a:r>
            <a:endParaRPr lang="nl-NL" sz="1500" baseline="300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1913949-ABDC-7E5B-65C6-896EF89BEBEF}"/>
              </a:ext>
            </a:extLst>
          </p:cNvPr>
          <p:cNvSpPr txBox="1"/>
          <p:nvPr/>
        </p:nvSpPr>
        <p:spPr>
          <a:xfrm>
            <a:off x="6767592" y="3995502"/>
            <a:ext cx="405000" cy="258096"/>
          </a:xfrm>
          <a:prstGeom prst="rect">
            <a:avLst/>
          </a:prstGeom>
          <a:noFill/>
        </p:spPr>
        <p:txBody>
          <a:bodyPr wrap="square" lIns="0" tIns="0" rIns="0" bIns="27000" rtlCol="0"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500" dirty="0"/>
              <a:t>N</a:t>
            </a:r>
            <a:r>
              <a:rPr lang="en-GB" sz="1500" baseline="-25000" dirty="0"/>
              <a:t>2</a:t>
            </a:r>
            <a:r>
              <a:rPr lang="en-GB" sz="1500" dirty="0"/>
              <a:t>O</a:t>
            </a:r>
            <a:endParaRPr lang="nl-NL" sz="1500" baseline="300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31CCC7C-EDD3-5805-5677-099DA94F9D79}"/>
              </a:ext>
            </a:extLst>
          </p:cNvPr>
          <p:cNvSpPr txBox="1"/>
          <p:nvPr/>
        </p:nvSpPr>
        <p:spPr>
          <a:xfrm>
            <a:off x="7616108" y="3995502"/>
            <a:ext cx="270000" cy="258096"/>
          </a:xfrm>
          <a:prstGeom prst="rect">
            <a:avLst/>
          </a:prstGeom>
          <a:noFill/>
        </p:spPr>
        <p:txBody>
          <a:bodyPr wrap="square" lIns="0" tIns="0" rIns="0" bIns="27000" rtlCol="0"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500" dirty="0"/>
              <a:t>N</a:t>
            </a:r>
            <a:r>
              <a:rPr lang="en-GB" sz="1500" baseline="-25000" dirty="0"/>
              <a:t>2</a:t>
            </a:r>
            <a:endParaRPr lang="nl-NL" sz="1500" baseline="30000" dirty="0"/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1DC879D1-3519-79CE-C15E-E1E0E0BA6518}"/>
              </a:ext>
            </a:extLst>
          </p:cNvPr>
          <p:cNvCxnSpPr>
            <a:cxnSpLocks/>
            <a:stCxn id="40" idx="3"/>
            <a:endCxn id="41" idx="1"/>
          </p:cNvCxnSpPr>
          <p:nvPr/>
        </p:nvCxnSpPr>
        <p:spPr>
          <a:xfrm>
            <a:off x="4866201" y="4124550"/>
            <a:ext cx="448954" cy="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DCF800F9-C9AA-904A-AA4D-56C05D2BDBCC}"/>
              </a:ext>
            </a:extLst>
          </p:cNvPr>
          <p:cNvCxnSpPr>
            <a:cxnSpLocks/>
            <a:stCxn id="41" idx="3"/>
            <a:endCxn id="42" idx="1"/>
          </p:cNvCxnSpPr>
          <p:nvPr/>
        </p:nvCxnSpPr>
        <p:spPr>
          <a:xfrm>
            <a:off x="5747154" y="4124550"/>
            <a:ext cx="414810" cy="0"/>
          </a:xfrm>
          <a:prstGeom prst="straightConnector1">
            <a:avLst/>
          </a:prstGeom>
          <a:ln w="19050">
            <a:solidFill>
              <a:srgbClr val="42813F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D5DB9AD1-F05F-176F-478A-4A5A72090614}"/>
              </a:ext>
            </a:extLst>
          </p:cNvPr>
          <p:cNvCxnSpPr>
            <a:cxnSpLocks/>
            <a:stCxn id="42" idx="3"/>
            <a:endCxn id="43" idx="1"/>
          </p:cNvCxnSpPr>
          <p:nvPr/>
        </p:nvCxnSpPr>
        <p:spPr>
          <a:xfrm>
            <a:off x="6485964" y="4124550"/>
            <a:ext cx="28162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B9169879-B9A1-95B8-3D45-96AF306EBC39}"/>
              </a:ext>
            </a:extLst>
          </p:cNvPr>
          <p:cNvCxnSpPr>
            <a:cxnSpLocks/>
            <a:stCxn id="43" idx="3"/>
            <a:endCxn id="44" idx="1"/>
          </p:cNvCxnSpPr>
          <p:nvPr/>
        </p:nvCxnSpPr>
        <p:spPr>
          <a:xfrm>
            <a:off x="7172592" y="4124550"/>
            <a:ext cx="443516" cy="0"/>
          </a:xfrm>
          <a:prstGeom prst="straightConnector1">
            <a:avLst/>
          </a:prstGeom>
          <a:ln w="19050">
            <a:solidFill>
              <a:srgbClr val="89C486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60F6D3F9-F1A0-0892-AF7A-5642D37DE123}"/>
              </a:ext>
            </a:extLst>
          </p:cNvPr>
          <p:cNvSpPr txBox="1"/>
          <p:nvPr/>
        </p:nvSpPr>
        <p:spPr>
          <a:xfrm>
            <a:off x="4859121" y="3884558"/>
            <a:ext cx="415018" cy="40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13" b="1" dirty="0">
                <a:solidFill>
                  <a:schemeClr val="bg1">
                    <a:lumMod val="50000"/>
                  </a:schemeClr>
                </a:solidFill>
              </a:rPr>
              <a:t>Nar</a:t>
            </a:r>
          </a:p>
          <a:p>
            <a:r>
              <a:rPr lang="en-GB" sz="1013" b="1" dirty="0">
                <a:solidFill>
                  <a:schemeClr val="bg1">
                    <a:lumMod val="50000"/>
                  </a:schemeClr>
                </a:solidFill>
              </a:rPr>
              <a:t>Nap</a:t>
            </a:r>
            <a:endParaRPr lang="nl-NL" sz="1013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94722D0-E5FB-2DC0-F85B-EFFC7602E6B9}"/>
              </a:ext>
            </a:extLst>
          </p:cNvPr>
          <p:cNvSpPr txBox="1"/>
          <p:nvPr/>
        </p:nvSpPr>
        <p:spPr>
          <a:xfrm>
            <a:off x="5781036" y="3928212"/>
            <a:ext cx="351564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13" b="1" dirty="0">
                <a:solidFill>
                  <a:srgbClr val="42813F"/>
                </a:solidFill>
              </a:rPr>
              <a:t>Nir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82D3ADE-AF26-CCFB-84A8-1F500560A4C2}"/>
              </a:ext>
            </a:extLst>
          </p:cNvPr>
          <p:cNvSpPr txBox="1"/>
          <p:nvPr/>
        </p:nvSpPr>
        <p:spPr>
          <a:xfrm>
            <a:off x="7184951" y="3903399"/>
            <a:ext cx="401793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13" b="1" dirty="0">
                <a:solidFill>
                  <a:srgbClr val="89C486"/>
                </a:solidFill>
              </a:rPr>
              <a:t>Nos</a:t>
            </a:r>
          </a:p>
        </p:txBody>
      </p:sp>
    </p:spTree>
    <p:extLst>
      <p:ext uri="{BB962C8B-B14F-4D97-AF65-F5344CB8AC3E}">
        <p14:creationId xmlns:p14="http://schemas.microsoft.com/office/powerpoint/2010/main" val="1217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B1E4907F-5753-34D8-64F0-7AAF5F355AFC}"/>
              </a:ext>
            </a:extLst>
          </p:cNvPr>
          <p:cNvSpPr txBox="1">
            <a:spLocks/>
          </p:cNvSpPr>
          <p:nvPr/>
        </p:nvSpPr>
        <p:spPr>
          <a:xfrm>
            <a:off x="532210" y="234717"/>
            <a:ext cx="8079581" cy="498081"/>
          </a:xfrm>
          <a:prstGeom prst="rect">
            <a:avLst/>
          </a:prstGeom>
        </p:spPr>
        <p:txBody>
          <a:bodyPr vert="horz" lIns="68580" tIns="34290" rIns="68580" bIns="34290" rtlCol="0" anchor="ctr">
            <a:normAutofit fontScale="97500" lnSpcReduction="10000"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075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Metabolome</a:t>
            </a: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9EC7618E-4437-C247-E4F2-79035D8891C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03337663"/>
              </p:ext>
            </p:extLst>
          </p:nvPr>
        </p:nvGraphicFramePr>
        <p:xfrm>
          <a:off x="412573" y="764759"/>
          <a:ext cx="4498864" cy="18057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37EE7816-001B-DDB8-1591-C0CF931990A9}"/>
              </a:ext>
            </a:extLst>
          </p:cNvPr>
          <p:cNvSpPr/>
          <p:nvPr/>
        </p:nvSpPr>
        <p:spPr>
          <a:xfrm>
            <a:off x="1176557" y="2227224"/>
            <a:ext cx="3250047" cy="312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nl-NL" sz="1013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52DE40-4028-E269-B307-E73E7A10EAA0}"/>
              </a:ext>
            </a:extLst>
          </p:cNvPr>
          <p:cNvSpPr txBox="1"/>
          <p:nvPr/>
        </p:nvSpPr>
        <p:spPr>
          <a:xfrm>
            <a:off x="2286862" y="1480619"/>
            <a:ext cx="55793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500" b="1" dirty="0">
                <a:solidFill>
                  <a:schemeClr val="bg1">
                    <a:lumMod val="65000"/>
                  </a:schemeClr>
                </a:solidFill>
              </a:rPr>
              <a:t>N</a:t>
            </a:r>
            <a:r>
              <a:rPr lang="en-GB" sz="1500" b="1" baseline="-25000" dirty="0">
                <a:solidFill>
                  <a:schemeClr val="bg1">
                    <a:lumMod val="65000"/>
                  </a:schemeClr>
                </a:solidFill>
              </a:rPr>
              <a:t>2</a:t>
            </a:r>
            <a:r>
              <a:rPr lang="en-GB" sz="1500" b="1" dirty="0">
                <a:solidFill>
                  <a:schemeClr val="bg1">
                    <a:lumMod val="65000"/>
                  </a:schemeClr>
                </a:solidFill>
              </a:rPr>
              <a:t>O</a:t>
            </a:r>
            <a:endParaRPr lang="nl-NL" sz="15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51FF211-AA8E-A0E7-55FD-4E5241E1439D}"/>
              </a:ext>
            </a:extLst>
          </p:cNvPr>
          <p:cNvSpPr txBox="1"/>
          <p:nvPr/>
        </p:nvSpPr>
        <p:spPr>
          <a:xfrm>
            <a:off x="3334033" y="1003565"/>
            <a:ext cx="64511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500" b="1" dirty="0"/>
              <a:t>NO</a:t>
            </a:r>
            <a:r>
              <a:rPr lang="en-GB" sz="1500" b="1" baseline="-25000" dirty="0"/>
              <a:t>2</a:t>
            </a:r>
            <a:r>
              <a:rPr lang="en-GB" sz="1500" b="1" baseline="30000" dirty="0"/>
              <a:t>-</a:t>
            </a:r>
            <a:endParaRPr lang="nl-NL" sz="1500" b="1" baseline="300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D4752CF-A63F-E4BB-24AB-C5F2173E6ACA}"/>
              </a:ext>
            </a:extLst>
          </p:cNvPr>
          <p:cNvSpPr txBox="1"/>
          <p:nvPr/>
        </p:nvSpPr>
        <p:spPr>
          <a:xfrm>
            <a:off x="2255539" y="971854"/>
            <a:ext cx="92747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50" dirty="0"/>
              <a:t>Temperature</a:t>
            </a:r>
            <a:endParaRPr lang="nl-NL" sz="1050" dirty="0"/>
          </a:p>
        </p:txBody>
      </p:sp>
      <p:graphicFrame>
        <p:nvGraphicFramePr>
          <p:cNvPr id="15" name="Chart 14">
            <a:extLst>
              <a:ext uri="{FF2B5EF4-FFF2-40B4-BE49-F238E27FC236}">
                <a16:creationId xmlns:a16="http://schemas.microsoft.com/office/drawing/2014/main" id="{226F0D6C-EA5E-D3E7-1E01-0BD63EEAE02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03754824"/>
              </p:ext>
            </p:extLst>
          </p:nvPr>
        </p:nvGraphicFramePr>
        <p:xfrm>
          <a:off x="398286" y="2192670"/>
          <a:ext cx="4014031" cy="1574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TextBox 47">
            <a:extLst>
              <a:ext uri="{FF2B5EF4-FFF2-40B4-BE49-F238E27FC236}">
                <a16:creationId xmlns:a16="http://schemas.microsoft.com/office/drawing/2014/main" id="{84DABBC7-8215-6941-7AC0-9F1F00EBDE33}"/>
              </a:ext>
            </a:extLst>
          </p:cNvPr>
          <p:cNvSpPr txBox="1"/>
          <p:nvPr/>
        </p:nvSpPr>
        <p:spPr>
          <a:xfrm>
            <a:off x="2740417" y="2406314"/>
            <a:ext cx="1290498" cy="41549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square" rtlCol="0" anchor="t"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050" dirty="0">
                <a:solidFill>
                  <a:schemeClr val="accent1"/>
                </a:solidFill>
              </a:rPr>
              <a:t>NO</a:t>
            </a:r>
            <a:r>
              <a:rPr lang="nl-NL" sz="1050" baseline="-25000" dirty="0">
                <a:solidFill>
                  <a:schemeClr val="accent1"/>
                </a:solidFill>
              </a:rPr>
              <a:t>2</a:t>
            </a:r>
            <a:r>
              <a:rPr lang="nl-NL" sz="1050" baseline="30000" dirty="0">
                <a:solidFill>
                  <a:schemeClr val="accent1"/>
                </a:solidFill>
              </a:rPr>
              <a:t>-</a:t>
            </a:r>
            <a:r>
              <a:rPr lang="nl-NL" sz="1050" dirty="0">
                <a:solidFill>
                  <a:schemeClr val="accent1"/>
                </a:solidFill>
              </a:rPr>
              <a:t> source </a:t>
            </a:r>
            <a:r>
              <a:rPr lang="nl-NL" sz="1050" dirty="0" err="1">
                <a:solidFill>
                  <a:schemeClr val="accent1"/>
                </a:solidFill>
              </a:rPr>
              <a:t>potential</a:t>
            </a:r>
            <a:endParaRPr lang="nl-NL" sz="1050" dirty="0">
              <a:solidFill>
                <a:schemeClr val="accent1"/>
              </a:solidFill>
            </a:endParaRPr>
          </a:p>
        </p:txBody>
      </p:sp>
      <p:sp>
        <p:nvSpPr>
          <p:cNvPr id="17" name="TextBox 49">
            <a:extLst>
              <a:ext uri="{FF2B5EF4-FFF2-40B4-BE49-F238E27FC236}">
                <a16:creationId xmlns:a16="http://schemas.microsoft.com/office/drawing/2014/main" id="{F7EEB223-F247-4578-A1DD-0C4BBEFDDF96}"/>
              </a:ext>
            </a:extLst>
          </p:cNvPr>
          <p:cNvSpPr txBox="1"/>
          <p:nvPr/>
        </p:nvSpPr>
        <p:spPr>
          <a:xfrm>
            <a:off x="1991239" y="3445054"/>
            <a:ext cx="1140986" cy="41549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square" rtlCol="0" anchor="t"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nl-NL" sz="1050" dirty="0">
                <a:solidFill>
                  <a:srgbClr val="42813F"/>
                </a:solidFill>
              </a:rPr>
              <a:t>NO</a:t>
            </a:r>
            <a:r>
              <a:rPr lang="nl-NL" sz="1050" baseline="-25000" dirty="0">
                <a:solidFill>
                  <a:srgbClr val="42813F"/>
                </a:solidFill>
              </a:rPr>
              <a:t>2</a:t>
            </a:r>
            <a:r>
              <a:rPr lang="nl-NL" sz="1050" baseline="30000" dirty="0">
                <a:solidFill>
                  <a:srgbClr val="42813F"/>
                </a:solidFill>
              </a:rPr>
              <a:t>-</a:t>
            </a:r>
            <a:r>
              <a:rPr lang="nl-NL" sz="1050" dirty="0">
                <a:solidFill>
                  <a:srgbClr val="42813F"/>
                </a:solidFill>
              </a:rPr>
              <a:t> </a:t>
            </a:r>
            <a:r>
              <a:rPr lang="nl-NL" sz="1050" dirty="0" err="1">
                <a:solidFill>
                  <a:srgbClr val="42813F"/>
                </a:solidFill>
              </a:rPr>
              <a:t>sink</a:t>
            </a:r>
            <a:r>
              <a:rPr lang="nl-NL" sz="1050" dirty="0">
                <a:solidFill>
                  <a:srgbClr val="42813F"/>
                </a:solidFill>
              </a:rPr>
              <a:t> </a:t>
            </a:r>
            <a:r>
              <a:rPr lang="nl-NL" sz="1050" dirty="0" err="1">
                <a:solidFill>
                  <a:srgbClr val="42813F"/>
                </a:solidFill>
              </a:rPr>
              <a:t>potential</a:t>
            </a:r>
            <a:endParaRPr lang="nl-NL" sz="1050" dirty="0">
              <a:solidFill>
                <a:srgbClr val="42813F"/>
              </a:solidFill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64FAB03B-22AF-DF51-7A33-7B43AC080755}"/>
              </a:ext>
            </a:extLst>
          </p:cNvPr>
          <p:cNvSpPr/>
          <p:nvPr/>
        </p:nvSpPr>
        <p:spPr>
          <a:xfrm>
            <a:off x="5290060" y="2699817"/>
            <a:ext cx="594000" cy="270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013" dirty="0">
                <a:solidFill>
                  <a:schemeClr val="bg1"/>
                </a:solidFill>
              </a:rPr>
              <a:t>AOB</a:t>
            </a:r>
            <a:endParaRPr lang="nl-NL" sz="1013" dirty="0">
              <a:solidFill>
                <a:schemeClr val="bg1"/>
              </a:solidFill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87E9C9F-3756-0219-7D30-8D6ECEC2BC5D}"/>
              </a:ext>
            </a:extLst>
          </p:cNvPr>
          <p:cNvSpPr/>
          <p:nvPr/>
        </p:nvSpPr>
        <p:spPr>
          <a:xfrm>
            <a:off x="6784679" y="2700924"/>
            <a:ext cx="594000" cy="27000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013" dirty="0">
                <a:solidFill>
                  <a:schemeClr val="tx1"/>
                </a:solidFill>
              </a:rPr>
              <a:t>NOB</a:t>
            </a:r>
            <a:endParaRPr lang="nl-NL" sz="1013" dirty="0">
              <a:solidFill>
                <a:schemeClr val="tx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08ADDB8-6777-2C2E-7B5C-C6365EAACDA4}"/>
              </a:ext>
            </a:extLst>
          </p:cNvPr>
          <p:cNvSpPr txBox="1"/>
          <p:nvPr/>
        </p:nvSpPr>
        <p:spPr>
          <a:xfrm>
            <a:off x="6099562" y="2669054"/>
            <a:ext cx="480091" cy="331526"/>
          </a:xfrm>
          <a:prstGeom prst="rect">
            <a:avLst/>
          </a:prstGeom>
          <a:noFill/>
        </p:spPr>
        <p:txBody>
          <a:bodyPr wrap="square" lIns="27000" tIns="27000" rIns="27000" bIns="27000" rtlCol="0"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800" dirty="0"/>
              <a:t>NO</a:t>
            </a:r>
            <a:r>
              <a:rPr lang="en-GB" sz="1800" baseline="-25000" dirty="0"/>
              <a:t>2</a:t>
            </a:r>
            <a:r>
              <a:rPr lang="en-GB" sz="1800" baseline="30000" dirty="0"/>
              <a:t>-</a:t>
            </a:r>
            <a:endParaRPr lang="nl-NL" sz="1800" baseline="30000" dirty="0"/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B63A3439-48F2-D105-7525-DE30C014ADF6}"/>
              </a:ext>
            </a:extLst>
          </p:cNvPr>
          <p:cNvCxnSpPr>
            <a:cxnSpLocks/>
            <a:stCxn id="18" idx="3"/>
            <a:endCxn id="20" idx="1"/>
          </p:cNvCxnSpPr>
          <p:nvPr/>
        </p:nvCxnSpPr>
        <p:spPr>
          <a:xfrm>
            <a:off x="5884060" y="2834817"/>
            <a:ext cx="21550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A9B49274-AD9C-3769-68CB-2D31DD0F3A1E}"/>
              </a:ext>
            </a:extLst>
          </p:cNvPr>
          <p:cNvCxnSpPr>
            <a:cxnSpLocks/>
            <a:stCxn id="20" idx="3"/>
            <a:endCxn id="19" idx="1"/>
          </p:cNvCxnSpPr>
          <p:nvPr/>
        </p:nvCxnSpPr>
        <p:spPr>
          <a:xfrm>
            <a:off x="6579653" y="2834817"/>
            <a:ext cx="205027" cy="1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DF11FFE5-025D-44E2-DD52-6730232A1F89}"/>
              </a:ext>
            </a:extLst>
          </p:cNvPr>
          <p:cNvSpPr/>
          <p:nvPr/>
        </p:nvSpPr>
        <p:spPr>
          <a:xfrm>
            <a:off x="5290060" y="3262775"/>
            <a:ext cx="594000" cy="270000"/>
          </a:xfrm>
          <a:prstGeom prst="roundRect">
            <a:avLst>
              <a:gd name="adj" fmla="val 50000"/>
            </a:avLst>
          </a:prstGeom>
          <a:solidFill>
            <a:srgbClr val="7FBF7B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013" dirty="0">
                <a:solidFill>
                  <a:schemeClr val="tx1"/>
                </a:solidFill>
              </a:rPr>
              <a:t>DEN</a:t>
            </a:r>
            <a:endParaRPr lang="nl-NL" sz="1013" dirty="0">
              <a:solidFill>
                <a:schemeClr val="tx1"/>
              </a:solidFill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BA57C62D-CC54-7D8E-D2F3-0E0004B9077E}"/>
              </a:ext>
            </a:extLst>
          </p:cNvPr>
          <p:cNvSpPr/>
          <p:nvPr/>
        </p:nvSpPr>
        <p:spPr>
          <a:xfrm>
            <a:off x="6784679" y="3263882"/>
            <a:ext cx="594000" cy="270000"/>
          </a:xfrm>
          <a:prstGeom prst="roundRect">
            <a:avLst>
              <a:gd name="adj" fmla="val 50000"/>
            </a:avLst>
          </a:prstGeom>
          <a:solidFill>
            <a:srgbClr val="D4E9D3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013" dirty="0">
                <a:solidFill>
                  <a:schemeClr val="tx1"/>
                </a:solidFill>
              </a:rPr>
              <a:t>DEN</a:t>
            </a:r>
            <a:endParaRPr lang="nl-NL" sz="1013" dirty="0">
              <a:solidFill>
                <a:schemeClr val="tx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E226D55-EA44-AD53-3899-FBBEA607D0BB}"/>
              </a:ext>
            </a:extLst>
          </p:cNvPr>
          <p:cNvSpPr txBox="1"/>
          <p:nvPr/>
        </p:nvSpPr>
        <p:spPr>
          <a:xfrm>
            <a:off x="6099562" y="3232012"/>
            <a:ext cx="480091" cy="331526"/>
          </a:xfrm>
          <a:prstGeom prst="rect">
            <a:avLst/>
          </a:prstGeom>
          <a:noFill/>
        </p:spPr>
        <p:txBody>
          <a:bodyPr wrap="square" lIns="27000" tIns="27000" rIns="27000" bIns="27000" rtlCol="0"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800" dirty="0"/>
              <a:t>NO</a:t>
            </a:r>
            <a:r>
              <a:rPr lang="en-GB" sz="1800" baseline="-25000" dirty="0"/>
              <a:t>2</a:t>
            </a:r>
            <a:r>
              <a:rPr lang="en-GB" sz="1800" baseline="30000" dirty="0"/>
              <a:t>-</a:t>
            </a:r>
            <a:endParaRPr lang="nl-NL" sz="1800" baseline="30000" dirty="0"/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92E7A459-1161-B4AB-1097-99A22B336F5C}"/>
              </a:ext>
            </a:extLst>
          </p:cNvPr>
          <p:cNvCxnSpPr>
            <a:cxnSpLocks/>
            <a:stCxn id="23" idx="3"/>
            <a:endCxn id="25" idx="1"/>
          </p:cNvCxnSpPr>
          <p:nvPr/>
        </p:nvCxnSpPr>
        <p:spPr>
          <a:xfrm>
            <a:off x="5884060" y="3397775"/>
            <a:ext cx="21550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CD082532-512F-6D56-DA55-33309B454284}"/>
              </a:ext>
            </a:extLst>
          </p:cNvPr>
          <p:cNvCxnSpPr>
            <a:cxnSpLocks/>
            <a:stCxn id="25" idx="3"/>
            <a:endCxn id="24" idx="1"/>
          </p:cNvCxnSpPr>
          <p:nvPr/>
        </p:nvCxnSpPr>
        <p:spPr>
          <a:xfrm>
            <a:off x="6579653" y="3397775"/>
            <a:ext cx="205027" cy="110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8" name="Chart 27">
            <a:extLst>
              <a:ext uri="{FF2B5EF4-FFF2-40B4-BE49-F238E27FC236}">
                <a16:creationId xmlns:a16="http://schemas.microsoft.com/office/drawing/2014/main" id="{6889D1B5-425F-1617-060D-B2758175740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34444135"/>
              </p:ext>
            </p:extLst>
          </p:nvPr>
        </p:nvGraphicFramePr>
        <p:xfrm>
          <a:off x="397850" y="3729910"/>
          <a:ext cx="4014900" cy="12693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9" name="TextBox 51">
            <a:extLst>
              <a:ext uri="{FF2B5EF4-FFF2-40B4-BE49-F238E27FC236}">
                <a16:creationId xmlns:a16="http://schemas.microsoft.com/office/drawing/2014/main" id="{0931F06F-4CA5-2BCE-4D30-46682E5C3085}"/>
              </a:ext>
            </a:extLst>
          </p:cNvPr>
          <p:cNvSpPr txBox="1"/>
          <p:nvPr/>
        </p:nvSpPr>
        <p:spPr>
          <a:xfrm>
            <a:off x="2373631" y="4202801"/>
            <a:ext cx="1113334" cy="41549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square" rtlCol="0" anchor="t"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050" dirty="0">
                <a:solidFill>
                  <a:srgbClr val="42813F"/>
                </a:solidFill>
              </a:rPr>
              <a:t>N</a:t>
            </a:r>
            <a:r>
              <a:rPr lang="nl-NL" sz="1050" baseline="-25000" dirty="0">
                <a:solidFill>
                  <a:srgbClr val="42813F"/>
                </a:solidFill>
              </a:rPr>
              <a:t>2</a:t>
            </a:r>
            <a:r>
              <a:rPr lang="nl-NL" sz="1050" dirty="0">
                <a:solidFill>
                  <a:srgbClr val="42813F"/>
                </a:solidFill>
              </a:rPr>
              <a:t>O </a:t>
            </a:r>
            <a:r>
              <a:rPr lang="nl-NL" sz="1050" dirty="0" err="1">
                <a:solidFill>
                  <a:srgbClr val="42813F"/>
                </a:solidFill>
              </a:rPr>
              <a:t>sink</a:t>
            </a:r>
            <a:r>
              <a:rPr lang="nl-NL" sz="1050" dirty="0">
                <a:solidFill>
                  <a:srgbClr val="42813F"/>
                </a:solidFill>
              </a:rPr>
              <a:t> </a:t>
            </a:r>
            <a:r>
              <a:rPr lang="nl-NL" sz="1050" dirty="0" err="1">
                <a:solidFill>
                  <a:srgbClr val="42813F"/>
                </a:solidFill>
              </a:rPr>
              <a:t>potential</a:t>
            </a:r>
            <a:endParaRPr lang="nl-NL" sz="1050" dirty="0">
              <a:solidFill>
                <a:srgbClr val="42813F"/>
              </a:solidFill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6A422643-DD99-568A-E789-60DB1AFF50CF}"/>
              </a:ext>
            </a:extLst>
          </p:cNvPr>
          <p:cNvSpPr/>
          <p:nvPr/>
        </p:nvSpPr>
        <p:spPr>
          <a:xfrm>
            <a:off x="5290060" y="4129827"/>
            <a:ext cx="594000" cy="270000"/>
          </a:xfrm>
          <a:prstGeom prst="roundRect">
            <a:avLst>
              <a:gd name="adj" fmla="val 50000"/>
            </a:avLst>
          </a:prstGeom>
          <a:solidFill>
            <a:srgbClr val="D4E9D3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013" dirty="0">
                <a:solidFill>
                  <a:schemeClr val="tx1"/>
                </a:solidFill>
              </a:rPr>
              <a:t>DEN</a:t>
            </a:r>
            <a:endParaRPr lang="nl-NL" sz="1013" dirty="0">
              <a:solidFill>
                <a:schemeClr val="tx1"/>
              </a:solidFill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D608B6A2-CEA9-7DA8-97F0-57176F93EEA0}"/>
              </a:ext>
            </a:extLst>
          </p:cNvPr>
          <p:cNvSpPr/>
          <p:nvPr/>
        </p:nvSpPr>
        <p:spPr>
          <a:xfrm>
            <a:off x="6784679" y="4130934"/>
            <a:ext cx="594000" cy="270000"/>
          </a:xfrm>
          <a:prstGeom prst="roundRect">
            <a:avLst>
              <a:gd name="adj" fmla="val 50000"/>
            </a:avLst>
          </a:prstGeom>
          <a:solidFill>
            <a:srgbClr val="EFF7EF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013" dirty="0">
                <a:solidFill>
                  <a:schemeClr val="tx1"/>
                </a:solidFill>
              </a:rPr>
              <a:t>DEN</a:t>
            </a:r>
            <a:endParaRPr lang="nl-NL" sz="1013" dirty="0">
              <a:solidFill>
                <a:schemeClr val="tx1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EC212DF-CCF3-8BE6-1817-0F99208BD5B7}"/>
              </a:ext>
            </a:extLst>
          </p:cNvPr>
          <p:cNvSpPr txBox="1"/>
          <p:nvPr/>
        </p:nvSpPr>
        <p:spPr>
          <a:xfrm>
            <a:off x="6099562" y="4099064"/>
            <a:ext cx="480091" cy="331526"/>
          </a:xfrm>
          <a:prstGeom prst="rect">
            <a:avLst/>
          </a:prstGeom>
          <a:noFill/>
        </p:spPr>
        <p:txBody>
          <a:bodyPr wrap="square" lIns="27000" tIns="27000" rIns="27000" bIns="27000" rtlCol="0"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800" dirty="0"/>
              <a:t>N</a:t>
            </a:r>
            <a:r>
              <a:rPr lang="en-GB" sz="1800" baseline="-25000" dirty="0"/>
              <a:t>2</a:t>
            </a:r>
            <a:r>
              <a:rPr lang="en-GB" sz="1800" dirty="0"/>
              <a:t>O</a:t>
            </a:r>
            <a:endParaRPr lang="nl-NL" sz="1800" baseline="30000" dirty="0"/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EE0E3169-445B-F49B-26EE-E437438CCAD1}"/>
              </a:ext>
            </a:extLst>
          </p:cNvPr>
          <p:cNvCxnSpPr>
            <a:cxnSpLocks/>
            <a:stCxn id="30" idx="3"/>
            <a:endCxn id="32" idx="1"/>
          </p:cNvCxnSpPr>
          <p:nvPr/>
        </p:nvCxnSpPr>
        <p:spPr>
          <a:xfrm>
            <a:off x="5884060" y="4264827"/>
            <a:ext cx="21550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35172AED-FE12-2D48-D06B-BCC436FA4B06}"/>
              </a:ext>
            </a:extLst>
          </p:cNvPr>
          <p:cNvCxnSpPr>
            <a:cxnSpLocks/>
            <a:stCxn id="32" idx="3"/>
            <a:endCxn id="31" idx="1"/>
          </p:cNvCxnSpPr>
          <p:nvPr/>
        </p:nvCxnSpPr>
        <p:spPr>
          <a:xfrm>
            <a:off x="6579653" y="4264827"/>
            <a:ext cx="205027" cy="110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Rectangle 34">
            <a:extLst>
              <a:ext uri="{FF2B5EF4-FFF2-40B4-BE49-F238E27FC236}">
                <a16:creationId xmlns:a16="http://schemas.microsoft.com/office/drawing/2014/main" id="{36DFFFD1-24CD-923F-8AAE-69DC5D31220D}"/>
              </a:ext>
            </a:extLst>
          </p:cNvPr>
          <p:cNvSpPr/>
          <p:nvPr/>
        </p:nvSpPr>
        <p:spPr>
          <a:xfrm>
            <a:off x="5053083" y="1472599"/>
            <a:ext cx="2739414" cy="82669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14313" indent="-214313">
              <a:spcBef>
                <a:spcPts val="450"/>
              </a:spcBef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sz="1400" dirty="0">
                <a:solidFill>
                  <a:schemeClr val="tx1"/>
                </a:solidFill>
              </a:rPr>
              <a:t>Higher nitrification unbalance </a:t>
            </a:r>
            <a:r>
              <a:rPr lang="nl-NL" sz="1400" dirty="0" err="1">
                <a:solidFill>
                  <a:schemeClr val="tx1"/>
                </a:solidFill>
              </a:rPr>
              <a:t>during</a:t>
            </a:r>
            <a:r>
              <a:rPr lang="nl-NL" sz="1400" dirty="0">
                <a:solidFill>
                  <a:schemeClr val="tx1"/>
                </a:solidFill>
              </a:rPr>
              <a:t> N</a:t>
            </a:r>
            <a:r>
              <a:rPr lang="nl-NL" sz="1400" baseline="-25000" dirty="0">
                <a:solidFill>
                  <a:schemeClr val="tx1"/>
                </a:solidFill>
              </a:rPr>
              <a:t>2</a:t>
            </a:r>
            <a:r>
              <a:rPr lang="nl-NL" sz="1400" dirty="0">
                <a:solidFill>
                  <a:schemeClr val="tx1"/>
                </a:solidFill>
              </a:rPr>
              <a:t>O </a:t>
            </a:r>
            <a:r>
              <a:rPr lang="nl-NL" sz="1400" dirty="0" err="1">
                <a:solidFill>
                  <a:schemeClr val="tx1"/>
                </a:solidFill>
              </a:rPr>
              <a:t>peaks</a:t>
            </a:r>
            <a:endParaRPr lang="nl-NL" sz="1400" dirty="0">
              <a:solidFill>
                <a:schemeClr val="tx1"/>
              </a:solidFill>
            </a:endParaRPr>
          </a:p>
          <a:p>
            <a:pPr marL="214313" indent="-214313">
              <a:spcBef>
                <a:spcPts val="450"/>
              </a:spcBef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nl-NL" sz="1400" dirty="0" err="1">
                <a:solidFill>
                  <a:schemeClr val="tx1"/>
                </a:solidFill>
              </a:rPr>
              <a:t>Denitrification</a:t>
            </a:r>
            <a:r>
              <a:rPr lang="nl-NL" sz="1400" dirty="0">
                <a:solidFill>
                  <a:schemeClr val="tx1"/>
                </a:solidFill>
              </a:rPr>
              <a:t> has </a:t>
            </a:r>
            <a:r>
              <a:rPr lang="nl-NL" sz="1400" dirty="0" err="1">
                <a:solidFill>
                  <a:schemeClr val="tx1"/>
                </a:solidFill>
              </a:rPr>
              <a:t>the</a:t>
            </a:r>
            <a:r>
              <a:rPr lang="nl-NL" sz="1400" dirty="0">
                <a:solidFill>
                  <a:schemeClr val="tx1"/>
                </a:solidFill>
              </a:rPr>
              <a:t> </a:t>
            </a:r>
            <a:r>
              <a:rPr lang="nl-NL" sz="1400" dirty="0" err="1">
                <a:solidFill>
                  <a:schemeClr val="tx1"/>
                </a:solidFill>
              </a:rPr>
              <a:t>potential</a:t>
            </a:r>
            <a:r>
              <a:rPr lang="nl-NL" sz="1400" dirty="0">
                <a:solidFill>
                  <a:schemeClr val="tx1"/>
                </a:solidFill>
              </a:rPr>
              <a:t> </a:t>
            </a:r>
            <a:r>
              <a:rPr lang="nl-NL" sz="1400" dirty="0" err="1">
                <a:solidFill>
                  <a:schemeClr val="tx1"/>
                </a:solidFill>
              </a:rPr>
              <a:t>to</a:t>
            </a:r>
            <a:r>
              <a:rPr lang="nl-NL" sz="1400" dirty="0">
                <a:solidFill>
                  <a:schemeClr val="tx1"/>
                </a:solidFill>
              </a:rPr>
              <a:t> </a:t>
            </a:r>
            <a:r>
              <a:rPr lang="nl-NL" sz="1400" dirty="0" err="1">
                <a:solidFill>
                  <a:schemeClr val="tx1"/>
                </a:solidFill>
              </a:rPr>
              <a:t>be</a:t>
            </a:r>
            <a:r>
              <a:rPr lang="nl-NL" sz="1400" dirty="0">
                <a:solidFill>
                  <a:schemeClr val="tx1"/>
                </a:solidFill>
              </a:rPr>
              <a:t> a NO</a:t>
            </a:r>
            <a:r>
              <a:rPr lang="nl-NL" sz="1400" baseline="-25000" dirty="0">
                <a:solidFill>
                  <a:schemeClr val="tx1"/>
                </a:solidFill>
              </a:rPr>
              <a:t>2</a:t>
            </a:r>
            <a:r>
              <a:rPr lang="nl-NL" sz="1400" baseline="30000" dirty="0">
                <a:solidFill>
                  <a:schemeClr val="tx1"/>
                </a:solidFill>
              </a:rPr>
              <a:t>-</a:t>
            </a:r>
            <a:r>
              <a:rPr lang="nl-NL" sz="1400" dirty="0">
                <a:solidFill>
                  <a:schemeClr val="tx1"/>
                </a:solidFill>
              </a:rPr>
              <a:t> </a:t>
            </a:r>
            <a:r>
              <a:rPr lang="nl-NL" sz="1400" dirty="0" err="1">
                <a:solidFill>
                  <a:schemeClr val="tx1"/>
                </a:solidFill>
              </a:rPr>
              <a:t>and</a:t>
            </a:r>
            <a:r>
              <a:rPr lang="nl-NL" sz="1400" dirty="0">
                <a:solidFill>
                  <a:schemeClr val="tx1"/>
                </a:solidFill>
              </a:rPr>
              <a:t> N</a:t>
            </a:r>
            <a:r>
              <a:rPr lang="nl-NL" sz="1400" baseline="-25000" dirty="0">
                <a:solidFill>
                  <a:schemeClr val="tx1"/>
                </a:solidFill>
              </a:rPr>
              <a:t>2</a:t>
            </a:r>
            <a:r>
              <a:rPr lang="nl-NL" sz="1400" dirty="0">
                <a:solidFill>
                  <a:schemeClr val="tx1"/>
                </a:solidFill>
              </a:rPr>
              <a:t>O </a:t>
            </a:r>
            <a:r>
              <a:rPr lang="nl-NL" sz="1400" dirty="0" err="1">
                <a:solidFill>
                  <a:schemeClr val="tx1"/>
                </a:solidFill>
              </a:rPr>
              <a:t>sink</a:t>
            </a:r>
            <a:endParaRPr lang="nl-NL" sz="1400" dirty="0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A2A4EDC-9419-ED54-FDC1-8BDF44FAAA86}"/>
              </a:ext>
            </a:extLst>
          </p:cNvPr>
          <p:cNvSpPr txBox="1"/>
          <p:nvPr/>
        </p:nvSpPr>
        <p:spPr>
          <a:xfrm>
            <a:off x="4911437" y="4689117"/>
            <a:ext cx="410867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Roothans, N., Pabst, M., van Loosdrecht, M.C.M. ...... &amp; Laureni, M. (2024). </a:t>
            </a:r>
          </a:p>
          <a:p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Long-term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multi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-meta-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omics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resolves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the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ecophysiological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controls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of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seasonal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N2O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emissions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. </a:t>
            </a:r>
            <a:r>
              <a:rPr lang="nl-NL" sz="600" b="0" i="1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Nature Water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.</a:t>
            </a:r>
            <a:endParaRPr lang="nl-NL" sz="600" dirty="0"/>
          </a:p>
        </p:txBody>
      </p:sp>
    </p:spTree>
    <p:extLst>
      <p:ext uri="{BB962C8B-B14F-4D97-AF65-F5344CB8AC3E}">
        <p14:creationId xmlns:p14="http://schemas.microsoft.com/office/powerpoint/2010/main" val="1638330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B669D4-076E-198C-26AB-375A60A28F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323" y="175244"/>
            <a:ext cx="8079581" cy="590117"/>
          </a:xfrm>
        </p:spPr>
        <p:txBody>
          <a:bodyPr>
            <a:norm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Intermediate observations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E68AB0C-676D-ADC4-AED3-BB0180733B8C}"/>
              </a:ext>
            </a:extLst>
          </p:cNvPr>
          <p:cNvSpPr/>
          <p:nvPr/>
        </p:nvSpPr>
        <p:spPr>
          <a:xfrm>
            <a:off x="3626482" y="3458708"/>
            <a:ext cx="4211231" cy="1146468"/>
          </a:xfrm>
          <a:prstGeom prst="rect">
            <a:avLst/>
          </a:prstGeom>
          <a:solidFill>
            <a:srgbClr val="F2F2F2"/>
          </a:solidFill>
        </p:spPr>
        <p:txBody>
          <a:bodyPr wrap="square" anchor="ctr"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900"/>
              </a:spcBef>
            </a:pPr>
            <a:r>
              <a:rPr lang="en-GB" sz="1400" dirty="0"/>
              <a:t>Metaproteomics and activity reflect seasonal N</a:t>
            </a:r>
            <a:r>
              <a:rPr lang="en-GB" sz="1400" baseline="-25000" dirty="0"/>
              <a:t>2</a:t>
            </a:r>
            <a:r>
              <a:rPr lang="en-GB" sz="1400" dirty="0"/>
              <a:t>O peak</a:t>
            </a:r>
          </a:p>
          <a:p>
            <a:pPr marL="285750" indent="-285750">
              <a:spcBef>
                <a:spcPts val="450"/>
              </a:spcBef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sz="1400" dirty="0"/>
              <a:t>Unbalanced nitrification</a:t>
            </a:r>
          </a:p>
          <a:p>
            <a:pPr marL="285750" indent="-285750">
              <a:spcBef>
                <a:spcPts val="450"/>
              </a:spcBef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sz="1400" dirty="0"/>
              <a:t>Nitrifier-denitrification</a:t>
            </a:r>
          </a:p>
          <a:p>
            <a:pPr marL="285750" indent="-285750">
              <a:spcBef>
                <a:spcPts val="450"/>
              </a:spcBef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sz="1400" dirty="0"/>
              <a:t>Denitrification: NO</a:t>
            </a:r>
            <a:r>
              <a:rPr lang="en-GB" sz="1400" baseline="-25000" dirty="0"/>
              <a:t>2</a:t>
            </a:r>
            <a:r>
              <a:rPr lang="en-GB" sz="1400" baseline="30000" dirty="0"/>
              <a:t>-</a:t>
            </a:r>
            <a:r>
              <a:rPr lang="en-GB" sz="1400" dirty="0"/>
              <a:t> and N</a:t>
            </a:r>
            <a:r>
              <a:rPr lang="en-GB" sz="1400" baseline="-25000" dirty="0"/>
              <a:t>2</a:t>
            </a:r>
            <a:r>
              <a:rPr lang="en-GB" sz="1400" dirty="0"/>
              <a:t>O sink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EC12C2B-3F56-C039-3C80-1656A9417B26}"/>
              </a:ext>
            </a:extLst>
          </p:cNvPr>
          <p:cNvSpPr/>
          <p:nvPr/>
        </p:nvSpPr>
        <p:spPr>
          <a:xfrm>
            <a:off x="4003448" y="1669054"/>
            <a:ext cx="3646035" cy="342467"/>
          </a:xfrm>
          <a:prstGeom prst="rect">
            <a:avLst/>
          </a:prstGeom>
          <a:solidFill>
            <a:srgbClr val="D4E9D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800" dirty="0">
                <a:solidFill>
                  <a:schemeClr val="tx1"/>
                </a:solidFill>
              </a:rPr>
              <a:t>Seasonal N</a:t>
            </a:r>
            <a:r>
              <a:rPr lang="en-GB" sz="1800" baseline="-25000" dirty="0">
                <a:solidFill>
                  <a:schemeClr val="tx1"/>
                </a:solidFill>
              </a:rPr>
              <a:t>2</a:t>
            </a:r>
            <a:r>
              <a:rPr lang="en-GB" sz="1800" dirty="0">
                <a:solidFill>
                  <a:schemeClr val="tx1"/>
                </a:solidFill>
              </a:rPr>
              <a:t>O and NO</a:t>
            </a:r>
            <a:r>
              <a:rPr lang="en-GB" sz="1800" baseline="-25000" dirty="0">
                <a:solidFill>
                  <a:schemeClr val="tx1"/>
                </a:solidFill>
              </a:rPr>
              <a:t>2</a:t>
            </a:r>
            <a:r>
              <a:rPr lang="en-GB" sz="1800" baseline="30000" dirty="0">
                <a:solidFill>
                  <a:schemeClr val="tx1"/>
                </a:solidFill>
              </a:rPr>
              <a:t>-</a:t>
            </a:r>
            <a:r>
              <a:rPr lang="en-GB" sz="1800" dirty="0">
                <a:solidFill>
                  <a:schemeClr val="tx1"/>
                </a:solidFill>
              </a:rPr>
              <a:t> accumulation</a:t>
            </a:r>
            <a:endParaRPr lang="nl-NL" sz="1800" dirty="0">
              <a:solidFill>
                <a:schemeClr val="tx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3A05523-2CC7-DEAA-AAD3-E9EB665BA04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237" y="899399"/>
            <a:ext cx="3792211" cy="152613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F67557C-8BBF-CE74-60BB-3513F31E2F56}"/>
              </a:ext>
            </a:extLst>
          </p:cNvPr>
          <p:cNvSpPr txBox="1"/>
          <p:nvPr/>
        </p:nvSpPr>
        <p:spPr>
          <a:xfrm>
            <a:off x="902708" y="2536384"/>
            <a:ext cx="4569147" cy="618118"/>
          </a:xfrm>
          <a:prstGeom prst="rect">
            <a:avLst/>
          </a:prstGeom>
          <a:solidFill>
            <a:srgbClr val="F7E1F6"/>
          </a:solidFill>
        </p:spPr>
        <p:txBody>
          <a:bodyPr wrap="square" rtlCol="0" anchor="ctr"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spcBef>
                <a:spcPts val="450"/>
              </a:spcBef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sz="1500" dirty="0"/>
              <a:t>Diverse microbiome enriched in partial denitrifiers</a:t>
            </a:r>
          </a:p>
          <a:p>
            <a:pPr marL="285750" indent="-285750">
              <a:spcBef>
                <a:spcPts val="450"/>
              </a:spcBef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sz="1500" dirty="0"/>
              <a:t>Key active players not reflected in the metagenome </a:t>
            </a:r>
            <a:endParaRPr lang="nl-NL" sz="15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DD6C31-871E-DD3C-B806-64D4C6EC2F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7831" y="2250440"/>
            <a:ext cx="1051652" cy="96934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61B6DE0-A5CC-3E62-F776-509EB875B2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3291" y="3558289"/>
            <a:ext cx="1124810" cy="80474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DBEE277-F3A1-5405-33A6-ADC4801FBC7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3709" y="3686709"/>
            <a:ext cx="663573" cy="54790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76E127B-90C4-7037-B7EB-8F1B793694A5}"/>
              </a:ext>
            </a:extLst>
          </p:cNvPr>
          <p:cNvSpPr txBox="1"/>
          <p:nvPr/>
        </p:nvSpPr>
        <p:spPr>
          <a:xfrm>
            <a:off x="254323" y="4776528"/>
            <a:ext cx="406454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Roothans, N., Pabst, M., van Loosdrecht, M.C.M. ...... &amp; Laureni, M. (2024). </a:t>
            </a:r>
          </a:p>
          <a:p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Long-term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multi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-meta-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omics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resolves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the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ecophysiological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controls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of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seasonal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N2O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emissions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. </a:t>
            </a:r>
            <a:r>
              <a:rPr lang="nl-NL" sz="600" b="0" i="1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Nature Water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.</a:t>
            </a:r>
            <a:endParaRPr lang="nl-NL" sz="600" dirty="0"/>
          </a:p>
        </p:txBody>
      </p:sp>
    </p:spTree>
    <p:extLst>
      <p:ext uri="{BB962C8B-B14F-4D97-AF65-F5344CB8AC3E}">
        <p14:creationId xmlns:p14="http://schemas.microsoft.com/office/powerpoint/2010/main" val="670818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>
            <a:extLst>
              <a:ext uri="{FF2B5EF4-FFF2-40B4-BE49-F238E27FC236}">
                <a16:creationId xmlns:a16="http://schemas.microsoft.com/office/drawing/2014/main" id="{8B28F6BB-B828-33E2-CDB3-6D6F25F80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323" y="288485"/>
            <a:ext cx="8079581" cy="590117"/>
          </a:xfrm>
        </p:spPr>
        <p:txBody>
          <a:bodyPr>
            <a:no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AOB/NOB </a:t>
            </a:r>
            <a:r>
              <a:rPr lang="en-GB" sz="3000" dirty="0" err="1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disp</a:t>
            </a:r>
            <a:r>
              <a:rPr lang="en-US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r</a:t>
            </a:r>
            <a:r>
              <a:rPr lang="en-GB" sz="3000" dirty="0" err="1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opo</a:t>
            </a:r>
            <a:r>
              <a:rPr lang="en-US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r</a:t>
            </a:r>
            <a:r>
              <a:rPr lang="en-GB" sz="3000" dirty="0" err="1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tionation</a:t>
            </a:r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 </a:t>
            </a:r>
            <a:b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</a:br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- nit</a:t>
            </a:r>
            <a:r>
              <a:rPr lang="en-US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r</a:t>
            </a:r>
            <a:r>
              <a:rPr lang="en-GB" sz="3000" dirty="0" err="1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ite</a:t>
            </a:r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 accumulation</a:t>
            </a:r>
          </a:p>
        </p:txBody>
      </p:sp>
      <p:pic>
        <p:nvPicPr>
          <p:cNvPr id="2050" name="Picture 2" descr="Batch specific nitrification rate (SNR) test showing removal of ammonia...  | Download Scientific Diagram">
            <a:extLst>
              <a:ext uri="{FF2B5EF4-FFF2-40B4-BE49-F238E27FC236}">
                <a16:creationId xmlns:a16="http://schemas.microsoft.com/office/drawing/2014/main" id="{F79CFD32-44F1-73FB-A80F-49E8D0561E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9" t="2155" r="7955" b="4005"/>
          <a:stretch/>
        </p:blipFill>
        <p:spPr bwMode="auto">
          <a:xfrm>
            <a:off x="6476164" y="2904908"/>
            <a:ext cx="2638744" cy="1985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B9649E5-7513-FAC4-C0C5-29D2DE578638}"/>
              </a:ext>
            </a:extLst>
          </p:cNvPr>
          <p:cNvSpPr txBox="1"/>
          <p:nvPr/>
        </p:nvSpPr>
        <p:spPr>
          <a:xfrm>
            <a:off x="329979" y="1203484"/>
            <a:ext cx="5397631" cy="1287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dirty="0"/>
              <a:t>AOB </a:t>
            </a:r>
            <a:r>
              <a:rPr lang="en-US" dirty="0"/>
              <a:t>r</a:t>
            </a:r>
            <a:r>
              <a:rPr lang="en-GB" dirty="0"/>
              <a:t>ate is always la</a:t>
            </a:r>
            <a:r>
              <a:rPr lang="en-US" dirty="0" err="1"/>
              <a:t>rger</a:t>
            </a:r>
            <a:r>
              <a:rPr lang="en-US" dirty="0"/>
              <a:t> than NOB rate</a:t>
            </a:r>
            <a:endParaRPr lang="en-GB" dirty="0"/>
          </a:p>
          <a:p>
            <a:pPr marL="285750" indent="-285750">
              <a:lnSpc>
                <a:spcPct val="15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dirty="0"/>
              <a:t>Biofilm: low DO stimulates nit</a:t>
            </a:r>
            <a:r>
              <a:rPr lang="en-US" dirty="0"/>
              <a:t>rite accumulation</a:t>
            </a:r>
          </a:p>
          <a:p>
            <a:pPr marL="285750" indent="-285750">
              <a:lnSpc>
                <a:spcPct val="15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US" dirty="0"/>
              <a:t>Flocs: higher DO stimulates nitrite accumulation</a:t>
            </a:r>
            <a:endParaRPr lang="nl-NL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3B7D86-ECC5-80CE-69FE-1CC7D836F302}"/>
              </a:ext>
            </a:extLst>
          </p:cNvPr>
          <p:cNvSpPr txBox="1"/>
          <p:nvPr/>
        </p:nvSpPr>
        <p:spPr>
          <a:xfrm>
            <a:off x="2772073" y="4855015"/>
            <a:ext cx="370409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Picioreanu, C., Pérez, J., &amp; van Loosdrecht, M. C. (2016). Impact of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cell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cluster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size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on apparent half-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saturation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coefficients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for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oxygen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in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nitrifying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sludge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and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biofilms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. </a:t>
            </a:r>
            <a:r>
              <a:rPr lang="nl-NL" sz="600" b="0" i="1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Water Research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, </a:t>
            </a:r>
            <a:r>
              <a:rPr lang="nl-NL" sz="600" b="0" i="1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106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, 371-382.</a:t>
            </a:r>
            <a:endParaRPr lang="nl-NL" sz="600" dirty="0"/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C9DC8CCF-62B6-D26C-1EC4-636B7D9F7E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7026" y="2744891"/>
            <a:ext cx="3929137" cy="1965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60E5614C-29B7-A20C-5BA6-84795A248D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979" y="2815898"/>
            <a:ext cx="2041470" cy="2115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86155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>
            <a:extLst>
              <a:ext uri="{FF2B5EF4-FFF2-40B4-BE49-F238E27FC236}">
                <a16:creationId xmlns:a16="http://schemas.microsoft.com/office/drawing/2014/main" id="{8B28F6BB-B828-33E2-CDB3-6D6F25F80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323" y="288485"/>
            <a:ext cx="8079581" cy="590117"/>
          </a:xfrm>
        </p:spPr>
        <p:txBody>
          <a:bodyPr>
            <a:no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Why there is still no good </a:t>
            </a:r>
            <a:b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</a:br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understanding of N</a:t>
            </a:r>
            <a:r>
              <a:rPr lang="en-GB" sz="3000" baseline="-25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2</a:t>
            </a:r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O emissions?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ADCE981-B359-AA86-A8B7-E7AF2231BAF7}"/>
              </a:ext>
            </a:extLst>
          </p:cNvPr>
          <p:cNvSpPr txBox="1"/>
          <p:nvPr/>
        </p:nvSpPr>
        <p:spPr>
          <a:xfrm>
            <a:off x="376814" y="1178834"/>
            <a:ext cx="5577168" cy="27007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ts val="25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dirty="0"/>
              <a:t>Net result of subtraction of two large numbers</a:t>
            </a:r>
          </a:p>
          <a:p>
            <a:pPr marL="285750" indent="-285750">
              <a:lnSpc>
                <a:spcPts val="25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dirty="0"/>
              <a:t>High complexity of N-cycle</a:t>
            </a:r>
          </a:p>
          <a:p>
            <a:pPr marL="285750" indent="-285750">
              <a:lnSpc>
                <a:spcPts val="25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dirty="0"/>
              <a:t>Undervalued role of NO, NH</a:t>
            </a:r>
            <a:r>
              <a:rPr lang="en-GB" baseline="-25000" dirty="0"/>
              <a:t>2</a:t>
            </a:r>
            <a:r>
              <a:rPr lang="en-GB" dirty="0"/>
              <a:t>OH</a:t>
            </a:r>
          </a:p>
          <a:p>
            <a:pPr marL="285750" indent="-285750">
              <a:lnSpc>
                <a:spcPts val="25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dirty="0"/>
              <a:t>Interaction with chemical conversions (iron)</a:t>
            </a:r>
          </a:p>
          <a:p>
            <a:pPr marL="285750" indent="-285750">
              <a:lnSpc>
                <a:spcPts val="25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dirty="0"/>
              <a:t>Still new conversions are discovered</a:t>
            </a:r>
          </a:p>
          <a:p>
            <a:pPr marL="285750" indent="-285750">
              <a:lnSpc>
                <a:spcPts val="25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dirty="0"/>
              <a:t>Problems with metagenome results</a:t>
            </a:r>
          </a:p>
          <a:p>
            <a:pPr marL="285750" indent="-285750">
              <a:lnSpc>
                <a:spcPts val="25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dirty="0"/>
              <a:t>No good relation metagenome and metaproteome</a:t>
            </a:r>
          </a:p>
          <a:p>
            <a:pPr>
              <a:lnSpc>
                <a:spcPct val="150000"/>
              </a:lnSpc>
            </a:pPr>
            <a:endParaRPr lang="nl-NL" dirty="0"/>
          </a:p>
        </p:txBody>
      </p:sp>
      <p:pic>
        <p:nvPicPr>
          <p:cNvPr id="6146" name="Picture 2" descr="Complexity Doesn't Need to Be Complicated | Family Business Advice">
            <a:extLst>
              <a:ext uri="{FF2B5EF4-FFF2-40B4-BE49-F238E27FC236}">
                <a16:creationId xmlns:a16="http://schemas.microsoft.com/office/drawing/2014/main" id="{0BE03D3D-4755-B219-0A72-68EFC5BB79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57496" y="3319945"/>
            <a:ext cx="2686504" cy="1613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Recovery of Nitrous Oxide from Wastewater Treatment: Current Status and  Perspectives | ACS ES&amp;T Water">
            <a:extLst>
              <a:ext uri="{FF2B5EF4-FFF2-40B4-BE49-F238E27FC236}">
                <a16:creationId xmlns:a16="http://schemas.microsoft.com/office/drawing/2014/main" id="{A219C04C-E593-5758-15AD-189C1BA7AA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743" y="3547332"/>
            <a:ext cx="3842257" cy="1529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03693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>
            <a:extLst>
              <a:ext uri="{FF2B5EF4-FFF2-40B4-BE49-F238E27FC236}">
                <a16:creationId xmlns:a16="http://schemas.microsoft.com/office/drawing/2014/main" id="{8B28F6BB-B828-33E2-CDB3-6D6F25F80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544" y="288485"/>
            <a:ext cx="8079581" cy="590117"/>
          </a:xfrm>
        </p:spPr>
        <p:txBody>
          <a:bodyPr>
            <a:no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Modelling: net result of </a:t>
            </a:r>
            <a:br>
              <a:rPr lang="en-US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</a:br>
            <a:r>
              <a:rPr lang="en-US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subtraction of two large numbers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ADCE981-B359-AA86-A8B7-E7AF2231BAF7}"/>
              </a:ext>
            </a:extLst>
          </p:cNvPr>
          <p:cNvSpPr txBox="1"/>
          <p:nvPr/>
        </p:nvSpPr>
        <p:spPr>
          <a:xfrm>
            <a:off x="400461" y="1218283"/>
            <a:ext cx="807246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N-influent: 	50 mgN/L	N to biomass: 	20 mgN/L</a:t>
            </a:r>
          </a:p>
          <a:p>
            <a:r>
              <a:rPr lang="en-GB" dirty="0"/>
              <a:t>NO</a:t>
            </a:r>
            <a:r>
              <a:rPr lang="en-GB" baseline="-25000" dirty="0"/>
              <a:t>3</a:t>
            </a:r>
            <a:r>
              <a:rPr lang="en-GB" dirty="0"/>
              <a:t>-effluent:	4.5 mgN/L	N-nit</a:t>
            </a:r>
            <a:r>
              <a:rPr lang="en-US" dirty="0"/>
              <a:t>r</a:t>
            </a:r>
            <a:r>
              <a:rPr lang="en-GB" dirty="0" err="1"/>
              <a:t>ified</a:t>
            </a:r>
            <a:r>
              <a:rPr lang="en-GB" dirty="0"/>
              <a:t>:		29 mgN/L</a:t>
            </a:r>
          </a:p>
          <a:p>
            <a:r>
              <a:rPr lang="en-GB" dirty="0"/>
              <a:t>NH</a:t>
            </a:r>
            <a:r>
              <a:rPr lang="en-GB" baseline="-25000" dirty="0"/>
              <a:t>4</a:t>
            </a:r>
            <a:r>
              <a:rPr lang="en-GB" dirty="0"/>
              <a:t>-effluent:	1.0 mgN/L	N-</a:t>
            </a:r>
            <a:r>
              <a:rPr lang="en-GB" dirty="0" err="1"/>
              <a:t>denit</a:t>
            </a:r>
            <a:r>
              <a:rPr lang="en-US" dirty="0"/>
              <a:t>r</a:t>
            </a:r>
            <a:r>
              <a:rPr lang="en-GB" dirty="0" err="1"/>
              <a:t>ified</a:t>
            </a:r>
            <a:r>
              <a:rPr lang="en-GB" dirty="0"/>
              <a:t>:		25.5 mgN/L</a:t>
            </a:r>
          </a:p>
          <a:p>
            <a:r>
              <a:rPr lang="en-GB" dirty="0"/>
              <a:t>1% to N</a:t>
            </a:r>
            <a:r>
              <a:rPr lang="en-GB" baseline="-25000" dirty="0"/>
              <a:t>2</a:t>
            </a:r>
            <a:r>
              <a:rPr lang="en-GB" dirty="0"/>
              <a:t>O: 	0.5 mgN/L</a:t>
            </a:r>
          </a:p>
          <a:p>
            <a:endParaRPr lang="en-GB" dirty="0"/>
          </a:p>
          <a:p>
            <a:r>
              <a:rPr lang="en-GB" dirty="0"/>
              <a:t>Model N</a:t>
            </a:r>
            <a:r>
              <a:rPr lang="en-GB" baseline="-25000" dirty="0"/>
              <a:t>2</a:t>
            </a:r>
            <a:r>
              <a:rPr lang="en-GB" dirty="0"/>
              <a:t>O calculation: </a:t>
            </a:r>
          </a:p>
          <a:p>
            <a:r>
              <a:rPr lang="en-GB" dirty="0" err="1"/>
              <a:t>Denit</a:t>
            </a:r>
            <a:r>
              <a:rPr lang="en-US" dirty="0" err="1"/>
              <a:t>rification</a:t>
            </a:r>
            <a:r>
              <a:rPr lang="en-US" dirty="0"/>
              <a:t>:  29 – 28.5 = 0.5 mgN/L </a:t>
            </a:r>
            <a:r>
              <a:rPr lang="en-US" dirty="0">
                <a:sym typeface="Symbol" panose="05050102010706020507" pitchFamily="18" charset="2"/>
              </a:rPr>
              <a:t></a:t>
            </a:r>
            <a:r>
              <a:rPr lang="en-US" dirty="0">
                <a:sym typeface="Wingdings" panose="05000000000000000000" pitchFamily="2" charset="2"/>
              </a:rPr>
              <a:t> 1% e</a:t>
            </a:r>
            <a:r>
              <a:rPr lang="en-US" dirty="0"/>
              <a:t>rror already gives 100% error</a:t>
            </a:r>
            <a:endParaRPr lang="en-GB" dirty="0"/>
          </a:p>
          <a:p>
            <a:endParaRPr lang="nl-NL" dirty="0"/>
          </a:p>
        </p:txBody>
      </p:sp>
      <p:pic>
        <p:nvPicPr>
          <p:cNvPr id="2" name="Picture 2" descr="Complexity Doesn't Need to Be Complicated | Family Business Advice">
            <a:extLst>
              <a:ext uri="{FF2B5EF4-FFF2-40B4-BE49-F238E27FC236}">
                <a16:creationId xmlns:a16="http://schemas.microsoft.com/office/drawing/2014/main" id="{C76E7BD9-B0B3-4408-8FDC-EDBF4B54FD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57496" y="3319945"/>
            <a:ext cx="2686504" cy="1613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Recovery of Nitrous Oxide from Wastewater Treatment: Current Status and  Perspectives | ACS ES&amp;T Water">
            <a:extLst>
              <a:ext uri="{FF2B5EF4-FFF2-40B4-BE49-F238E27FC236}">
                <a16:creationId xmlns:a16="http://schemas.microsoft.com/office/drawing/2014/main" id="{0F73CA8D-2835-F970-43DF-124BD4F216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743" y="3547332"/>
            <a:ext cx="3842257" cy="1529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36394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6C59325-4AED-0DD9-96AC-0249F7A4523D}"/>
              </a:ext>
            </a:extLst>
          </p:cNvPr>
          <p:cNvSpPr txBox="1"/>
          <p:nvPr/>
        </p:nvSpPr>
        <p:spPr>
          <a:xfrm>
            <a:off x="348666" y="4827039"/>
            <a:ext cx="313369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Kuypers, Marcel MM, Hannah K. Marchant, and Boran Kartal. (2018)</a:t>
            </a:r>
          </a:p>
          <a:p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"The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microbial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nitrogen-cycling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network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." </a:t>
            </a:r>
            <a:r>
              <a:rPr lang="nl-NL" sz="600" b="0" i="1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Nature Reviews </a:t>
            </a:r>
            <a:r>
              <a:rPr lang="nl-NL" sz="600" b="0" i="1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Microbiology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16.5: 263-276.</a:t>
            </a:r>
            <a:endParaRPr lang="nl-NL" sz="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A22837-B69B-EA5B-81B2-5451AF4EA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8666" y="177961"/>
            <a:ext cx="8079581" cy="590117"/>
          </a:xfrm>
        </p:spPr>
        <p:txBody>
          <a:bodyPr>
            <a:norm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High complexity of N-cycle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CF76026-0B32-C982-06CF-3D3F79CFB765}"/>
              </a:ext>
            </a:extLst>
          </p:cNvPr>
          <p:cNvSpPr/>
          <p:nvPr/>
        </p:nvSpPr>
        <p:spPr>
          <a:xfrm>
            <a:off x="6371771" y="3802743"/>
            <a:ext cx="1654629" cy="40011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C8D3F2B-D5BF-8145-C44C-490707A444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317" y="1497008"/>
            <a:ext cx="7931083" cy="319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1412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B70B44-9699-0041-EAD4-515D9E50F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860" y="350226"/>
            <a:ext cx="4032416" cy="590117"/>
          </a:xfrm>
        </p:spPr>
        <p:txBody>
          <a:bodyPr>
            <a:normAutofit fontScale="90000"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Undervalued role of </a:t>
            </a:r>
            <a:b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</a:br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NO and NH</a:t>
            </a:r>
            <a:r>
              <a:rPr lang="en-GB" sz="3000" baseline="-25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2</a:t>
            </a:r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OH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D456D6-3ADA-D51A-61C1-74DD0F170A72}"/>
              </a:ext>
            </a:extLst>
          </p:cNvPr>
          <p:cNvSpPr txBox="1"/>
          <p:nvPr/>
        </p:nvSpPr>
        <p:spPr>
          <a:xfrm>
            <a:off x="166932" y="4790643"/>
            <a:ext cx="295853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Soler-Jofra, A., Pérez, J., &amp; Van Loosdrecht, M. C. (2021).  </a:t>
            </a:r>
          </a:p>
          <a:p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Hydroxylamine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and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nitrogen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cycle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A review. </a:t>
            </a:r>
            <a:r>
              <a:rPr lang="nl-NL" sz="600" b="0" i="1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Water Research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 </a:t>
            </a:r>
            <a:r>
              <a:rPr lang="nl-NL" sz="600" b="0" i="1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190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116723.</a:t>
            </a:r>
            <a:endParaRPr lang="nl-NL" sz="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C2E9F298-AFF6-E8C0-AE4D-755E159F41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933" y="1668026"/>
            <a:ext cx="4699770" cy="2689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0A1BC42D-4E03-362F-A1F9-2BDC9EBBA8E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37"/>
          <a:stretch/>
        </p:blipFill>
        <p:spPr bwMode="auto">
          <a:xfrm>
            <a:off x="4997476" y="924596"/>
            <a:ext cx="1902470" cy="176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FF649F1-0175-ACEF-8205-FD8718AE0411}"/>
              </a:ext>
            </a:extLst>
          </p:cNvPr>
          <p:cNvSpPr txBox="1"/>
          <p:nvPr/>
        </p:nvSpPr>
        <p:spPr>
          <a:xfrm>
            <a:off x="5128825" y="4516275"/>
            <a:ext cx="29585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Kampschreur, M. J., van der Star, W. R., Wielders, H. A., Mulder, J. W., Jetten, M. S., &amp; van Loosdrecht, M. C. (2008). Dynamics of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nitric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oxide and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nitrous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oxide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emission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during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full-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scale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reject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water treatment. </a:t>
            </a:r>
            <a:r>
              <a:rPr lang="nl-NL" sz="600" b="0" i="1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Water research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, </a:t>
            </a:r>
            <a:r>
              <a:rPr lang="nl-NL" sz="600" b="0" i="1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42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(3), 812-826.</a:t>
            </a:r>
            <a:endParaRPr lang="nl-NL" sz="600" dirty="0"/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9EE545B6-72B8-7232-E50D-BAEBFE2593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18"/>
          <a:stretch/>
        </p:blipFill>
        <p:spPr bwMode="auto">
          <a:xfrm>
            <a:off x="7030720" y="2542753"/>
            <a:ext cx="2113280" cy="1898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CAAE173-4896-4F6A-70FC-8C0B4F0886B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18" r="33701"/>
          <a:stretch/>
        </p:blipFill>
        <p:spPr bwMode="auto">
          <a:xfrm>
            <a:off x="4964968" y="2571750"/>
            <a:ext cx="2113280" cy="1898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50427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B70B44-9699-0041-EAD4-515D9E50F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448" y="293544"/>
            <a:ext cx="8079581" cy="590117"/>
          </a:xfrm>
        </p:spPr>
        <p:txBody>
          <a:bodyPr>
            <a:no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Undervalued role of NH</a:t>
            </a:r>
            <a:r>
              <a:rPr lang="en-GB" sz="3000" baseline="-25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2</a:t>
            </a:r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OH</a:t>
            </a:r>
            <a:b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</a:br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- new conversions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D456D6-3ADA-D51A-61C1-74DD0F170A72}"/>
              </a:ext>
            </a:extLst>
          </p:cNvPr>
          <p:cNvSpPr txBox="1"/>
          <p:nvPr/>
        </p:nvSpPr>
        <p:spPr>
          <a:xfrm>
            <a:off x="5353838" y="4499342"/>
            <a:ext cx="37198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Soler-Jofra, A., Laureni, M., Warmerdam, M., Pérez, J., &amp; van Loosdrecht, M.C.M. (2020).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Hydroxylamine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metabolism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of Ca.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Kuenenia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stuttgartiensis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. </a:t>
            </a:r>
            <a:r>
              <a:rPr lang="nl-NL" sz="600" b="0" i="1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Water Research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, </a:t>
            </a:r>
            <a:r>
              <a:rPr lang="nl-NL" sz="600" b="0" i="1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184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, 116188.</a:t>
            </a:r>
            <a:endParaRPr lang="nl-NL" sz="600" b="0" i="0" u="none" strike="noStrike" dirty="0">
              <a:effectLst/>
              <a:latin typeface="Google Sans"/>
              <a:hlinkClick r:id="rId3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D663B91-D869-AB49-0DD4-AF1A82C3D3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231" y="1306772"/>
            <a:ext cx="4949840" cy="3712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4307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C46A26-F47B-6287-829B-7BA107A4A0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3980" y="615907"/>
            <a:ext cx="8079581" cy="590117"/>
          </a:xfrm>
        </p:spPr>
        <p:txBody>
          <a:bodyPr>
            <a:no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Undervalued role of NH</a:t>
            </a:r>
            <a:r>
              <a:rPr lang="en-GB" sz="3000" baseline="-25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2</a:t>
            </a:r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OH</a:t>
            </a:r>
            <a:b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</a:br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- chemical conversions </a:t>
            </a:r>
            <a:b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</a:br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Anammox process</a:t>
            </a:r>
          </a:p>
        </p:txBody>
      </p:sp>
      <p:sp>
        <p:nvSpPr>
          <p:cNvPr id="5" name="Arrow: Curved Left 4">
            <a:extLst>
              <a:ext uri="{FF2B5EF4-FFF2-40B4-BE49-F238E27FC236}">
                <a16:creationId xmlns:a16="http://schemas.microsoft.com/office/drawing/2014/main" id="{4E88C7D5-D737-1499-BF21-54A619722635}"/>
              </a:ext>
            </a:extLst>
          </p:cNvPr>
          <p:cNvSpPr/>
          <p:nvPr/>
        </p:nvSpPr>
        <p:spPr>
          <a:xfrm>
            <a:off x="7084533" y="2214068"/>
            <a:ext cx="330199" cy="994228"/>
          </a:xfrm>
          <a:prstGeom prst="curvedLeftArrow">
            <a:avLst/>
          </a:prstGeom>
          <a:solidFill>
            <a:srgbClr val="088A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tx1"/>
              </a:solidFill>
            </a:endParaRPr>
          </a:p>
        </p:txBody>
      </p:sp>
      <p:sp>
        <p:nvSpPr>
          <p:cNvPr id="8" name="Arrow: Curved Right 7">
            <a:extLst>
              <a:ext uri="{FF2B5EF4-FFF2-40B4-BE49-F238E27FC236}">
                <a16:creationId xmlns:a16="http://schemas.microsoft.com/office/drawing/2014/main" id="{4AFDD9D7-BBCC-92FB-C53B-97293EAA155D}"/>
              </a:ext>
            </a:extLst>
          </p:cNvPr>
          <p:cNvSpPr/>
          <p:nvPr/>
        </p:nvSpPr>
        <p:spPr>
          <a:xfrm>
            <a:off x="7730282" y="2214067"/>
            <a:ext cx="394468" cy="994229"/>
          </a:xfrm>
          <a:prstGeom prst="curvedRightArrow">
            <a:avLst/>
          </a:prstGeom>
          <a:solidFill>
            <a:srgbClr val="088A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tx1"/>
              </a:solidFill>
            </a:endParaRPr>
          </a:p>
        </p:txBody>
      </p:sp>
      <p:sp>
        <p:nvSpPr>
          <p:cNvPr id="9" name="Pentagon 8">
            <a:extLst>
              <a:ext uri="{FF2B5EF4-FFF2-40B4-BE49-F238E27FC236}">
                <a16:creationId xmlns:a16="http://schemas.microsoft.com/office/drawing/2014/main" id="{179181D6-3327-3350-EABC-E29BD9DF7D71}"/>
              </a:ext>
            </a:extLst>
          </p:cNvPr>
          <p:cNvSpPr/>
          <p:nvPr/>
        </p:nvSpPr>
        <p:spPr>
          <a:xfrm>
            <a:off x="7400083" y="2192351"/>
            <a:ext cx="357799" cy="700752"/>
          </a:xfrm>
          <a:prstGeom prst="pentag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7463108-0BBA-01F9-68F2-82DF2E9226CC}"/>
              </a:ext>
            </a:extLst>
          </p:cNvPr>
          <p:cNvSpPr txBox="1"/>
          <p:nvPr/>
        </p:nvSpPr>
        <p:spPr>
          <a:xfrm>
            <a:off x="8127077" y="2007685"/>
            <a:ext cx="6527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Nitrite</a:t>
            </a:r>
            <a:endParaRPr lang="nl-NL" sz="1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366E2DA-2A70-1E48-849E-C0FF46F15A54}"/>
              </a:ext>
            </a:extLst>
          </p:cNvPr>
          <p:cNvSpPr txBox="1"/>
          <p:nvPr/>
        </p:nvSpPr>
        <p:spPr>
          <a:xfrm>
            <a:off x="8124750" y="2972191"/>
            <a:ext cx="5212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N</a:t>
            </a:r>
            <a:r>
              <a:rPr lang="en-GB" sz="1400" baseline="-25000" dirty="0"/>
              <a:t>2</a:t>
            </a:r>
            <a:r>
              <a:rPr lang="en-GB" sz="1400" dirty="0"/>
              <a:t>O</a:t>
            </a:r>
            <a:endParaRPr lang="nl-NL" sz="1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E7BD0E-7B59-AF83-FDB4-8CF0B9EF3E91}"/>
              </a:ext>
            </a:extLst>
          </p:cNvPr>
          <p:cNvSpPr txBox="1"/>
          <p:nvPr/>
        </p:nvSpPr>
        <p:spPr>
          <a:xfrm>
            <a:off x="6384697" y="2009205"/>
            <a:ext cx="6110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Fe(II)</a:t>
            </a:r>
            <a:endParaRPr lang="nl-NL" sz="14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A791508-3261-0997-B3B5-F3EF467B4E59}"/>
              </a:ext>
            </a:extLst>
          </p:cNvPr>
          <p:cNvSpPr txBox="1"/>
          <p:nvPr/>
        </p:nvSpPr>
        <p:spPr>
          <a:xfrm>
            <a:off x="6400664" y="2959862"/>
            <a:ext cx="6607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Fe(III)</a:t>
            </a:r>
            <a:endParaRPr lang="nl-NL" sz="1400" dirty="0"/>
          </a:p>
        </p:txBody>
      </p:sp>
      <p:sp>
        <p:nvSpPr>
          <p:cNvPr id="14" name="Arrow: Curved Right 13">
            <a:extLst>
              <a:ext uri="{FF2B5EF4-FFF2-40B4-BE49-F238E27FC236}">
                <a16:creationId xmlns:a16="http://schemas.microsoft.com/office/drawing/2014/main" id="{39484134-B23D-2B1D-857C-1C933E569D78}"/>
              </a:ext>
            </a:extLst>
          </p:cNvPr>
          <p:cNvSpPr/>
          <p:nvPr/>
        </p:nvSpPr>
        <p:spPr>
          <a:xfrm rot="10800000" flipH="1">
            <a:off x="5931407" y="2164543"/>
            <a:ext cx="433127" cy="994229"/>
          </a:xfrm>
          <a:prstGeom prst="curvedRightArrow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tx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F7E77D4-ED5A-C5A7-C7B4-F6711C2C6F0B}"/>
              </a:ext>
            </a:extLst>
          </p:cNvPr>
          <p:cNvSpPr txBox="1"/>
          <p:nvPr/>
        </p:nvSpPr>
        <p:spPr>
          <a:xfrm>
            <a:off x="5010035" y="2507768"/>
            <a:ext cx="9012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Microbial</a:t>
            </a:r>
            <a:endParaRPr lang="nl-NL" sz="1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9EA0A65-F48C-3987-388A-8FA8F6E3F277}"/>
              </a:ext>
            </a:extLst>
          </p:cNvPr>
          <p:cNvSpPr txBox="1"/>
          <p:nvPr/>
        </p:nvSpPr>
        <p:spPr>
          <a:xfrm>
            <a:off x="7108849" y="3295401"/>
            <a:ext cx="10406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400" dirty="0"/>
              <a:t>Green rust</a:t>
            </a:r>
          </a:p>
          <a:p>
            <a:pPr algn="ctr"/>
            <a:r>
              <a:rPr lang="en-GB" sz="1400" dirty="0"/>
              <a:t>Phosphate</a:t>
            </a:r>
            <a:endParaRPr lang="nl-NL" sz="1400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4E51819-3DD9-D479-512A-8957F8BB5A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381" y="2093487"/>
            <a:ext cx="4509546" cy="298971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0F0DE7F-C592-47BC-6C7A-E2BD1BB82D15}"/>
              </a:ext>
            </a:extLst>
          </p:cNvPr>
          <p:cNvSpPr txBox="1"/>
          <p:nvPr/>
        </p:nvSpPr>
        <p:spPr>
          <a:xfrm>
            <a:off x="4368640" y="4705621"/>
            <a:ext cx="464317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Kampschreur, M. J., van der Star, W. R., Wielders, H. A., Mulder, J. W., Jetten, M. S., &amp; van Loosdrecht, M. C. (2008). </a:t>
            </a:r>
          </a:p>
          <a:p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Dynamics of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nitric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oxide and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nitrous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oxide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emission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during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full-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scale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reject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water treatment. </a:t>
            </a:r>
            <a:r>
              <a:rPr lang="nl-NL" sz="600" b="0" i="1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Water research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 </a:t>
            </a:r>
            <a:r>
              <a:rPr lang="nl-NL" sz="600" b="0" i="1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42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(3), 812-826.</a:t>
            </a:r>
            <a:endParaRPr lang="nl-NL" sz="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83572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D4A7D17-8A65-9BB7-2072-EBF1388A818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009" y="874739"/>
            <a:ext cx="4066082" cy="304956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D6527B6-7CD7-7D6F-E2BD-AF32686E2C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7694" y="2052122"/>
            <a:ext cx="4629267" cy="187217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5D776AF-C17E-D073-5586-E8558F8319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99463" y="3706023"/>
            <a:ext cx="5275393" cy="1125475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E797DC44-54C6-F2AB-6908-B219E67D9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291" y="10024"/>
            <a:ext cx="8229600" cy="1117600"/>
          </a:xfrm>
        </p:spPr>
        <p:txBody>
          <a:bodyPr>
            <a:normAutofit/>
          </a:bodyPr>
          <a:lstStyle/>
          <a:p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Greenhouse gas emissions</a:t>
            </a:r>
            <a:b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</a:br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at WWTPs</a:t>
            </a:r>
            <a:endParaRPr lang="en-GB" sz="1800" dirty="0">
              <a:solidFill>
                <a:schemeClr val="tx2"/>
              </a:solidFill>
              <a:latin typeface="Roboto Slab" pitchFamily="2" charset="0"/>
              <a:ea typeface="Roboto Slab" pitchFamily="2" charset="0"/>
              <a:cs typeface="Tahoma" panose="020B0604030504040204" pitchFamily="34" charset="0"/>
            </a:endParaRPr>
          </a:p>
        </p:txBody>
      </p:sp>
      <p:sp>
        <p:nvSpPr>
          <p:cNvPr id="24" name="Rechthoek 16">
            <a:extLst>
              <a:ext uri="{FF2B5EF4-FFF2-40B4-BE49-F238E27FC236}">
                <a16:creationId xmlns:a16="http://schemas.microsoft.com/office/drawing/2014/main" id="{BEF83D5C-0EAB-48A2-E33E-651B5F575751}"/>
              </a:ext>
            </a:extLst>
          </p:cNvPr>
          <p:cNvSpPr/>
          <p:nvPr/>
        </p:nvSpPr>
        <p:spPr>
          <a:xfrm>
            <a:off x="7583397" y="4646832"/>
            <a:ext cx="898003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nl-BE" sz="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Daelman et al., 2013</a:t>
            </a:r>
            <a:endParaRPr lang="en-US" sz="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61113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AD3D20-2BF7-2050-4012-DC80B857E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323" y="583543"/>
            <a:ext cx="8079581" cy="590117"/>
          </a:xfrm>
        </p:spPr>
        <p:txBody>
          <a:bodyPr>
            <a:no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New conversions - complexity</a:t>
            </a:r>
            <a:b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</a:br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iron oxidising drinking </a:t>
            </a:r>
            <a:b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</a:br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water filter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AED0C5D-BFD3-85A2-BC4C-4B6C8724C02D}"/>
              </a:ext>
            </a:extLst>
          </p:cNvPr>
          <p:cNvSpPr txBox="1"/>
          <p:nvPr/>
        </p:nvSpPr>
        <p:spPr>
          <a:xfrm>
            <a:off x="254323" y="4681030"/>
            <a:ext cx="834674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8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Corbera-Rubio, F., ....Van Halen, D., Van Loosdrecht, M.C.M. &amp; Laureni, M. (2024). </a:t>
            </a:r>
          </a:p>
          <a:p>
            <a:r>
              <a:rPr lang="nl-NL" sz="8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“</a:t>
            </a:r>
            <a:r>
              <a:rPr lang="nl-NL" sz="8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Candidatus</a:t>
            </a:r>
            <a:r>
              <a:rPr lang="nl-NL" sz="8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NL" sz="8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Siderophilus</a:t>
            </a:r>
            <a:r>
              <a:rPr lang="nl-NL" sz="8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NL" sz="8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nitratireducens</a:t>
            </a:r>
            <a:r>
              <a:rPr lang="nl-NL" sz="8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”: a </a:t>
            </a:r>
            <a:r>
              <a:rPr lang="nl-NL" sz="8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putative</a:t>
            </a:r>
            <a:r>
              <a:rPr lang="nl-NL" sz="8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nap-</a:t>
            </a:r>
            <a:r>
              <a:rPr lang="nl-NL" sz="8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dependent</a:t>
            </a:r>
            <a:r>
              <a:rPr lang="nl-NL" sz="8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NL" sz="8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nitrate-reducing</a:t>
            </a:r>
            <a:r>
              <a:rPr lang="nl-NL" sz="8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iron </a:t>
            </a:r>
            <a:r>
              <a:rPr lang="nl-NL" sz="8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oxidizer</a:t>
            </a:r>
            <a:r>
              <a:rPr lang="nl-NL" sz="8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NL" sz="8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within</a:t>
            </a:r>
            <a:r>
              <a:rPr lang="nl-NL" sz="8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NL" sz="8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the</a:t>
            </a:r>
            <a:r>
              <a:rPr lang="nl-NL" sz="8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new order </a:t>
            </a:r>
            <a:r>
              <a:rPr lang="nl-NL" sz="8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Siderophiliales</a:t>
            </a:r>
            <a:r>
              <a:rPr lang="nl-NL" sz="8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. </a:t>
            </a:r>
            <a:r>
              <a:rPr lang="nl-NL" sz="800" b="0" i="1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ISME </a:t>
            </a:r>
            <a:r>
              <a:rPr lang="nl-NL" sz="800" b="0" i="1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communications</a:t>
            </a:r>
            <a:r>
              <a:rPr lang="nl-NL" sz="8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, </a:t>
            </a:r>
            <a:r>
              <a:rPr lang="nl-NL" sz="800" b="0" i="1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4</a:t>
            </a:r>
            <a:r>
              <a:rPr lang="nl-NL" sz="8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(1), ycae008.</a:t>
            </a:r>
            <a:endParaRPr lang="nl-NL" sz="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55DDE420-9F98-589F-6B4F-D2B0CE9FD5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1638" y="2266102"/>
            <a:ext cx="1829333" cy="234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+mj-lt"/>
                <a:ea typeface="MS PGothic" charset="0"/>
                <a:cs typeface="MS PGothic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1100" b="0" i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Galionella</a:t>
            </a:r>
            <a:endParaRPr lang="en-GB" sz="1100" b="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C31A673-AF62-C2A9-F99E-9BE096BAED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7464" y="1714142"/>
            <a:ext cx="4528009" cy="2845815"/>
          </a:xfrm>
          <a:prstGeom prst="rect">
            <a:avLst/>
          </a:prstGeom>
        </p:spPr>
      </p:pic>
      <p:sp>
        <p:nvSpPr>
          <p:cNvPr id="8" name="Rectangle 2">
            <a:extLst>
              <a:ext uri="{FF2B5EF4-FFF2-40B4-BE49-F238E27FC236}">
                <a16:creationId xmlns:a16="http://schemas.microsoft.com/office/drawing/2014/main" id="{A5DE0531-457D-B6F6-89D6-71A49DCD56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74556" y="1695139"/>
            <a:ext cx="3542020" cy="234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+mj-lt"/>
                <a:ea typeface="MS PGothic" charset="0"/>
                <a:cs typeface="MS PGothic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1100" b="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Cand.</a:t>
            </a:r>
            <a:r>
              <a:rPr lang="en-GB" sz="1100" b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1100" b="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Siderophilus</a:t>
            </a:r>
            <a:r>
              <a:rPr lang="en-GB" sz="1100" b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1100" b="0" i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nitratireducens</a:t>
            </a:r>
            <a:endParaRPr lang="en-GB" sz="1100" b="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83E2A22-8726-2CFA-B222-E0C889A6C576}"/>
              </a:ext>
            </a:extLst>
          </p:cNvPr>
          <p:cNvSpPr txBox="1"/>
          <p:nvPr/>
        </p:nvSpPr>
        <p:spPr>
          <a:xfrm>
            <a:off x="254323" y="2004492"/>
            <a:ext cx="481148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400" dirty="0">
                <a:solidFill>
                  <a:srgbClr val="22222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Nap</a:t>
            </a:r>
            <a:r>
              <a:rPr lang="nl-NL" sz="14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-dependent </a:t>
            </a:r>
          </a:p>
          <a:p>
            <a:r>
              <a:rPr lang="nl-NL" sz="14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nitrate-reducing </a:t>
            </a:r>
          </a:p>
          <a:p>
            <a:r>
              <a:rPr lang="nl-NL" sz="14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iron oxidizer </a:t>
            </a:r>
            <a:endParaRPr lang="nl-NL" sz="1400" dirty="0"/>
          </a:p>
        </p:txBody>
      </p:sp>
    </p:spTree>
    <p:extLst>
      <p:ext uri="{BB962C8B-B14F-4D97-AF65-F5344CB8AC3E}">
        <p14:creationId xmlns:p14="http://schemas.microsoft.com/office/powerpoint/2010/main" val="14884973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F0B8E-83EC-C941-DF70-EC0662CB1E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323" y="288485"/>
            <a:ext cx="8079581" cy="590117"/>
          </a:xfrm>
        </p:spPr>
        <p:txBody>
          <a:bodyPr>
            <a:no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Undervalued role of NH</a:t>
            </a:r>
            <a:r>
              <a:rPr lang="en-GB" sz="3000" baseline="-25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2</a:t>
            </a:r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OH</a:t>
            </a:r>
            <a:b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</a:br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- new conversions</a:t>
            </a:r>
          </a:p>
        </p:txBody>
      </p:sp>
      <p:pic>
        <p:nvPicPr>
          <p:cNvPr id="14338" name="Picture 2" descr="Genetic Foundations of Direct Ammonia Oxidation (Dirammox) to N2 and  MocR-Like Transcriptional Regulator DnfR in Alcaligenes faecalis Strain  JQ135 | Applied and Environmental Microbiology">
            <a:extLst>
              <a:ext uri="{FF2B5EF4-FFF2-40B4-BE49-F238E27FC236}">
                <a16:creationId xmlns:a16="http://schemas.microsoft.com/office/drawing/2014/main" id="{EFB09E9A-3462-4EE3-CF28-C82146FCF9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4323" y="1583030"/>
            <a:ext cx="5560356" cy="3271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A87C038-7719-19EA-E12D-CDB8ACFEA226}"/>
              </a:ext>
            </a:extLst>
          </p:cNvPr>
          <p:cNvSpPr txBox="1"/>
          <p:nvPr/>
        </p:nvSpPr>
        <p:spPr>
          <a:xfrm>
            <a:off x="6023986" y="3655051"/>
            <a:ext cx="31200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Wu, Meng‐Ru, et al. "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Novel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Alcaligenes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ammonioxydans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sp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nov.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from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wastewater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treatment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sludge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oxidizes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ammonia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N2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with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previously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unknown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pathway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." </a:t>
            </a:r>
            <a:r>
              <a:rPr lang="nl-NL" sz="600" b="0" i="1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Environmental </a:t>
            </a:r>
            <a:r>
              <a:rPr lang="nl-NL" sz="600" b="0" i="1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Microbiology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23.11 (2021): 6965-6980.</a:t>
            </a:r>
            <a:endParaRPr lang="nl-NL" sz="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F9A8469-7187-A34F-056F-E45374550101}"/>
              </a:ext>
            </a:extLst>
          </p:cNvPr>
          <p:cNvSpPr txBox="1"/>
          <p:nvPr/>
        </p:nvSpPr>
        <p:spPr>
          <a:xfrm>
            <a:off x="6023986" y="4240422"/>
            <a:ext cx="304315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Tsujino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S.,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Masuda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R., Shimizu, Y.,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Azuma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Y.,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Kanada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Y., &amp;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Fujiwara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T. (2023).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Phylogenetic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diversity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distribution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and gene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structure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of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pyruvic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oxime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dioxygenase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involved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in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heterotrophic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nitrification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nl-NL" sz="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99794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4D941B-4931-6BDB-F4A7-54D1060736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323" y="502123"/>
            <a:ext cx="8079581" cy="590117"/>
          </a:xfrm>
        </p:spPr>
        <p:txBody>
          <a:bodyPr>
            <a:no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“Novel” conversions</a:t>
            </a:r>
            <a:b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</a:br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- heterotrophic nitrification</a:t>
            </a:r>
            <a:b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</a:br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/aerobic denitrification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1294934-5D18-1E1A-B6F9-6794BA1809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937"/>
          <a:stretch/>
        </p:blipFill>
        <p:spPr>
          <a:xfrm>
            <a:off x="326969" y="1795600"/>
            <a:ext cx="4549436" cy="305357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AC9733A-FEE9-D9DB-FA33-8900B241410E}"/>
              </a:ext>
            </a:extLst>
          </p:cNvPr>
          <p:cNvSpPr txBox="1"/>
          <p:nvPr/>
        </p:nvSpPr>
        <p:spPr>
          <a:xfrm>
            <a:off x="581970" y="4849169"/>
            <a:ext cx="399003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Wu, Meng‐Ru, et al. "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Novel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Alcaligenes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ammonioxydans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sp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nov. from wastewater treatment sludge oxidizes ammonia to N2 with a previously unknown pathway." </a:t>
            </a:r>
            <a:r>
              <a:rPr lang="nl-NL" sz="600" b="0" i="1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Environmental Microbiology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23.11 (2021): 6965-6980.</a:t>
            </a:r>
            <a:endParaRPr lang="nl-NL" sz="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3426DD-B789-56F3-3138-2020BA9D394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309" r="36105" b="49192"/>
          <a:stretch/>
        </p:blipFill>
        <p:spPr>
          <a:xfrm>
            <a:off x="4466617" y="3949002"/>
            <a:ext cx="2068440" cy="80279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B5B4788-825C-0AC4-4194-3211E36CE060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4820" y="2126431"/>
            <a:ext cx="3973292" cy="174027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BC2F6C2-7C52-15E9-7DAA-62C86E93E4D1}"/>
              </a:ext>
            </a:extLst>
          </p:cNvPr>
          <p:cNvSpPr txBox="1"/>
          <p:nvPr/>
        </p:nvSpPr>
        <p:spPr>
          <a:xfrm>
            <a:off x="5846745" y="1690508"/>
            <a:ext cx="273231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nl-NL" sz="1600" dirty="0">
                <a:solidFill>
                  <a:srgbClr val="222222"/>
                </a:solidFill>
                <a:latin typeface="-apple-system"/>
              </a:rPr>
              <a:t>p</a:t>
            </a:r>
            <a:r>
              <a:rPr lang="nl-NL" sz="1600" i="0" dirty="0">
                <a:solidFill>
                  <a:srgbClr val="222222"/>
                </a:solidFill>
                <a:effectLst/>
                <a:latin typeface="-apple-system"/>
              </a:rPr>
              <a:t>yruvic oxime dioxygenase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E73240C-C590-55D6-5A80-C630F76685BA}"/>
              </a:ext>
            </a:extLst>
          </p:cNvPr>
          <p:cNvSpPr/>
          <p:nvPr/>
        </p:nvSpPr>
        <p:spPr>
          <a:xfrm>
            <a:off x="145701" y="1795600"/>
            <a:ext cx="507442" cy="49542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BF9A50D-582A-622C-D38C-FF9F836B43F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309" t="49861" r="36105"/>
          <a:stretch/>
        </p:blipFill>
        <p:spPr>
          <a:xfrm>
            <a:off x="6469309" y="3959567"/>
            <a:ext cx="2068440" cy="792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1861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4D941B-4931-6BDB-F4A7-54D1060736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094" y="388630"/>
            <a:ext cx="8079581" cy="590117"/>
          </a:xfrm>
        </p:spPr>
        <p:txBody>
          <a:bodyPr>
            <a:no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“Novel” conversions</a:t>
            </a:r>
            <a:b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</a:br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- aerobic denitrification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EB7097F-F3FA-3B07-4506-8D264B8B35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623" y="3344284"/>
            <a:ext cx="1691202" cy="126992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3DF4BD4-BBDD-7D73-5F61-B00834A643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4429" y="3348479"/>
            <a:ext cx="1705502" cy="127148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B9E5B21-71C0-D7AB-D7BC-934F0C12DCFB}"/>
              </a:ext>
            </a:extLst>
          </p:cNvPr>
          <p:cNvSpPr txBox="1"/>
          <p:nvPr/>
        </p:nvSpPr>
        <p:spPr>
          <a:xfrm>
            <a:off x="3504961" y="1627489"/>
            <a:ext cx="4318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+mj-lt"/>
              </a:rPr>
              <a:t>R</a:t>
            </a:r>
            <a:r>
              <a:rPr lang="en-GB" sz="2000" b="1" baseline="-25000" dirty="0">
                <a:latin typeface="+mj-lt"/>
              </a:rPr>
              <a:t>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477AC2F-BAAD-B77F-8F59-4A0C8A349CA7}"/>
              </a:ext>
            </a:extLst>
          </p:cNvPr>
          <p:cNvSpPr txBox="1"/>
          <p:nvPr/>
        </p:nvSpPr>
        <p:spPr>
          <a:xfrm>
            <a:off x="5500607" y="876653"/>
            <a:ext cx="546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+mj-lt"/>
              </a:rPr>
              <a:t>R</a:t>
            </a:r>
            <a:r>
              <a:rPr lang="en-GB" sz="2000" b="1" baseline="-25000" dirty="0">
                <a:latin typeface="+mj-lt"/>
              </a:rPr>
              <a:t>32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68E0B6B-D340-6CC1-F5FF-D2712B76FB0B}"/>
              </a:ext>
            </a:extLst>
          </p:cNvPr>
          <p:cNvSpPr txBox="1"/>
          <p:nvPr/>
        </p:nvSpPr>
        <p:spPr>
          <a:xfrm>
            <a:off x="260968" y="4493601"/>
            <a:ext cx="22965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latin typeface="+mj-lt"/>
              </a:rPr>
              <a:t>4h aerobic + 2 h anoxic</a:t>
            </a:r>
          </a:p>
          <a:p>
            <a:pPr algn="ctr"/>
            <a:r>
              <a:rPr lang="en-GB" sz="1400" b="1" dirty="0">
                <a:latin typeface="+mj-lt"/>
              </a:rPr>
              <a:t>4 cycles/day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A9542E-F7B9-A2A7-685A-8D23CDB386B5}"/>
              </a:ext>
            </a:extLst>
          </p:cNvPr>
          <p:cNvSpPr txBox="1"/>
          <p:nvPr/>
        </p:nvSpPr>
        <p:spPr>
          <a:xfrm>
            <a:off x="2206792" y="4489679"/>
            <a:ext cx="29733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latin typeface="+mj-lt"/>
              </a:rPr>
              <a:t>30 min aerobic + 15 min anoxic</a:t>
            </a:r>
          </a:p>
          <a:p>
            <a:pPr algn="ctr"/>
            <a:r>
              <a:rPr lang="en-GB" sz="1400" b="1" dirty="0">
                <a:latin typeface="+mj-lt"/>
              </a:rPr>
              <a:t>32 cycles/day</a:t>
            </a:r>
          </a:p>
        </p:txBody>
      </p:sp>
      <p:sp>
        <p:nvSpPr>
          <p:cNvPr id="17" name="Rectangle 2">
            <a:extLst>
              <a:ext uri="{FF2B5EF4-FFF2-40B4-BE49-F238E27FC236}">
                <a16:creationId xmlns:a16="http://schemas.microsoft.com/office/drawing/2014/main" id="{45F13F12-77C1-790A-8E4E-C36A2FD14E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466" y="1154765"/>
            <a:ext cx="6138165" cy="293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+mj-lt"/>
                <a:ea typeface="MS PGothic" charset="0"/>
                <a:cs typeface="MS PGothic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US" sz="1800" b="0" kern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comparing </a:t>
            </a:r>
            <a:r>
              <a:rPr lang="en-US" sz="1800" b="0" kern="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oxic</a:t>
            </a:r>
            <a:r>
              <a:rPr lang="en-US" sz="1800" b="0" kern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/anoxic frequencies 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644D1C3-A2B3-CA5C-B765-B741E0C7C0BB}"/>
              </a:ext>
            </a:extLst>
          </p:cNvPr>
          <p:cNvGrpSpPr>
            <a:grpSpLocks noChangeAspect="1"/>
          </p:cNvGrpSpPr>
          <p:nvPr/>
        </p:nvGrpSpPr>
        <p:grpSpPr>
          <a:xfrm>
            <a:off x="347681" y="2018724"/>
            <a:ext cx="1801909" cy="1276198"/>
            <a:chOff x="2234550" y="2727069"/>
            <a:chExt cx="1802472" cy="1276597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E1412177-A2B4-1BD7-3187-4FCFEB63EB4D}"/>
                </a:ext>
              </a:extLst>
            </p:cNvPr>
            <p:cNvGrpSpPr/>
            <p:nvPr/>
          </p:nvGrpSpPr>
          <p:grpSpPr>
            <a:xfrm>
              <a:off x="2795798" y="2875604"/>
              <a:ext cx="1241224" cy="1128062"/>
              <a:chOff x="2384436" y="1343608"/>
              <a:chExt cx="2224886" cy="2173971"/>
            </a:xfrm>
          </p:grpSpPr>
          <p:cxnSp>
            <p:nvCxnSpPr>
              <p:cNvPr id="21" name="Connector: Elbow 20">
                <a:extLst>
                  <a:ext uri="{FF2B5EF4-FFF2-40B4-BE49-F238E27FC236}">
                    <a16:creationId xmlns:a16="http://schemas.microsoft.com/office/drawing/2014/main" id="{523BA0BC-9151-3774-07D3-C114D2722D1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84436" y="1401763"/>
                <a:ext cx="736183" cy="604317"/>
              </a:xfrm>
              <a:prstGeom prst="bentConnector3">
                <a:avLst>
                  <a:gd name="adj1" fmla="val 99430"/>
                </a:avLst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Rectangle: Rounded Corners 5">
                <a:extLst>
                  <a:ext uri="{FF2B5EF4-FFF2-40B4-BE49-F238E27FC236}">
                    <a16:creationId xmlns:a16="http://schemas.microsoft.com/office/drawing/2014/main" id="{52C89163-8B51-6868-E30E-0674D99A3FA0}"/>
                  </a:ext>
                </a:extLst>
              </p:cNvPr>
              <p:cNvSpPr/>
              <p:nvPr/>
            </p:nvSpPr>
            <p:spPr>
              <a:xfrm>
                <a:off x="2771191" y="2542529"/>
                <a:ext cx="1343609" cy="975050"/>
              </a:xfrm>
              <a:prstGeom prst="roundRect">
                <a:avLst/>
              </a:prstGeom>
              <a:solidFill>
                <a:srgbClr val="E2B444"/>
              </a:solidFill>
              <a:ln>
                <a:solidFill>
                  <a:srgbClr val="99663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400" b="1" dirty="0">
                  <a:latin typeface="+mj-lt"/>
                </a:endParaRPr>
              </a:p>
            </p:txBody>
          </p:sp>
          <p:sp>
            <p:nvSpPr>
              <p:cNvPr id="23" name="Rectangle: Rounded Corners 6">
                <a:extLst>
                  <a:ext uri="{FF2B5EF4-FFF2-40B4-BE49-F238E27FC236}">
                    <a16:creationId xmlns:a16="http://schemas.microsoft.com/office/drawing/2014/main" id="{80856076-CAED-BD83-89A6-5752782E01B9}"/>
                  </a:ext>
                </a:extLst>
              </p:cNvPr>
              <p:cNvSpPr/>
              <p:nvPr/>
            </p:nvSpPr>
            <p:spPr>
              <a:xfrm>
                <a:off x="2771191" y="1698170"/>
                <a:ext cx="1343610" cy="1819409"/>
              </a:xfrm>
              <a:prstGeom prst="roundRect">
                <a:avLst>
                  <a:gd name="adj" fmla="val 8791"/>
                </a:avLst>
              </a:prstGeom>
              <a:noFill/>
              <a:ln w="19050"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400" b="1">
                  <a:latin typeface="+mj-lt"/>
                </a:endParaRPr>
              </a:p>
            </p:txBody>
          </p:sp>
          <p:sp>
            <p:nvSpPr>
              <p:cNvPr id="24" name="Rectangle: Rounded Corners 7">
                <a:extLst>
                  <a:ext uri="{FF2B5EF4-FFF2-40B4-BE49-F238E27FC236}">
                    <a16:creationId xmlns:a16="http://schemas.microsoft.com/office/drawing/2014/main" id="{1C1756F5-D266-9242-3315-E27776AAB9AA}"/>
                  </a:ext>
                </a:extLst>
              </p:cNvPr>
              <p:cNvSpPr/>
              <p:nvPr/>
            </p:nvSpPr>
            <p:spPr>
              <a:xfrm>
                <a:off x="3373014" y="1343608"/>
                <a:ext cx="139959" cy="312575"/>
              </a:xfrm>
              <a:prstGeom prst="round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400" b="1">
                  <a:latin typeface="+mj-lt"/>
                </a:endParaRP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DFD75838-A368-1386-3785-3470A30CCA96}"/>
                  </a:ext>
                </a:extLst>
              </p:cNvPr>
              <p:cNvSpPr/>
              <p:nvPr/>
            </p:nvSpPr>
            <p:spPr>
              <a:xfrm>
                <a:off x="3420135" y="1711233"/>
                <a:ext cx="45719" cy="1475171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400" b="1">
                  <a:latin typeface="+mj-lt"/>
                </a:endParaRPr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DADC5671-9F8D-2585-F6A4-66A0C691C085}"/>
                  </a:ext>
                </a:extLst>
              </p:cNvPr>
              <p:cNvSpPr/>
              <p:nvPr/>
            </p:nvSpPr>
            <p:spPr>
              <a:xfrm>
                <a:off x="3465854" y="3127929"/>
                <a:ext cx="322375" cy="98906"/>
              </a:xfrm>
              <a:prstGeom prst="ellipse">
                <a:avLst/>
              </a:prstGeom>
              <a:solidFill>
                <a:schemeClr val="tx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400" b="1">
                  <a:latin typeface="+mj-lt"/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A57253B4-384D-4148-CBBC-EED93E407648}"/>
                  </a:ext>
                </a:extLst>
              </p:cNvPr>
              <p:cNvSpPr/>
              <p:nvPr/>
            </p:nvSpPr>
            <p:spPr>
              <a:xfrm>
                <a:off x="3120619" y="3127929"/>
                <a:ext cx="322375" cy="98906"/>
              </a:xfrm>
              <a:prstGeom prst="ellipse">
                <a:avLst/>
              </a:prstGeom>
              <a:solidFill>
                <a:schemeClr val="tx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400" b="1">
                  <a:latin typeface="+mj-lt"/>
                </a:endParaRP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DD9B9705-9CEB-D7DF-6DAA-CF544A75E1B7}"/>
                  </a:ext>
                </a:extLst>
              </p:cNvPr>
              <p:cNvSpPr/>
              <p:nvPr/>
            </p:nvSpPr>
            <p:spPr>
              <a:xfrm>
                <a:off x="3833948" y="1425250"/>
                <a:ext cx="45719" cy="1475171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400" b="1">
                  <a:latin typeface="+mj-lt"/>
                </a:endParaRP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9865E935-7218-4908-A5B9-182BC8A4EA70}"/>
                  </a:ext>
                </a:extLst>
              </p:cNvPr>
              <p:cNvSpPr/>
              <p:nvPr/>
            </p:nvSpPr>
            <p:spPr>
              <a:xfrm>
                <a:off x="2771191" y="1665514"/>
                <a:ext cx="1343609" cy="45719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400" b="1">
                  <a:latin typeface="+mj-lt"/>
                </a:endParaRPr>
              </a:p>
            </p:txBody>
          </p:sp>
          <p:cxnSp>
            <p:nvCxnSpPr>
              <p:cNvPr id="30" name="Straight Arrow Connector 29">
                <a:extLst>
                  <a:ext uri="{FF2B5EF4-FFF2-40B4-BE49-F238E27FC236}">
                    <a16:creationId xmlns:a16="http://schemas.microsoft.com/office/drawing/2014/main" id="{8A0B8A8A-0D2D-42CB-E1D7-4B3787C55A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65510" y="3186404"/>
                <a:ext cx="643812" cy="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6BA3278-F04B-08CC-AB77-E63820D2D6D1}"/>
                </a:ext>
              </a:extLst>
            </p:cNvPr>
            <p:cNvSpPr txBox="1"/>
            <p:nvPr/>
          </p:nvSpPr>
          <p:spPr>
            <a:xfrm>
              <a:off x="2234550" y="2727069"/>
              <a:ext cx="561248" cy="523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400" b="1" dirty="0">
                  <a:latin typeface="+mj-lt"/>
                </a:rPr>
                <a:t>NO</a:t>
              </a:r>
              <a:r>
                <a:rPr lang="nl-NL" sz="1400" b="1" baseline="-25000" dirty="0">
                  <a:latin typeface="+mj-lt"/>
                </a:rPr>
                <a:t>3</a:t>
              </a:r>
              <a:r>
                <a:rPr lang="nl-NL" sz="1400" b="1" baseline="30000" dirty="0">
                  <a:latin typeface="+mj-lt"/>
                </a:rPr>
                <a:t>-</a:t>
              </a:r>
            </a:p>
            <a:p>
              <a:r>
                <a:rPr lang="nl-NL" sz="1400" b="1" dirty="0" err="1">
                  <a:latin typeface="+mj-lt"/>
                </a:rPr>
                <a:t>VFAs</a:t>
              </a:r>
              <a:endParaRPr lang="nl-NL" sz="1400" b="1" dirty="0">
                <a:latin typeface="+mj-lt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10C632BA-21A6-32D4-E9EB-0CA86A6894FB}"/>
              </a:ext>
            </a:extLst>
          </p:cNvPr>
          <p:cNvGrpSpPr>
            <a:grpSpLocks noChangeAspect="1"/>
          </p:cNvGrpSpPr>
          <p:nvPr/>
        </p:nvGrpSpPr>
        <p:grpSpPr>
          <a:xfrm>
            <a:off x="2554769" y="1940957"/>
            <a:ext cx="1801909" cy="1276198"/>
            <a:chOff x="2234550" y="2727069"/>
            <a:chExt cx="1802472" cy="1276597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A5CA2815-9D93-3F7A-2965-519301E70B8C}"/>
                </a:ext>
              </a:extLst>
            </p:cNvPr>
            <p:cNvGrpSpPr/>
            <p:nvPr/>
          </p:nvGrpSpPr>
          <p:grpSpPr>
            <a:xfrm>
              <a:off x="2795798" y="2875604"/>
              <a:ext cx="1241224" cy="1128062"/>
              <a:chOff x="2384436" y="1343608"/>
              <a:chExt cx="2224886" cy="2173971"/>
            </a:xfrm>
          </p:grpSpPr>
          <p:cxnSp>
            <p:nvCxnSpPr>
              <p:cNvPr id="34" name="Connector: Elbow 4">
                <a:extLst>
                  <a:ext uri="{FF2B5EF4-FFF2-40B4-BE49-F238E27FC236}">
                    <a16:creationId xmlns:a16="http://schemas.microsoft.com/office/drawing/2014/main" id="{5BAA36A8-5D4F-182C-13DF-0A368CF1DC7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84436" y="1401763"/>
                <a:ext cx="736183" cy="604317"/>
              </a:xfrm>
              <a:prstGeom prst="bentConnector3">
                <a:avLst>
                  <a:gd name="adj1" fmla="val 99430"/>
                </a:avLst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Rectangle: Rounded Corners 5">
                <a:extLst>
                  <a:ext uri="{FF2B5EF4-FFF2-40B4-BE49-F238E27FC236}">
                    <a16:creationId xmlns:a16="http://schemas.microsoft.com/office/drawing/2014/main" id="{636FA3FC-E97D-32FA-9800-6CEA39CC8127}"/>
                  </a:ext>
                </a:extLst>
              </p:cNvPr>
              <p:cNvSpPr/>
              <p:nvPr/>
            </p:nvSpPr>
            <p:spPr>
              <a:xfrm>
                <a:off x="2771191" y="2542529"/>
                <a:ext cx="1343609" cy="975050"/>
              </a:xfrm>
              <a:prstGeom prst="roundRect">
                <a:avLst/>
              </a:prstGeom>
              <a:solidFill>
                <a:srgbClr val="E2B444"/>
              </a:solidFill>
              <a:ln>
                <a:solidFill>
                  <a:srgbClr val="99663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400" b="1" dirty="0">
                  <a:latin typeface="+mj-lt"/>
                </a:endParaRPr>
              </a:p>
            </p:txBody>
          </p:sp>
          <p:sp>
            <p:nvSpPr>
              <p:cNvPr id="36" name="Rectangle: Rounded Corners 6">
                <a:extLst>
                  <a:ext uri="{FF2B5EF4-FFF2-40B4-BE49-F238E27FC236}">
                    <a16:creationId xmlns:a16="http://schemas.microsoft.com/office/drawing/2014/main" id="{5916C12E-A12A-4496-50CF-90B2FBB6D43B}"/>
                  </a:ext>
                </a:extLst>
              </p:cNvPr>
              <p:cNvSpPr/>
              <p:nvPr/>
            </p:nvSpPr>
            <p:spPr>
              <a:xfrm>
                <a:off x="2771191" y="1698170"/>
                <a:ext cx="1343610" cy="1819409"/>
              </a:xfrm>
              <a:prstGeom prst="roundRect">
                <a:avLst>
                  <a:gd name="adj" fmla="val 8791"/>
                </a:avLst>
              </a:prstGeom>
              <a:noFill/>
              <a:ln w="19050"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400" b="1">
                  <a:latin typeface="+mj-lt"/>
                </a:endParaRPr>
              </a:p>
            </p:txBody>
          </p:sp>
          <p:sp>
            <p:nvSpPr>
              <p:cNvPr id="37" name="Rectangle: Rounded Corners 7">
                <a:extLst>
                  <a:ext uri="{FF2B5EF4-FFF2-40B4-BE49-F238E27FC236}">
                    <a16:creationId xmlns:a16="http://schemas.microsoft.com/office/drawing/2014/main" id="{577EE987-E9B1-DC82-0835-C2BC821C3590}"/>
                  </a:ext>
                </a:extLst>
              </p:cNvPr>
              <p:cNvSpPr/>
              <p:nvPr/>
            </p:nvSpPr>
            <p:spPr>
              <a:xfrm>
                <a:off x="3373014" y="1343608"/>
                <a:ext cx="139959" cy="312575"/>
              </a:xfrm>
              <a:prstGeom prst="round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400" b="1">
                  <a:latin typeface="+mj-lt"/>
                </a:endParaRPr>
              </a:p>
            </p:txBody>
          </p:sp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040B3CFE-4D26-59CA-AD9B-FC2752FD8208}"/>
                  </a:ext>
                </a:extLst>
              </p:cNvPr>
              <p:cNvSpPr/>
              <p:nvPr/>
            </p:nvSpPr>
            <p:spPr>
              <a:xfrm>
                <a:off x="3420135" y="1711233"/>
                <a:ext cx="45719" cy="1475171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400" b="1">
                  <a:latin typeface="+mj-lt"/>
                </a:endParaRPr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0E28524A-AB17-0DB7-4DBD-D40DB478E620}"/>
                  </a:ext>
                </a:extLst>
              </p:cNvPr>
              <p:cNvSpPr/>
              <p:nvPr/>
            </p:nvSpPr>
            <p:spPr>
              <a:xfrm>
                <a:off x="3465854" y="3127929"/>
                <a:ext cx="322375" cy="98906"/>
              </a:xfrm>
              <a:prstGeom prst="ellipse">
                <a:avLst/>
              </a:prstGeom>
              <a:solidFill>
                <a:schemeClr val="tx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400" b="1">
                  <a:latin typeface="+mj-lt"/>
                </a:endParaRPr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22ECF315-31FC-E690-A248-B414239184A3}"/>
                  </a:ext>
                </a:extLst>
              </p:cNvPr>
              <p:cNvSpPr/>
              <p:nvPr/>
            </p:nvSpPr>
            <p:spPr>
              <a:xfrm>
                <a:off x="3120619" y="3127929"/>
                <a:ext cx="322375" cy="98906"/>
              </a:xfrm>
              <a:prstGeom prst="ellipse">
                <a:avLst/>
              </a:prstGeom>
              <a:solidFill>
                <a:schemeClr val="tx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400" b="1">
                  <a:latin typeface="+mj-lt"/>
                </a:endParaRPr>
              </a:p>
            </p:txBody>
          </p:sp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666486DA-8E97-2322-3677-B6804E342159}"/>
                  </a:ext>
                </a:extLst>
              </p:cNvPr>
              <p:cNvSpPr/>
              <p:nvPr/>
            </p:nvSpPr>
            <p:spPr>
              <a:xfrm>
                <a:off x="3833948" y="1425250"/>
                <a:ext cx="45719" cy="1475171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400" b="1">
                  <a:latin typeface="+mj-lt"/>
                </a:endParaRPr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A8869B65-FA2F-D3E8-5D95-BFA2A8AEE010}"/>
                  </a:ext>
                </a:extLst>
              </p:cNvPr>
              <p:cNvSpPr/>
              <p:nvPr/>
            </p:nvSpPr>
            <p:spPr>
              <a:xfrm>
                <a:off x="2771191" y="1665514"/>
                <a:ext cx="1343609" cy="45719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400" b="1">
                  <a:latin typeface="+mj-lt"/>
                </a:endParaRPr>
              </a:p>
            </p:txBody>
          </p:sp>
          <p:cxnSp>
            <p:nvCxnSpPr>
              <p:cNvPr id="43" name="Straight Arrow Connector 42">
                <a:extLst>
                  <a:ext uri="{FF2B5EF4-FFF2-40B4-BE49-F238E27FC236}">
                    <a16:creationId xmlns:a16="http://schemas.microsoft.com/office/drawing/2014/main" id="{E7DCFA87-64D7-A700-4A7B-F25562D0639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65510" y="3186404"/>
                <a:ext cx="643812" cy="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C52220F-F946-25C5-6A2F-6C72D08B4CBC}"/>
                </a:ext>
              </a:extLst>
            </p:cNvPr>
            <p:cNvSpPr txBox="1"/>
            <p:nvPr/>
          </p:nvSpPr>
          <p:spPr>
            <a:xfrm>
              <a:off x="2234550" y="2727069"/>
              <a:ext cx="561248" cy="523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400" b="1" dirty="0">
                  <a:latin typeface="+mj-lt"/>
                </a:rPr>
                <a:t>NO</a:t>
              </a:r>
              <a:r>
                <a:rPr lang="nl-NL" sz="1400" b="1" baseline="-25000" dirty="0">
                  <a:latin typeface="+mj-lt"/>
                </a:rPr>
                <a:t>3</a:t>
              </a:r>
              <a:r>
                <a:rPr lang="nl-NL" sz="1400" b="1" baseline="30000" dirty="0">
                  <a:latin typeface="+mj-lt"/>
                </a:rPr>
                <a:t>-</a:t>
              </a:r>
            </a:p>
            <a:p>
              <a:r>
                <a:rPr lang="nl-NL" sz="1400" b="1" dirty="0" err="1">
                  <a:latin typeface="+mj-lt"/>
                </a:rPr>
                <a:t>VFAs</a:t>
              </a:r>
              <a:endParaRPr lang="nl-NL" sz="1400" b="1" dirty="0">
                <a:latin typeface="+mj-lt"/>
              </a:endParaRPr>
            </a:p>
          </p:txBody>
        </p:sp>
      </p:grpSp>
      <p:pic>
        <p:nvPicPr>
          <p:cNvPr id="1026" name="Picture 2" descr="Oxidation Ditch Technologies Biodenitro/Biodenipho | Veolia">
            <a:extLst>
              <a:ext uri="{FF2B5EF4-FFF2-40B4-BE49-F238E27FC236}">
                <a16:creationId xmlns:a16="http://schemas.microsoft.com/office/drawing/2014/main" id="{137B4B07-DE7C-CD5E-789F-8D5680BC51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8863" y="3217155"/>
            <a:ext cx="2079955" cy="1104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93741593-0936-D798-074D-71453F7DB2DE}"/>
              </a:ext>
            </a:extLst>
          </p:cNvPr>
          <p:cNvSpPr/>
          <p:nvPr/>
        </p:nvSpPr>
        <p:spPr>
          <a:xfrm>
            <a:off x="4961332" y="3674038"/>
            <a:ext cx="162519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1400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DO &gt; 75 %</a:t>
            </a:r>
          </a:p>
          <a:p>
            <a:pPr algn="ctr"/>
            <a:r>
              <a:rPr lang="en-GB" sz="1400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SRT = 2 days</a:t>
            </a:r>
          </a:p>
          <a:p>
            <a:pPr algn="ctr"/>
            <a:r>
              <a:rPr lang="en-GB" sz="1400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ATU</a:t>
            </a:r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8A873B3B-F59E-59F9-899A-EA478FDF25C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1" t="1361" r="1028" b="1954"/>
          <a:stretch/>
        </p:blipFill>
        <p:spPr bwMode="auto">
          <a:xfrm>
            <a:off x="5009365" y="1303582"/>
            <a:ext cx="1590266" cy="2370456"/>
          </a:xfrm>
          <a:prstGeom prst="rect">
            <a:avLst/>
          </a:prstGeom>
          <a:noFill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A51446E-0AA9-B68C-AC4A-1930C5B5E44A}"/>
              </a:ext>
            </a:extLst>
          </p:cNvPr>
          <p:cNvSpPr txBox="1"/>
          <p:nvPr/>
        </p:nvSpPr>
        <p:spPr>
          <a:xfrm>
            <a:off x="4839950" y="4620259"/>
            <a:ext cx="4572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8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Roothans, N., Gabriëls, M., Abeel, T., Pabst, M., van Loosdrecht, M. C., &amp; Laureni, M. (2024). Aerobic </a:t>
            </a:r>
            <a:r>
              <a:rPr lang="nl-NL" sz="8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denitrification</a:t>
            </a:r>
            <a:r>
              <a:rPr lang="nl-NL" sz="8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as </a:t>
            </a:r>
            <a:r>
              <a:rPr lang="nl-NL" sz="8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</a:t>
            </a:r>
            <a:r>
              <a:rPr lang="nl-NL" sz="8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N2O source </a:t>
            </a:r>
            <a:r>
              <a:rPr lang="nl-NL" sz="8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from</a:t>
            </a:r>
            <a:r>
              <a:rPr lang="nl-NL" sz="8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nl-NL" sz="8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microbial</a:t>
            </a:r>
            <a:r>
              <a:rPr lang="nl-NL" sz="8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nl-NL" sz="8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communities</a:t>
            </a:r>
            <a:r>
              <a:rPr lang="nl-NL" sz="8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 </a:t>
            </a:r>
            <a:r>
              <a:rPr lang="nl-NL" sz="800" b="0" i="1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ISME Journal</a:t>
            </a:r>
            <a:r>
              <a:rPr lang="nl-NL" sz="8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nl-NL" sz="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83232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169D6ABE-B563-94B9-C8ED-FCC74DED2F5F}"/>
              </a:ext>
            </a:extLst>
          </p:cNvPr>
          <p:cNvGrpSpPr/>
          <p:nvPr/>
        </p:nvGrpSpPr>
        <p:grpSpPr>
          <a:xfrm>
            <a:off x="818124" y="1992837"/>
            <a:ext cx="7234525" cy="2821538"/>
            <a:chOff x="936016" y="2153955"/>
            <a:chExt cx="9646033" cy="3762050"/>
          </a:xfrm>
        </p:grpSpPr>
        <p:graphicFrame>
          <p:nvGraphicFramePr>
            <p:cNvPr id="8" name="Chart 7">
              <a:extLst>
                <a:ext uri="{FF2B5EF4-FFF2-40B4-BE49-F238E27FC236}">
                  <a16:creationId xmlns:a16="http://schemas.microsoft.com/office/drawing/2014/main" id="{2E5580E4-6227-DA8A-DA18-18DB738EF407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936016" y="2206126"/>
            <a:ext cx="5431379" cy="370987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9" name="Chart 8">
              <a:extLst>
                <a:ext uri="{FF2B5EF4-FFF2-40B4-BE49-F238E27FC236}">
                  <a16:creationId xmlns:a16="http://schemas.microsoft.com/office/drawing/2014/main" id="{14036768-999F-D1FA-5A92-E56C478582F0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5236602" y="2198030"/>
            <a:ext cx="5318648" cy="368291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E1B3AEF-3D27-9DF1-03E0-FDED858F4C7F}"/>
                </a:ext>
              </a:extLst>
            </p:cNvPr>
            <p:cNvSpPr/>
            <p:nvPr/>
          </p:nvSpPr>
          <p:spPr>
            <a:xfrm>
              <a:off x="1458343" y="2153955"/>
              <a:ext cx="9123706" cy="32650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8AA31D8D-CACA-E98F-97DC-C1330D77DCB9}"/>
              </a:ext>
            </a:extLst>
          </p:cNvPr>
          <p:cNvSpPr/>
          <p:nvPr/>
        </p:nvSpPr>
        <p:spPr>
          <a:xfrm>
            <a:off x="2973987" y="2210743"/>
            <a:ext cx="1521269" cy="185269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825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53167BA-B3D0-6FEE-93AF-0606ACA4E4FF}"/>
              </a:ext>
            </a:extLst>
          </p:cNvPr>
          <p:cNvSpPr/>
          <p:nvPr/>
        </p:nvSpPr>
        <p:spPr>
          <a:xfrm>
            <a:off x="5979160" y="2215411"/>
            <a:ext cx="1521269" cy="185269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825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2C67348-F336-FFA4-AC09-D047BA02F4FA}"/>
              </a:ext>
            </a:extLst>
          </p:cNvPr>
          <p:cNvCxnSpPr/>
          <p:nvPr/>
        </p:nvCxnSpPr>
        <p:spPr>
          <a:xfrm>
            <a:off x="5005431" y="3140981"/>
            <a:ext cx="2494998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F76711E-E0F4-220C-8D08-505A2D54BBAD}"/>
              </a:ext>
            </a:extLst>
          </p:cNvPr>
          <p:cNvCxnSpPr/>
          <p:nvPr/>
        </p:nvCxnSpPr>
        <p:spPr>
          <a:xfrm>
            <a:off x="2007937" y="3134642"/>
            <a:ext cx="2494998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Chart 14">
            <a:extLst>
              <a:ext uri="{FF2B5EF4-FFF2-40B4-BE49-F238E27FC236}">
                <a16:creationId xmlns:a16="http://schemas.microsoft.com/office/drawing/2014/main" id="{207A0A8F-6FAD-22A9-8481-1E18B510E1A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18153445"/>
              </p:ext>
            </p:extLst>
          </p:nvPr>
        </p:nvGraphicFramePr>
        <p:xfrm>
          <a:off x="4054751" y="2006151"/>
          <a:ext cx="4435806" cy="29531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089CF9B9-E3E1-A127-3D94-AA27793F06C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3232648"/>
              </p:ext>
            </p:extLst>
          </p:nvPr>
        </p:nvGraphicFramePr>
        <p:xfrm>
          <a:off x="1059554" y="2009254"/>
          <a:ext cx="3709396" cy="2953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346EB786-20A4-9E05-BF4E-2DAEB37CED38}"/>
              </a:ext>
            </a:extLst>
          </p:cNvPr>
          <p:cNvSpPr txBox="1"/>
          <p:nvPr/>
        </p:nvSpPr>
        <p:spPr>
          <a:xfrm>
            <a:off x="3316644" y="1539293"/>
            <a:ext cx="436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R</a:t>
            </a:r>
            <a:r>
              <a:rPr lang="en-GB" b="1" baseline="-25000" dirty="0"/>
              <a:t>4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51F8786-971F-7802-3B14-6BF1C8DED722}"/>
              </a:ext>
            </a:extLst>
          </p:cNvPr>
          <p:cNvSpPr txBox="1"/>
          <p:nvPr/>
        </p:nvSpPr>
        <p:spPr>
          <a:xfrm>
            <a:off x="2507668" y="2286099"/>
            <a:ext cx="7059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atin typeface="+mj-lt"/>
                <a:cs typeface="Arial" panose="020B0604020202020204" pitchFamily="34" charset="0"/>
              </a:rPr>
              <a:t>Biomass</a:t>
            </a:r>
            <a:endParaRPr lang="en-GB" b="1" baseline="-25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42C389B-A66F-B630-4303-C94EFD65007C}"/>
              </a:ext>
            </a:extLst>
          </p:cNvPr>
          <p:cNvSpPr txBox="1"/>
          <p:nvPr/>
        </p:nvSpPr>
        <p:spPr>
          <a:xfrm>
            <a:off x="2223995" y="2806287"/>
            <a:ext cx="617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anose="020B0604020202020204" pitchFamily="34" charset="0"/>
              </a:rPr>
              <a:t>NO</a:t>
            </a:r>
            <a:r>
              <a:rPr lang="en-GB" b="1" baseline="-25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anose="020B0604020202020204" pitchFamily="34" charset="0"/>
              </a:rPr>
              <a:t>2</a:t>
            </a:r>
            <a:r>
              <a:rPr lang="en-GB" b="1" baseline="30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anose="020B0604020202020204" pitchFamily="34" charset="0"/>
              </a:rPr>
              <a:t>-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4E22859-22B7-D654-04AA-8B5EA20CD8A4}"/>
              </a:ext>
            </a:extLst>
          </p:cNvPr>
          <p:cNvSpPr txBox="1"/>
          <p:nvPr/>
        </p:nvSpPr>
        <p:spPr>
          <a:xfrm>
            <a:off x="3676238" y="2424598"/>
            <a:ext cx="436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CO</a:t>
            </a:r>
            <a:r>
              <a:rPr lang="en-GB" b="1" baseline="-25000" dirty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8C0DD93-43C2-CCC6-62D7-075A968CD820}"/>
              </a:ext>
            </a:extLst>
          </p:cNvPr>
          <p:cNvSpPr txBox="1"/>
          <p:nvPr/>
        </p:nvSpPr>
        <p:spPr>
          <a:xfrm>
            <a:off x="2516363" y="3505278"/>
            <a:ext cx="46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atin typeface="+mj-lt"/>
                <a:cs typeface="Arial" panose="020B0604020202020204" pitchFamily="34" charset="0"/>
              </a:rPr>
              <a:t>NO</a:t>
            </a:r>
            <a:r>
              <a:rPr lang="en-GB" b="1" baseline="-25000" dirty="0">
                <a:latin typeface="+mj-lt"/>
                <a:cs typeface="Arial" panose="020B0604020202020204" pitchFamily="34" charset="0"/>
              </a:rPr>
              <a:t>3</a:t>
            </a:r>
            <a:r>
              <a:rPr lang="en-GB" b="1" baseline="30000" dirty="0">
                <a:latin typeface="+mj-lt"/>
                <a:cs typeface="Arial" panose="020B0604020202020204" pitchFamily="34" charset="0"/>
              </a:rPr>
              <a:t>-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E03D158-2336-69C9-7DC1-FEBC83AC9107}"/>
              </a:ext>
            </a:extLst>
          </p:cNvPr>
          <p:cNvSpPr txBox="1"/>
          <p:nvPr/>
        </p:nvSpPr>
        <p:spPr>
          <a:xfrm>
            <a:off x="5796434" y="1532575"/>
            <a:ext cx="521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R</a:t>
            </a:r>
            <a:r>
              <a:rPr lang="en-GB" b="1" baseline="-25000" dirty="0"/>
              <a:t>32</a:t>
            </a:r>
          </a:p>
        </p:txBody>
      </p:sp>
      <p:sp>
        <p:nvSpPr>
          <p:cNvPr id="25" name="Rectangle 2">
            <a:extLst>
              <a:ext uri="{FF2B5EF4-FFF2-40B4-BE49-F238E27FC236}">
                <a16:creationId xmlns:a16="http://schemas.microsoft.com/office/drawing/2014/main" id="{AF2E62F8-BD47-2EEA-794D-D612223E45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094" y="1172378"/>
            <a:ext cx="6172200" cy="378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+mj-lt"/>
                <a:ea typeface="MS PGothic" charset="0"/>
                <a:cs typeface="MS PGothic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it-IT" sz="2400" b="0" kern="0" dirty="0">
                <a:solidFill>
                  <a:prstClr val="black"/>
                </a:solidFill>
                <a:ea typeface="MS PGothic" pitchFamily="34" charset="-128"/>
                <a:cs typeface="Calibri" panose="020F0502020204030204" pitchFamily="34" charset="0"/>
              </a:rPr>
              <a:t>overall rates (</a:t>
            </a:r>
            <a:r>
              <a:rPr lang="en-US" sz="2400" b="0" kern="0" dirty="0">
                <a:solidFill>
                  <a:prstClr val="black"/>
                </a:solidFill>
                <a:ea typeface="MS PGothic" pitchFamily="34" charset="-128"/>
                <a:cs typeface="Calibri" panose="020F0502020204030204" pitchFamily="34" charset="0"/>
              </a:rPr>
              <a:t>combined oxic and anoxic</a:t>
            </a:r>
            <a:r>
              <a:rPr lang="it-IT" sz="2400" b="0" kern="0" dirty="0">
                <a:solidFill>
                  <a:prstClr val="black"/>
                </a:solidFill>
                <a:ea typeface="MS PGothic" pitchFamily="34" charset="-128"/>
                <a:cs typeface="Calibri" panose="020F0502020204030204" pitchFamily="34" charset="0"/>
              </a:rPr>
              <a:t>)</a:t>
            </a:r>
            <a:endParaRPr lang="en-GB" sz="2400" b="0" kern="0" dirty="0">
              <a:solidFill>
                <a:prstClr val="black"/>
              </a:solidFill>
              <a:ea typeface="MS PGothic" pitchFamily="34" charset="-128"/>
              <a:cs typeface="Calibri" panose="020F050202020403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F7E6A53-7B27-9908-E1A3-B6FC0D159B2B}"/>
              </a:ext>
            </a:extLst>
          </p:cNvPr>
          <p:cNvSpPr/>
          <p:nvPr/>
        </p:nvSpPr>
        <p:spPr>
          <a:xfrm>
            <a:off x="824294" y="1879427"/>
            <a:ext cx="7613930" cy="2953167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6DBDA38-A019-8325-5166-892605A7A8E1}"/>
              </a:ext>
            </a:extLst>
          </p:cNvPr>
          <p:cNvSpPr/>
          <p:nvPr/>
        </p:nvSpPr>
        <p:spPr>
          <a:xfrm>
            <a:off x="2223995" y="2424598"/>
            <a:ext cx="6626721" cy="12939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6594579-8E33-96EA-01DA-96BCD63B492A}"/>
              </a:ext>
            </a:extLst>
          </p:cNvPr>
          <p:cNvGrpSpPr/>
          <p:nvPr/>
        </p:nvGrpSpPr>
        <p:grpSpPr>
          <a:xfrm>
            <a:off x="2310950" y="2493845"/>
            <a:ext cx="6659824" cy="1126625"/>
            <a:chOff x="2660595" y="5144677"/>
            <a:chExt cx="8879765" cy="1502166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68FD92D-AEEA-C476-815D-B86A4AAB8DFB}"/>
                </a:ext>
              </a:extLst>
            </p:cNvPr>
            <p:cNvSpPr/>
            <p:nvPr/>
          </p:nvSpPr>
          <p:spPr>
            <a:xfrm rot="16200000" flipH="1">
              <a:off x="3809701" y="5566380"/>
              <a:ext cx="507895" cy="1328672"/>
            </a:xfrm>
            <a:prstGeom prst="rect">
              <a:avLst/>
            </a:prstGeom>
            <a:solidFill>
              <a:srgbClr val="0081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0" tIns="0" rIns="0" bIns="0" rtlCol="0" anchor="b"/>
            <a:lstStyle/>
            <a:p>
              <a:endParaRPr lang="en-GB" sz="2100" b="1" baseline="30000" dirty="0">
                <a:latin typeface="+mj-lt"/>
              </a:endParaRPr>
            </a:p>
          </p:txBody>
        </p:sp>
        <p:sp>
          <p:nvSpPr>
            <p:cNvPr id="31" name="Isosceles Triangle 30">
              <a:extLst>
                <a:ext uri="{FF2B5EF4-FFF2-40B4-BE49-F238E27FC236}">
                  <a16:creationId xmlns:a16="http://schemas.microsoft.com/office/drawing/2014/main" id="{272C0132-30E6-5544-C59D-A317FB0A74BE}"/>
                </a:ext>
              </a:extLst>
            </p:cNvPr>
            <p:cNvSpPr/>
            <p:nvPr/>
          </p:nvSpPr>
          <p:spPr>
            <a:xfrm rot="5400000" flipH="1">
              <a:off x="4467446" y="6009000"/>
              <a:ext cx="870677" cy="371852"/>
            </a:xfrm>
            <a:prstGeom prst="triangle">
              <a:avLst/>
            </a:prstGeom>
            <a:solidFill>
              <a:srgbClr val="0081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100" b="1">
                <a:latin typeface="+mj-lt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1B51412B-507B-E0EF-04E7-8ED8A148F2C1}"/>
                </a:ext>
              </a:extLst>
            </p:cNvPr>
            <p:cNvSpPr txBox="1"/>
            <p:nvPr/>
          </p:nvSpPr>
          <p:spPr>
            <a:xfrm flipH="1">
              <a:off x="3422088" y="5969029"/>
              <a:ext cx="870324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100" b="1" dirty="0">
                  <a:solidFill>
                    <a:schemeClr val="bg1"/>
                  </a:solidFill>
                  <a:latin typeface="+mj-lt"/>
                </a:rPr>
                <a:t>44%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5DB8EA54-3D18-D9D9-343D-0D0D84FEBBED}"/>
                </a:ext>
              </a:extLst>
            </p:cNvPr>
            <p:cNvSpPr/>
            <p:nvPr/>
          </p:nvSpPr>
          <p:spPr>
            <a:xfrm rot="16200000" flipH="1">
              <a:off x="6902611" y="5464806"/>
              <a:ext cx="711053" cy="1328672"/>
            </a:xfrm>
            <a:prstGeom prst="rect">
              <a:avLst/>
            </a:prstGeom>
            <a:solidFill>
              <a:srgbClr val="0081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GB" sz="2100" b="1" baseline="30000" dirty="0">
                <a:latin typeface="+mj-lt"/>
              </a:endParaRPr>
            </a:p>
          </p:txBody>
        </p:sp>
        <p:sp>
          <p:nvSpPr>
            <p:cNvPr id="34" name="Isosceles Triangle 33">
              <a:extLst>
                <a:ext uri="{FF2B5EF4-FFF2-40B4-BE49-F238E27FC236}">
                  <a16:creationId xmlns:a16="http://schemas.microsoft.com/office/drawing/2014/main" id="{E722A0DA-4737-F029-5323-FEAA9F524A47}"/>
                </a:ext>
              </a:extLst>
            </p:cNvPr>
            <p:cNvSpPr/>
            <p:nvPr/>
          </p:nvSpPr>
          <p:spPr>
            <a:xfrm rot="5400000" flipH="1">
              <a:off x="7562297" y="5916744"/>
              <a:ext cx="1088347" cy="371852"/>
            </a:xfrm>
            <a:prstGeom prst="triangle">
              <a:avLst>
                <a:gd name="adj" fmla="val 50000"/>
              </a:avLst>
            </a:prstGeom>
            <a:solidFill>
              <a:srgbClr val="0081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100" b="1">
                <a:latin typeface="+mj-lt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8BBE40C6-CD19-453A-7254-D3647428401D}"/>
                </a:ext>
              </a:extLst>
            </p:cNvPr>
            <p:cNvSpPr txBox="1"/>
            <p:nvPr/>
          </p:nvSpPr>
          <p:spPr>
            <a:xfrm flipH="1">
              <a:off x="6578882" y="5860357"/>
              <a:ext cx="870324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100" b="1" dirty="0">
                  <a:solidFill>
                    <a:schemeClr val="bg1"/>
                  </a:solidFill>
                  <a:latin typeface="+mj-lt"/>
                </a:rPr>
                <a:t>61%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EBAB32B5-B0BC-2C99-A693-ED866A304A22}"/>
                </a:ext>
              </a:extLst>
            </p:cNvPr>
            <p:cNvSpPr/>
            <p:nvPr/>
          </p:nvSpPr>
          <p:spPr>
            <a:xfrm rot="16200000" flipH="1">
              <a:off x="3428377" y="5285679"/>
              <a:ext cx="653010" cy="70763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GB" sz="2100" b="1" baseline="30000" dirty="0">
                <a:latin typeface="+mj-lt"/>
              </a:endParaRPr>
            </a:p>
          </p:txBody>
        </p:sp>
        <p:sp>
          <p:nvSpPr>
            <p:cNvPr id="37" name="Isosceles Triangle 36">
              <a:extLst>
                <a:ext uri="{FF2B5EF4-FFF2-40B4-BE49-F238E27FC236}">
                  <a16:creationId xmlns:a16="http://schemas.microsoft.com/office/drawing/2014/main" id="{925E5193-FEC7-3D77-98BE-5347CDB650E4}"/>
                </a:ext>
              </a:extLst>
            </p:cNvPr>
            <p:cNvSpPr/>
            <p:nvPr/>
          </p:nvSpPr>
          <p:spPr>
            <a:xfrm rot="5400000" flipH="1">
              <a:off x="3801762" y="5436472"/>
              <a:ext cx="943234" cy="371852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100" b="1">
                <a:latin typeface="+mj-lt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A4681901-50D9-43E0-F9A7-E76F89EB4DAB}"/>
                </a:ext>
              </a:extLst>
            </p:cNvPr>
            <p:cNvSpPr txBox="1"/>
            <p:nvPr/>
          </p:nvSpPr>
          <p:spPr>
            <a:xfrm flipH="1">
              <a:off x="3400228" y="5336169"/>
              <a:ext cx="898915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100" b="1" dirty="0">
                  <a:solidFill>
                    <a:schemeClr val="bg1"/>
                  </a:solidFill>
                  <a:latin typeface="+mj-lt"/>
                </a:rPr>
                <a:t>56%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88C4BA12-3CC7-2F41-7670-A46BE9788241}"/>
                </a:ext>
              </a:extLst>
            </p:cNvPr>
            <p:cNvSpPr/>
            <p:nvPr/>
          </p:nvSpPr>
          <p:spPr>
            <a:xfrm rot="16200000" flipH="1">
              <a:off x="6736100" y="5173134"/>
              <a:ext cx="449850" cy="71062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GB" sz="2100" b="1" baseline="30000" dirty="0">
                <a:latin typeface="+mj-lt"/>
              </a:endParaRPr>
            </a:p>
          </p:txBody>
        </p:sp>
        <p:sp>
          <p:nvSpPr>
            <p:cNvPr id="40" name="Isosceles Triangle 39">
              <a:extLst>
                <a:ext uri="{FF2B5EF4-FFF2-40B4-BE49-F238E27FC236}">
                  <a16:creationId xmlns:a16="http://schemas.microsoft.com/office/drawing/2014/main" id="{F546B0A3-6758-F356-3AF7-C4DB2CBEE0B2}"/>
                </a:ext>
              </a:extLst>
            </p:cNvPr>
            <p:cNvSpPr/>
            <p:nvPr/>
          </p:nvSpPr>
          <p:spPr>
            <a:xfrm rot="5400000" flipH="1">
              <a:off x="7106433" y="5339673"/>
              <a:ext cx="761843" cy="371852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100" b="1">
                <a:latin typeface="+mj-lt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6A0BC5DF-DD1A-8418-3785-4B1D84C64368}"/>
                </a:ext>
              </a:extLst>
            </p:cNvPr>
            <p:cNvSpPr txBox="1"/>
            <p:nvPr/>
          </p:nvSpPr>
          <p:spPr>
            <a:xfrm flipH="1">
              <a:off x="6590848" y="5275940"/>
              <a:ext cx="870324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100" b="1" dirty="0">
                  <a:solidFill>
                    <a:schemeClr val="bg1"/>
                  </a:solidFill>
                  <a:latin typeface="+mj-lt"/>
                </a:rPr>
                <a:t>39%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8892A058-6BD7-C215-8F72-8CA114FE192D}"/>
                </a:ext>
              </a:extLst>
            </p:cNvPr>
            <p:cNvSpPr txBox="1"/>
            <p:nvPr/>
          </p:nvSpPr>
          <p:spPr>
            <a:xfrm>
              <a:off x="8447548" y="5755534"/>
              <a:ext cx="3092812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100" b="1" dirty="0">
                  <a:solidFill>
                    <a:srgbClr val="0081AF"/>
                  </a:solidFill>
                  <a:latin typeface="+mj-lt"/>
                </a:rPr>
                <a:t>Aerobic respiration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D08C98BE-44B7-8C65-BC62-3544E8732646}"/>
                </a:ext>
              </a:extLst>
            </p:cNvPr>
            <p:cNvSpPr txBox="1"/>
            <p:nvPr/>
          </p:nvSpPr>
          <p:spPr>
            <a:xfrm>
              <a:off x="8421033" y="5169289"/>
              <a:ext cx="2393049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100" b="1" dirty="0">
                  <a:solidFill>
                    <a:srgbClr val="C00000"/>
                  </a:solidFill>
                  <a:latin typeface="+mj-lt"/>
                </a:rPr>
                <a:t>Denitrification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9B06A733-BF3B-516C-DEAC-5BE784D0F004}"/>
                </a:ext>
              </a:extLst>
            </p:cNvPr>
            <p:cNvSpPr txBox="1"/>
            <p:nvPr/>
          </p:nvSpPr>
          <p:spPr>
            <a:xfrm>
              <a:off x="2660595" y="5493924"/>
              <a:ext cx="654453" cy="8156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375" b="1" dirty="0">
                  <a:latin typeface="+mj-lt"/>
                </a:rPr>
                <a:t>e</a:t>
              </a:r>
              <a:r>
                <a:rPr lang="en-GB" sz="3375" b="1" baseline="30000" dirty="0">
                  <a:latin typeface="+mj-lt"/>
                </a:rPr>
                <a:t>-</a:t>
              </a:r>
            </a:p>
          </p:txBody>
        </p:sp>
      </p:grpSp>
      <p:sp>
        <p:nvSpPr>
          <p:cNvPr id="3" name="Title 1">
            <a:extLst>
              <a:ext uri="{FF2B5EF4-FFF2-40B4-BE49-F238E27FC236}">
                <a16:creationId xmlns:a16="http://schemas.microsoft.com/office/drawing/2014/main" id="{DE244810-0788-5317-DF80-E9CC9491D9FD}"/>
              </a:ext>
            </a:extLst>
          </p:cNvPr>
          <p:cNvSpPr txBox="1">
            <a:spLocks/>
          </p:cNvSpPr>
          <p:nvPr/>
        </p:nvSpPr>
        <p:spPr bwMode="auto">
          <a:xfrm>
            <a:off x="383094" y="388630"/>
            <a:ext cx="8079581" cy="590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342900" rtl="0" eaLnBrk="1" fontAlgn="base" latinLnBrk="0" hangingPunct="1">
              <a:spcBef>
                <a:spcPct val="0"/>
              </a:spcBef>
              <a:spcAft>
                <a:spcPct val="0"/>
              </a:spcAft>
              <a:defRPr sz="135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fontAlgn="base" latinLnBrk="0" hangingPunct="1">
              <a:spcBef>
                <a:spcPct val="0"/>
              </a:spcBef>
              <a:spcAft>
                <a:spcPct val="0"/>
              </a:spcAft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fontAlgn="base" latinLnBrk="0" hangingPunct="1">
              <a:spcBef>
                <a:spcPct val="0"/>
              </a:spcBef>
              <a:spcAft>
                <a:spcPct val="0"/>
              </a:spcAft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fontAlgn="base" latinLnBrk="0" hangingPunct="1">
              <a:spcBef>
                <a:spcPct val="0"/>
              </a:spcBef>
              <a:spcAft>
                <a:spcPct val="0"/>
              </a:spcAft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fontAlgn="base" latinLnBrk="0" hangingPunct="1">
              <a:spcBef>
                <a:spcPct val="0"/>
              </a:spcBef>
              <a:spcAft>
                <a:spcPct val="0"/>
              </a:spcAft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fontAlgn="base" latinLnBrk="0" hangingPunct="1">
              <a:spcBef>
                <a:spcPct val="0"/>
              </a:spcBef>
              <a:spcAft>
                <a:spcPct val="0"/>
              </a:spcAft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fontAlgn="base" latinLnBrk="0" hangingPunct="1">
              <a:spcBef>
                <a:spcPct val="0"/>
              </a:spcBef>
              <a:spcAft>
                <a:spcPct val="0"/>
              </a:spcAft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fontAlgn="base" latinLnBrk="0" hangingPunct="1">
              <a:spcBef>
                <a:spcPct val="0"/>
              </a:spcBef>
              <a:spcAft>
                <a:spcPct val="0"/>
              </a:spcAft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fontAlgn="base" latinLnBrk="0" hangingPunct="1">
              <a:spcBef>
                <a:spcPct val="0"/>
              </a:spcBef>
              <a:spcAft>
                <a:spcPct val="0"/>
              </a:spcAft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“Novel” conversions</a:t>
            </a:r>
            <a:b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</a:br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- aerobic denitrification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4EFAEBF-54C3-599C-E138-2BC0ECD5AFB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32631" y="1735915"/>
            <a:ext cx="947651" cy="71159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5806388D-35A6-8FAC-F834-0F1099C7EB0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56363" y="1746754"/>
            <a:ext cx="955664" cy="712467"/>
          </a:xfrm>
          <a:prstGeom prst="rect">
            <a:avLst/>
          </a:prstGeom>
        </p:spPr>
      </p:pic>
      <p:sp>
        <p:nvSpPr>
          <p:cNvPr id="26" name="Rectangle 2">
            <a:extLst>
              <a:ext uri="{FF2B5EF4-FFF2-40B4-BE49-F238E27FC236}">
                <a16:creationId xmlns:a16="http://schemas.microsoft.com/office/drawing/2014/main" id="{32EAADF9-B840-0FA2-9BBF-8E41723824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596" y="1903486"/>
            <a:ext cx="3140847" cy="378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+mj-lt"/>
                <a:ea typeface="MS PGothic" charset="0"/>
                <a:cs typeface="MS PGothic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US" sz="1725" b="0" i="1" kern="0" dirty="0">
                <a:solidFill>
                  <a:srgbClr val="0081AF"/>
                </a:solidFill>
                <a:ea typeface="MS PGothic" pitchFamily="34" charset="-128"/>
                <a:cs typeface="Calibri" panose="020F0502020204030204" pitchFamily="34" charset="0"/>
              </a:rPr>
              <a:t>catabolic electrons </a:t>
            </a:r>
          </a:p>
          <a:p>
            <a:pPr>
              <a:defRPr/>
            </a:pPr>
            <a:r>
              <a:rPr lang="en-US" sz="1725" b="0" i="1" kern="0" dirty="0">
                <a:solidFill>
                  <a:srgbClr val="0081AF"/>
                </a:solidFill>
                <a:ea typeface="MS PGothic" pitchFamily="34" charset="-128"/>
                <a:cs typeface="Calibri" panose="020F0502020204030204" pitchFamily="34" charset="0"/>
              </a:rPr>
              <a:t>distribution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890566B-81B3-E6E3-93CA-83B0143A9893}"/>
              </a:ext>
            </a:extLst>
          </p:cNvPr>
          <p:cNvSpPr txBox="1"/>
          <p:nvPr/>
        </p:nvSpPr>
        <p:spPr>
          <a:xfrm>
            <a:off x="14468" y="4792621"/>
            <a:ext cx="573439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8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Roothans, N., Gabriëls, M., Abeel, T., Pabst, M., van Loosdrecht, M. C., &amp; Laureni, M. (2024). </a:t>
            </a:r>
          </a:p>
          <a:p>
            <a:r>
              <a:rPr lang="nl-NL" sz="8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Aerobic </a:t>
            </a:r>
            <a:r>
              <a:rPr lang="nl-NL" sz="8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denitrification</a:t>
            </a:r>
            <a:r>
              <a:rPr lang="nl-NL" sz="8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as </a:t>
            </a:r>
            <a:r>
              <a:rPr lang="nl-NL" sz="8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</a:t>
            </a:r>
            <a:r>
              <a:rPr lang="nl-NL" sz="8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N2O source </a:t>
            </a:r>
            <a:r>
              <a:rPr lang="nl-NL" sz="8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from</a:t>
            </a:r>
            <a:r>
              <a:rPr lang="nl-NL" sz="8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nl-NL" sz="8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microbial</a:t>
            </a:r>
            <a:r>
              <a:rPr lang="nl-NL" sz="8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nl-NL" sz="8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communities</a:t>
            </a:r>
            <a:r>
              <a:rPr lang="nl-NL" sz="8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 </a:t>
            </a:r>
            <a:r>
              <a:rPr lang="nl-NL" sz="800" b="0" i="1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ISME Journal</a:t>
            </a:r>
            <a:r>
              <a:rPr lang="nl-NL" sz="8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 </a:t>
            </a:r>
            <a:r>
              <a:rPr lang="nl-NL" sz="800" b="0" i="1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18</a:t>
            </a:r>
            <a:r>
              <a:rPr lang="nl-NL" sz="8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(1), wrae116.</a:t>
            </a:r>
            <a:endParaRPr lang="nl-NL" sz="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33669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87B6BC0-7A49-CD63-2A39-D23FFD123CAC}"/>
              </a:ext>
            </a:extLst>
          </p:cNvPr>
          <p:cNvSpPr/>
          <p:nvPr/>
        </p:nvSpPr>
        <p:spPr>
          <a:xfrm>
            <a:off x="5143474" y="2377856"/>
            <a:ext cx="1521269" cy="185269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825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6DE8474-2092-F6FC-3075-248CCB1A9D42}"/>
              </a:ext>
            </a:extLst>
          </p:cNvPr>
          <p:cNvSpPr/>
          <p:nvPr/>
        </p:nvSpPr>
        <p:spPr>
          <a:xfrm>
            <a:off x="2138301" y="2373188"/>
            <a:ext cx="1521269" cy="185269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825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D1E3B625-B62C-A3A3-8BB3-D428158625D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23769638"/>
              </p:ext>
            </p:extLst>
          </p:nvPr>
        </p:nvGraphicFramePr>
        <p:xfrm>
          <a:off x="-17561" y="2194411"/>
          <a:ext cx="4073534" cy="27824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08FEE0EC-E6E5-B5CD-7058-5D0ECBF44F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9810" y="1322719"/>
            <a:ext cx="947651" cy="71159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188D1D1-B0D4-D409-59D0-126E25CCE85E}"/>
              </a:ext>
            </a:extLst>
          </p:cNvPr>
          <p:cNvSpPr txBox="1"/>
          <p:nvPr/>
        </p:nvSpPr>
        <p:spPr>
          <a:xfrm>
            <a:off x="445649" y="1493850"/>
            <a:ext cx="436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R</a:t>
            </a:r>
            <a:r>
              <a:rPr lang="en-GB" b="1" baseline="-25000" dirty="0"/>
              <a:t>4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AD5FFC9-95F3-9447-DF01-8CDBB1BC49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37088" y="1353400"/>
            <a:ext cx="955664" cy="71246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ECCDA79-8EC4-50D2-4EEE-4249FC3658D9}"/>
              </a:ext>
            </a:extLst>
          </p:cNvPr>
          <p:cNvSpPr txBox="1"/>
          <p:nvPr/>
        </p:nvSpPr>
        <p:spPr>
          <a:xfrm>
            <a:off x="5355439" y="1493850"/>
            <a:ext cx="521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R</a:t>
            </a:r>
            <a:r>
              <a:rPr lang="en-GB" b="1" baseline="-25000" dirty="0"/>
              <a:t>32</a:t>
            </a:r>
          </a:p>
        </p:txBody>
      </p:sp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5B60C110-B053-6253-5C7B-A0EC7DF2D77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67686000"/>
              </p:ext>
            </p:extLst>
          </p:nvPr>
        </p:nvGraphicFramePr>
        <p:xfrm>
          <a:off x="3207878" y="2188339"/>
          <a:ext cx="3988986" cy="276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5" name="TextBox 28">
            <a:extLst>
              <a:ext uri="{FF2B5EF4-FFF2-40B4-BE49-F238E27FC236}">
                <a16:creationId xmlns:a16="http://schemas.microsoft.com/office/drawing/2014/main" id="{7F946BEA-CF06-2123-C507-542A432BE9ED}"/>
              </a:ext>
            </a:extLst>
          </p:cNvPr>
          <p:cNvSpPr txBox="1"/>
          <p:nvPr/>
        </p:nvSpPr>
        <p:spPr>
          <a:xfrm>
            <a:off x="5545249" y="3050882"/>
            <a:ext cx="583678" cy="22974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no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350" dirty="0">
                <a:solidFill>
                  <a:srgbClr val="007FAC"/>
                </a:solidFill>
              </a:rPr>
              <a:t>N</a:t>
            </a:r>
            <a:r>
              <a:rPr lang="en-GB" sz="1350" baseline="-25000" dirty="0">
                <a:solidFill>
                  <a:srgbClr val="007FAC"/>
                </a:solidFill>
              </a:rPr>
              <a:t>2</a:t>
            </a:r>
            <a:r>
              <a:rPr lang="en-GB" sz="1350" dirty="0">
                <a:solidFill>
                  <a:srgbClr val="007FAC"/>
                </a:solidFill>
              </a:rPr>
              <a:t>O</a:t>
            </a:r>
            <a:r>
              <a:rPr lang="en-GB" sz="1350" baseline="-25000" dirty="0">
                <a:solidFill>
                  <a:srgbClr val="007FAC"/>
                </a:solidFill>
              </a:rPr>
              <a:t>aer</a:t>
            </a:r>
          </a:p>
        </p:txBody>
      </p:sp>
      <p:sp>
        <p:nvSpPr>
          <p:cNvPr id="16" name="TextBox 25">
            <a:extLst>
              <a:ext uri="{FF2B5EF4-FFF2-40B4-BE49-F238E27FC236}">
                <a16:creationId xmlns:a16="http://schemas.microsoft.com/office/drawing/2014/main" id="{850A88D3-A44D-B3C2-1412-D79026653EFC}"/>
              </a:ext>
            </a:extLst>
          </p:cNvPr>
          <p:cNvSpPr txBox="1"/>
          <p:nvPr/>
        </p:nvSpPr>
        <p:spPr>
          <a:xfrm>
            <a:off x="2144619" y="3150309"/>
            <a:ext cx="498691" cy="22974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no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350" b="1" dirty="0">
                <a:solidFill>
                  <a:srgbClr val="007FAC"/>
                </a:solidFill>
                <a:latin typeface="+mj-lt"/>
              </a:rPr>
              <a:t>N</a:t>
            </a:r>
            <a:r>
              <a:rPr lang="en-GB" sz="1350" b="1" baseline="-25000" dirty="0">
                <a:solidFill>
                  <a:srgbClr val="007FAC"/>
                </a:solidFill>
                <a:latin typeface="+mj-lt"/>
              </a:rPr>
              <a:t>2</a:t>
            </a:r>
            <a:r>
              <a:rPr lang="en-GB" sz="1350" b="1" dirty="0">
                <a:solidFill>
                  <a:srgbClr val="007FAC"/>
                </a:solidFill>
                <a:latin typeface="+mj-lt"/>
              </a:rPr>
              <a:t>O</a:t>
            </a:r>
            <a:r>
              <a:rPr lang="en-GB" sz="1350" b="1" baseline="-25000" dirty="0">
                <a:solidFill>
                  <a:srgbClr val="007FAC"/>
                </a:solidFill>
                <a:latin typeface="+mj-lt"/>
              </a:rPr>
              <a:t>aer</a:t>
            </a:r>
          </a:p>
        </p:txBody>
      </p:sp>
      <p:sp>
        <p:nvSpPr>
          <p:cNvPr id="17" name="TextBox 29">
            <a:extLst>
              <a:ext uri="{FF2B5EF4-FFF2-40B4-BE49-F238E27FC236}">
                <a16:creationId xmlns:a16="http://schemas.microsoft.com/office/drawing/2014/main" id="{F77902A0-4AA7-9624-94EA-76E71E645C6D}"/>
              </a:ext>
            </a:extLst>
          </p:cNvPr>
          <p:cNvSpPr txBox="1"/>
          <p:nvPr/>
        </p:nvSpPr>
        <p:spPr>
          <a:xfrm>
            <a:off x="4997050" y="3553876"/>
            <a:ext cx="541656" cy="22974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no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350" dirty="0">
                <a:solidFill>
                  <a:schemeClr val="bg1">
                    <a:lumMod val="50000"/>
                  </a:schemeClr>
                </a:solidFill>
              </a:rPr>
              <a:t>N</a:t>
            </a:r>
            <a:r>
              <a:rPr lang="en-GB" sz="1350" baseline="-25000" dirty="0">
                <a:solidFill>
                  <a:schemeClr val="bg1">
                    <a:lumMod val="50000"/>
                  </a:schemeClr>
                </a:solidFill>
              </a:rPr>
              <a:t>2</a:t>
            </a:r>
            <a:r>
              <a:rPr lang="en-GB" sz="1350" dirty="0">
                <a:solidFill>
                  <a:schemeClr val="bg1">
                    <a:lumMod val="50000"/>
                  </a:schemeClr>
                </a:solidFill>
              </a:rPr>
              <a:t>O</a:t>
            </a:r>
            <a:r>
              <a:rPr lang="en-GB" sz="1350" baseline="-25000" dirty="0">
                <a:solidFill>
                  <a:schemeClr val="bg1">
                    <a:lumMod val="50000"/>
                  </a:schemeClr>
                </a:solidFill>
              </a:rPr>
              <a:t>anx</a:t>
            </a:r>
          </a:p>
        </p:txBody>
      </p:sp>
      <p:sp>
        <p:nvSpPr>
          <p:cNvPr id="18" name="TextBox 26">
            <a:extLst>
              <a:ext uri="{FF2B5EF4-FFF2-40B4-BE49-F238E27FC236}">
                <a16:creationId xmlns:a16="http://schemas.microsoft.com/office/drawing/2014/main" id="{13F023A6-F2E0-2680-06B6-997D66EE9D83}"/>
              </a:ext>
            </a:extLst>
          </p:cNvPr>
          <p:cNvSpPr txBox="1"/>
          <p:nvPr/>
        </p:nvSpPr>
        <p:spPr>
          <a:xfrm>
            <a:off x="2290409" y="2675591"/>
            <a:ext cx="540713" cy="22974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no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35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N</a:t>
            </a:r>
            <a:r>
              <a:rPr lang="en-GB" sz="1350" b="1" baseline="-25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2</a:t>
            </a:r>
            <a:r>
              <a:rPr lang="en-GB" sz="135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O</a:t>
            </a:r>
            <a:r>
              <a:rPr lang="en-GB" sz="1350" b="1" baseline="-25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anx</a:t>
            </a:r>
          </a:p>
        </p:txBody>
      </p:sp>
      <p:sp>
        <p:nvSpPr>
          <p:cNvPr id="19" name="Rectangle 2">
            <a:extLst>
              <a:ext uri="{FF2B5EF4-FFF2-40B4-BE49-F238E27FC236}">
                <a16:creationId xmlns:a16="http://schemas.microsoft.com/office/drawing/2014/main" id="{8148F5E7-F38C-B230-5DDB-C2EA0A159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159" y="703071"/>
            <a:ext cx="6172200" cy="378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+mj-lt"/>
                <a:ea typeface="MS PGothic" charset="0"/>
                <a:cs typeface="MS PGothic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defRPr/>
            </a:pPr>
            <a:endParaRPr lang="en-GB" sz="2400" b="0" kern="0" dirty="0">
              <a:solidFill>
                <a:prstClr val="black"/>
              </a:solidFill>
              <a:ea typeface="MS PGothic" pitchFamily="34" charset="-128"/>
              <a:cs typeface="Calibri" panose="020F0502020204030204" pitchFamily="34" charset="0"/>
            </a:endParaRPr>
          </a:p>
        </p:txBody>
      </p:sp>
      <p:sp>
        <p:nvSpPr>
          <p:cNvPr id="20" name="Rectangle 2">
            <a:extLst>
              <a:ext uri="{FF2B5EF4-FFF2-40B4-BE49-F238E27FC236}">
                <a16:creationId xmlns:a16="http://schemas.microsoft.com/office/drawing/2014/main" id="{A43836FC-51C0-8FCB-A5D8-FE3739ABCC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93964" y="1306136"/>
            <a:ext cx="6172200" cy="357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+mj-lt"/>
                <a:ea typeface="MS PGothic" charset="0"/>
                <a:cs typeface="MS PGothic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US" sz="2000" b="0" kern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</a:t>
            </a:r>
            <a:r>
              <a:rPr lang="en-US" sz="2000" b="0" kern="0" baseline="-25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en-US" sz="2000" b="0" kern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 production rates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74175B4-FC61-9211-B299-5270946BA6C4}"/>
              </a:ext>
            </a:extLst>
          </p:cNvPr>
          <p:cNvSpPr/>
          <p:nvPr/>
        </p:nvSpPr>
        <p:spPr>
          <a:xfrm>
            <a:off x="2452691" y="1729071"/>
            <a:ext cx="2489988" cy="415498"/>
          </a:xfrm>
          <a:prstGeom prst="rect">
            <a:avLst/>
          </a:prstGeom>
          <a:solidFill>
            <a:schemeClr val="tx2">
              <a:lumMod val="20000"/>
              <a:lumOff val="80000"/>
              <a:alpha val="91000"/>
            </a:schemeClr>
          </a:solidFill>
        </p:spPr>
        <p:txBody>
          <a:bodyPr wrap="square">
            <a:spAutoFit/>
          </a:bodyPr>
          <a:lstStyle/>
          <a:p>
            <a:r>
              <a:rPr lang="pt-BR" sz="2100" b="1" dirty="0">
                <a:solidFill>
                  <a:srgbClr val="0081AF"/>
                </a:solidFill>
                <a:latin typeface="+mj-lt"/>
              </a:rPr>
              <a:t>22 %</a:t>
            </a:r>
            <a:r>
              <a:rPr lang="pt-BR" sz="2100" dirty="0">
                <a:latin typeface="+mj-lt"/>
              </a:rPr>
              <a:t> 	NO</a:t>
            </a:r>
            <a:r>
              <a:rPr lang="pt-BR" sz="2100" baseline="-25000" dirty="0">
                <a:latin typeface="+mj-lt"/>
              </a:rPr>
              <a:t>3</a:t>
            </a:r>
            <a:r>
              <a:rPr lang="pt-BR" sz="2100" baseline="30000" dirty="0">
                <a:latin typeface="+mj-lt"/>
              </a:rPr>
              <a:t>-</a:t>
            </a:r>
            <a:r>
              <a:rPr lang="pt-BR" sz="2100" dirty="0">
                <a:latin typeface="+mj-lt"/>
              </a:rPr>
              <a:t> </a:t>
            </a:r>
            <a:r>
              <a:rPr lang="pt-BR" sz="2100" dirty="0">
                <a:latin typeface="+mj-lt"/>
                <a:cs typeface="Calibri Light" panose="020F0302020204030204" pitchFamily="34" charset="0"/>
                <a:sym typeface="Symbol" panose="05050102010706020507" pitchFamily="18" charset="2"/>
              </a:rPr>
              <a:t></a:t>
            </a:r>
            <a:r>
              <a:rPr lang="pt-BR" sz="2100" dirty="0">
                <a:latin typeface="+mj-lt"/>
              </a:rPr>
              <a:t> N</a:t>
            </a:r>
            <a:r>
              <a:rPr lang="pt-BR" sz="2100" baseline="-25000" dirty="0">
                <a:latin typeface="+mj-lt"/>
              </a:rPr>
              <a:t>2</a:t>
            </a:r>
            <a:r>
              <a:rPr lang="pt-BR" sz="2100" dirty="0">
                <a:latin typeface="+mj-lt"/>
              </a:rPr>
              <a:t>O</a:t>
            </a:r>
            <a:endParaRPr lang="en-GB" sz="2100" dirty="0">
              <a:latin typeface="+mj-lt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59F601A-0E92-2D16-D665-2E9ADEDF299E}"/>
              </a:ext>
            </a:extLst>
          </p:cNvPr>
          <p:cNvSpPr txBox="1">
            <a:spLocks/>
          </p:cNvSpPr>
          <p:nvPr/>
        </p:nvSpPr>
        <p:spPr bwMode="auto">
          <a:xfrm>
            <a:off x="383094" y="388630"/>
            <a:ext cx="8079581" cy="590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342900" rtl="0" eaLnBrk="1" fontAlgn="base" latinLnBrk="0" hangingPunct="1">
              <a:spcBef>
                <a:spcPct val="0"/>
              </a:spcBef>
              <a:spcAft>
                <a:spcPct val="0"/>
              </a:spcAft>
              <a:defRPr sz="135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fontAlgn="base" latinLnBrk="0" hangingPunct="1">
              <a:spcBef>
                <a:spcPct val="0"/>
              </a:spcBef>
              <a:spcAft>
                <a:spcPct val="0"/>
              </a:spcAft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fontAlgn="base" latinLnBrk="0" hangingPunct="1">
              <a:spcBef>
                <a:spcPct val="0"/>
              </a:spcBef>
              <a:spcAft>
                <a:spcPct val="0"/>
              </a:spcAft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fontAlgn="base" latinLnBrk="0" hangingPunct="1">
              <a:spcBef>
                <a:spcPct val="0"/>
              </a:spcBef>
              <a:spcAft>
                <a:spcPct val="0"/>
              </a:spcAft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fontAlgn="base" latinLnBrk="0" hangingPunct="1">
              <a:spcBef>
                <a:spcPct val="0"/>
              </a:spcBef>
              <a:spcAft>
                <a:spcPct val="0"/>
              </a:spcAft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fontAlgn="base" latinLnBrk="0" hangingPunct="1">
              <a:spcBef>
                <a:spcPct val="0"/>
              </a:spcBef>
              <a:spcAft>
                <a:spcPct val="0"/>
              </a:spcAft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fontAlgn="base" latinLnBrk="0" hangingPunct="1">
              <a:spcBef>
                <a:spcPct val="0"/>
              </a:spcBef>
              <a:spcAft>
                <a:spcPct val="0"/>
              </a:spcAft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fontAlgn="base" latinLnBrk="0" hangingPunct="1">
              <a:spcBef>
                <a:spcPct val="0"/>
              </a:spcBef>
              <a:spcAft>
                <a:spcPct val="0"/>
              </a:spcAft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fontAlgn="base" latinLnBrk="0" hangingPunct="1">
              <a:spcBef>
                <a:spcPct val="0"/>
              </a:spcBef>
              <a:spcAft>
                <a:spcPct val="0"/>
              </a:spcAft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“Novel” conversions</a:t>
            </a:r>
            <a:b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</a:br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- aerobic denitrification</a:t>
            </a:r>
          </a:p>
        </p:txBody>
      </p:sp>
    </p:spTree>
    <p:extLst>
      <p:ext uri="{BB962C8B-B14F-4D97-AF65-F5344CB8AC3E}">
        <p14:creationId xmlns:p14="http://schemas.microsoft.com/office/powerpoint/2010/main" val="41198580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2078712-6F8B-A457-67A5-1504460B7E72}"/>
              </a:ext>
            </a:extLst>
          </p:cNvPr>
          <p:cNvSpPr txBox="1"/>
          <p:nvPr/>
        </p:nvSpPr>
        <p:spPr>
          <a:xfrm>
            <a:off x="596531" y="1408055"/>
            <a:ext cx="29948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800" b="0" i="1" u="none" strike="noStrike" baseline="0" dirty="0" err="1">
                <a:latin typeface="AdvOT65f8a23b.I"/>
              </a:rPr>
              <a:t>Trichlorobacter</a:t>
            </a:r>
            <a:r>
              <a:rPr lang="nl-NL" sz="1800" b="0" i="1" u="none" strike="noStrike" baseline="0" dirty="0">
                <a:latin typeface="AdvOT65f8a23b.I"/>
              </a:rPr>
              <a:t> </a:t>
            </a:r>
            <a:r>
              <a:rPr lang="nl-NL" sz="1800" b="0" i="1" u="none" strike="noStrike" baseline="0" dirty="0" err="1">
                <a:latin typeface="AdvOT65f8a23b.I"/>
              </a:rPr>
              <a:t>ammoni</a:t>
            </a:r>
            <a:r>
              <a:rPr lang="nl-NL" sz="1800" b="0" i="1" u="none" strike="noStrike" baseline="0" dirty="0" err="1">
                <a:latin typeface="AdvOT65f8a23b.I+fb"/>
              </a:rPr>
              <a:t>fi</a:t>
            </a:r>
            <a:r>
              <a:rPr lang="nl-NL" sz="1800" b="0" i="1" u="none" strike="noStrike" baseline="0" dirty="0" err="1">
                <a:latin typeface="AdvOT65f8a23b.I"/>
              </a:rPr>
              <a:t>cans</a:t>
            </a:r>
            <a:endParaRPr lang="nl-NL" i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B3AD83-756C-99B8-73C8-913F5695E161}"/>
              </a:ext>
            </a:extLst>
          </p:cNvPr>
          <p:cNvSpPr txBox="1"/>
          <p:nvPr/>
        </p:nvSpPr>
        <p:spPr>
          <a:xfrm>
            <a:off x="596531" y="1738922"/>
            <a:ext cx="276439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/>
              <a:t>Novel octaheme alternative for </a:t>
            </a:r>
            <a:r>
              <a:rPr lang="en-GB" sz="1100" dirty="0" err="1"/>
              <a:t>Nrf</a:t>
            </a:r>
            <a:endParaRPr lang="nl-NL" sz="11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3CFFB05-0FEA-83EE-7FC3-F657E7048E5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6308" y="1972676"/>
            <a:ext cx="4567274" cy="267468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1DD187A-2941-F3D6-AF37-8F25AA554D1E}"/>
              </a:ext>
            </a:extLst>
          </p:cNvPr>
          <p:cNvSpPr txBox="1"/>
          <p:nvPr/>
        </p:nvSpPr>
        <p:spPr>
          <a:xfrm>
            <a:off x="340298" y="4776501"/>
            <a:ext cx="382306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Sorokin, Dimitry Y., et al. "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Trichlorobacter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ammonificans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a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dedicated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acetate-dependent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ammonifier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with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novel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module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dissimilatory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nitrate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reduction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ammonia." </a:t>
            </a:r>
            <a:r>
              <a:rPr lang="nl-NL" sz="600" b="0" i="1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ISME Journal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(2023): 1-10.</a:t>
            </a:r>
            <a:endParaRPr lang="nl-NL" sz="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CB2623-D9E5-8FB0-0F8B-BB6B2E5CA9EC}"/>
              </a:ext>
            </a:extLst>
          </p:cNvPr>
          <p:cNvSpPr txBox="1"/>
          <p:nvPr/>
        </p:nvSpPr>
        <p:spPr>
          <a:xfrm>
            <a:off x="340298" y="226958"/>
            <a:ext cx="592071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“Novel” conversions</a:t>
            </a:r>
          </a:p>
          <a:p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- enzymes DNRA</a:t>
            </a:r>
            <a:endParaRPr lang="nl-NL" sz="3000" dirty="0">
              <a:solidFill>
                <a:schemeClr val="tx2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181356-A9BD-D0D9-4EB8-4B7400AA15D7}"/>
              </a:ext>
            </a:extLst>
          </p:cNvPr>
          <p:cNvSpPr txBox="1"/>
          <p:nvPr/>
        </p:nvSpPr>
        <p:spPr>
          <a:xfrm>
            <a:off x="4975609" y="2809631"/>
            <a:ext cx="34034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DNRA enrichment culture</a:t>
            </a:r>
          </a:p>
          <a:p>
            <a:endParaRPr lang="en-GB" dirty="0"/>
          </a:p>
          <a:p>
            <a:r>
              <a:rPr lang="en-GB" dirty="0"/>
              <a:t>Nitrate converted to ammonium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683467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4614A53E-8976-B863-652A-BD322F6A7C85}"/>
              </a:ext>
            </a:extLst>
          </p:cNvPr>
          <p:cNvGrpSpPr/>
          <p:nvPr/>
        </p:nvGrpSpPr>
        <p:grpSpPr>
          <a:xfrm>
            <a:off x="104272" y="970419"/>
            <a:ext cx="7768611" cy="3968869"/>
            <a:chOff x="1472162" y="959392"/>
            <a:chExt cx="7331129" cy="3741362"/>
          </a:xfrm>
        </p:grpSpPr>
        <p:pic>
          <p:nvPicPr>
            <p:cNvPr id="13" name="Graphic 4">
              <a:extLst>
                <a:ext uri="{FF2B5EF4-FFF2-40B4-BE49-F238E27FC236}">
                  <a16:creationId xmlns:a16="http://schemas.microsoft.com/office/drawing/2014/main" id="{8727F1FC-05B7-085B-0D64-DB8C9F3AC626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516011" y="959392"/>
              <a:ext cx="7287280" cy="3741362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F8851AA-00BC-5DB9-F872-43E2C78E765B}"/>
                </a:ext>
              </a:extLst>
            </p:cNvPr>
            <p:cNvSpPr/>
            <p:nvPr/>
          </p:nvSpPr>
          <p:spPr>
            <a:xfrm>
              <a:off x="1661276" y="1054002"/>
              <a:ext cx="6302814" cy="3134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AD19FC2-74D7-22D6-5A1C-DD1CE7BA72EC}"/>
                </a:ext>
              </a:extLst>
            </p:cNvPr>
            <p:cNvSpPr txBox="1"/>
            <p:nvPr/>
          </p:nvSpPr>
          <p:spPr>
            <a:xfrm>
              <a:off x="3954213" y="1150222"/>
              <a:ext cx="1423951" cy="26112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dirty="0" err="1">
                  <a:solidFill>
                    <a:schemeClr val="tx2"/>
                  </a:solidFill>
                </a:rPr>
                <a:t>Garmerwolde</a:t>
              </a: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8CB7714-3326-8DE6-3D79-AEAB9651879E}"/>
                </a:ext>
              </a:extLst>
            </p:cNvPr>
            <p:cNvSpPr txBox="1"/>
            <p:nvPr/>
          </p:nvSpPr>
          <p:spPr>
            <a:xfrm>
              <a:off x="5666775" y="1162446"/>
              <a:ext cx="1423951" cy="26112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dirty="0" err="1">
                  <a:solidFill>
                    <a:schemeClr val="tx2"/>
                  </a:solidFill>
                </a:rPr>
                <a:t>Simpelveld</a:t>
              </a: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23ED11B-9D84-F382-DB27-9EF3EE6591FB}"/>
                </a:ext>
              </a:extLst>
            </p:cNvPr>
            <p:cNvSpPr txBox="1"/>
            <p:nvPr/>
          </p:nvSpPr>
          <p:spPr>
            <a:xfrm>
              <a:off x="1472162" y="1126712"/>
              <a:ext cx="1423951" cy="26112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dirty="0" err="1">
                  <a:solidFill>
                    <a:schemeClr val="tx2"/>
                  </a:solidFill>
                </a:rPr>
                <a:t>Dinxperlo</a:t>
              </a:r>
              <a:endParaRPr lang="en-GB" sz="1200" dirty="0">
                <a:solidFill>
                  <a:schemeClr val="tx2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58AFCA1C-B01B-D5AD-F9A5-CCB9D19667D9}"/>
              </a:ext>
            </a:extLst>
          </p:cNvPr>
          <p:cNvSpPr txBox="1"/>
          <p:nvPr/>
        </p:nvSpPr>
        <p:spPr>
          <a:xfrm>
            <a:off x="304672" y="69794"/>
            <a:ext cx="76572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Comparing metagenomics, 16S annotation and </a:t>
            </a:r>
            <a:r>
              <a:rPr lang="en-GB" sz="3000" dirty="0" err="1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metaproteomics</a:t>
            </a:r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408E972-C214-80AF-8079-CF0EB161B5C4}"/>
              </a:ext>
            </a:extLst>
          </p:cNvPr>
          <p:cNvSpPr txBox="1"/>
          <p:nvPr/>
        </p:nvSpPr>
        <p:spPr>
          <a:xfrm>
            <a:off x="7712181" y="4174859"/>
            <a:ext cx="135644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Kleikamp, Hugo BC, et al. (2023) "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Comparative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metaproteomics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demonstrates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different views on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complex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granular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sludge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microbiome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." </a:t>
            </a:r>
            <a:r>
              <a:rPr lang="nl-NL" sz="600" b="0" i="1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Water Research</a:t>
            </a:r>
            <a:endParaRPr lang="nl-NL" sz="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4469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0F2C6A0-D6E5-E300-4B28-22DA047293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73" y="2156838"/>
            <a:ext cx="2597392" cy="268089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16FCA17-1A88-DFE5-6126-264349D662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6365" y="2204059"/>
            <a:ext cx="2550162" cy="267016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FFFF644-699C-8C13-5022-92EFA62793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76527" y="2210031"/>
            <a:ext cx="2530657" cy="271141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F2D8B42-9E87-7A09-6E35-98554F920300}"/>
              </a:ext>
            </a:extLst>
          </p:cNvPr>
          <p:cNvSpPr txBox="1"/>
          <p:nvPr/>
        </p:nvSpPr>
        <p:spPr>
          <a:xfrm>
            <a:off x="379578" y="138643"/>
            <a:ext cx="86903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Differences between genomics </a:t>
            </a:r>
          </a:p>
          <a:p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and proteomics approaches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5347B2-AC43-0D53-01AD-FEC821E7748F}"/>
              </a:ext>
            </a:extLst>
          </p:cNvPr>
          <p:cNvSpPr txBox="1"/>
          <p:nvPr/>
        </p:nvSpPr>
        <p:spPr>
          <a:xfrm>
            <a:off x="840735" y="1687605"/>
            <a:ext cx="17393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00" b="1" dirty="0"/>
              <a:t>metagenomics </a:t>
            </a:r>
            <a:r>
              <a:rPr lang="en-GB" sz="1100" b="1" i="1" dirty="0"/>
              <a:t>vs</a:t>
            </a:r>
            <a:r>
              <a:rPr lang="en-GB" sz="1100" b="1" dirty="0"/>
              <a:t> </a:t>
            </a:r>
            <a:r>
              <a:rPr lang="en-GB" sz="1100" b="1" dirty="0" err="1"/>
              <a:t>metaproteomics</a:t>
            </a:r>
            <a:endParaRPr lang="en-GB" sz="11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C180214-A369-3A02-1C7A-C04DD5F94C1C}"/>
              </a:ext>
            </a:extLst>
          </p:cNvPr>
          <p:cNvSpPr txBox="1"/>
          <p:nvPr/>
        </p:nvSpPr>
        <p:spPr>
          <a:xfrm>
            <a:off x="3495762" y="1687604"/>
            <a:ext cx="16272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00" b="1" dirty="0"/>
              <a:t>16S </a:t>
            </a:r>
            <a:r>
              <a:rPr lang="en-GB" sz="1100" b="1" i="1" dirty="0"/>
              <a:t>vs</a:t>
            </a:r>
            <a:r>
              <a:rPr lang="en-GB" sz="1100" b="1" dirty="0"/>
              <a:t> </a:t>
            </a:r>
            <a:r>
              <a:rPr lang="en-GB" sz="1100" b="1" dirty="0" err="1"/>
              <a:t>metaproteomics</a:t>
            </a:r>
            <a:endParaRPr lang="en-GB" sz="11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703A53A-F54C-E65A-C9B1-984A361786E4}"/>
              </a:ext>
            </a:extLst>
          </p:cNvPr>
          <p:cNvSpPr txBox="1"/>
          <p:nvPr/>
        </p:nvSpPr>
        <p:spPr>
          <a:xfrm>
            <a:off x="6209606" y="1687605"/>
            <a:ext cx="12493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00" b="1" dirty="0"/>
              <a:t>16S </a:t>
            </a:r>
            <a:r>
              <a:rPr lang="en-GB" sz="1100" b="1" i="1" dirty="0"/>
              <a:t>vs</a:t>
            </a:r>
            <a:r>
              <a:rPr lang="en-GB" sz="1100" b="1" dirty="0"/>
              <a:t> metagenomics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A104085-5560-5F6A-2EF6-4869F269494C}"/>
              </a:ext>
            </a:extLst>
          </p:cNvPr>
          <p:cNvSpPr txBox="1"/>
          <p:nvPr/>
        </p:nvSpPr>
        <p:spPr>
          <a:xfrm>
            <a:off x="7773919" y="4276232"/>
            <a:ext cx="132260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Kleikamp, Hugo BC, et al. (2023) "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Comparative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metaproteomics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demonstrates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different views on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complex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granular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sludge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microbiome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." </a:t>
            </a:r>
            <a:r>
              <a:rPr lang="nl-NL" sz="600" b="0" i="1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Water Research</a:t>
            </a:r>
            <a:endParaRPr lang="nl-NL" sz="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50826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4D941B-4931-6BDB-F4A7-54D1060736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265" y="357567"/>
            <a:ext cx="8079581" cy="590117"/>
          </a:xfrm>
        </p:spPr>
        <p:txBody>
          <a:bodyPr>
            <a:no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Metaproteome indicates </a:t>
            </a:r>
            <a:b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</a:br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truncated denitrification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5F3B993-CD7C-CD6C-0E82-4803CDFD5611}"/>
              </a:ext>
            </a:extLst>
          </p:cNvPr>
          <p:cNvSpPr txBox="1"/>
          <p:nvPr/>
        </p:nvSpPr>
        <p:spPr>
          <a:xfrm>
            <a:off x="3819030" y="4641534"/>
            <a:ext cx="371658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Kleikamp, Hugo BC, et al. (2023) "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Comparative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metaproteomics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demonstrates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different views on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complex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granular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sludge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microbiome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." </a:t>
            </a:r>
            <a:r>
              <a:rPr lang="nl-NL" sz="600" b="0" i="1" dirty="0">
                <a:solidFill>
                  <a:srgbClr val="22222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Water Research</a:t>
            </a:r>
            <a:endParaRPr lang="nl-NL" sz="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3934E7D-295C-4479-1E26-E73BA52A50C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3385"/>
          <a:stretch/>
        </p:blipFill>
        <p:spPr>
          <a:xfrm>
            <a:off x="3466682" y="1613337"/>
            <a:ext cx="5591908" cy="307434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BC2EDB1-F91B-AB3D-75F1-7DBCB962A39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2890"/>
          <a:stretch/>
        </p:blipFill>
        <p:spPr>
          <a:xfrm>
            <a:off x="934040" y="1186691"/>
            <a:ext cx="2532641" cy="395680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990206E-02BE-B295-2FE5-689B2062D0A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247"/>
          <a:stretch/>
        </p:blipFill>
        <p:spPr>
          <a:xfrm>
            <a:off x="269266" y="1640049"/>
            <a:ext cx="622798" cy="321383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E7E845F-DE46-262F-D710-DE1F96B1423C}"/>
              </a:ext>
            </a:extLst>
          </p:cNvPr>
          <p:cNvSpPr/>
          <p:nvPr/>
        </p:nvSpPr>
        <p:spPr>
          <a:xfrm>
            <a:off x="989763" y="1186691"/>
            <a:ext cx="155749" cy="1547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6449480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986B4DF1-DA5D-5587-38EE-37DE47D85D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813" y="384"/>
            <a:ext cx="8229600" cy="1117600"/>
          </a:xfrm>
        </p:spPr>
        <p:txBody>
          <a:bodyPr>
            <a:normAutofit/>
          </a:bodyPr>
          <a:lstStyle/>
          <a:p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N</a:t>
            </a:r>
            <a:r>
              <a:rPr lang="en-GB" sz="3000" baseline="-25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2</a:t>
            </a:r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O emissions at WWTPs</a:t>
            </a:r>
            <a:endParaRPr lang="en-GB" sz="1800" dirty="0">
              <a:solidFill>
                <a:schemeClr val="tx2"/>
              </a:solidFill>
              <a:latin typeface="Roboto Slab" pitchFamily="2" charset="0"/>
              <a:ea typeface="Roboto Slab" pitchFamily="2" charset="0"/>
              <a:cs typeface="Tahoma" panose="020B060403050404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C56BD69-1FF4-01C1-87CE-350427B8E5F6}"/>
              </a:ext>
            </a:extLst>
          </p:cNvPr>
          <p:cNvSpPr txBox="1"/>
          <p:nvPr/>
        </p:nvSpPr>
        <p:spPr>
          <a:xfrm>
            <a:off x="691563" y="1323975"/>
            <a:ext cx="4891083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First research wave 2012 - 2015</a:t>
            </a:r>
          </a:p>
          <a:p>
            <a:pPr marL="285750" indent="-285750"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dirty="0"/>
              <a:t>	nitrification important</a:t>
            </a:r>
          </a:p>
          <a:p>
            <a:pPr marL="285750" indent="-285750"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dirty="0"/>
              <a:t>	nitrite correlation</a:t>
            </a:r>
          </a:p>
          <a:p>
            <a:pPr marL="285750" indent="-285750"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dirty="0"/>
              <a:t>	no direct correlation with strong dynamics</a:t>
            </a:r>
          </a:p>
          <a:p>
            <a:pPr marL="285750" indent="-285750"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dirty="0"/>
              <a:t>	good nitrification minimises emissions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Second research wave 2020 – now</a:t>
            </a:r>
          </a:p>
          <a:p>
            <a:pPr marL="285750" indent="-285750"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dirty="0"/>
              <a:t>	mechanisms still unclear</a:t>
            </a:r>
            <a:endParaRPr lang="nl-NL" dirty="0"/>
          </a:p>
        </p:txBody>
      </p:sp>
      <p:pic>
        <p:nvPicPr>
          <p:cNvPr id="26626" name="Picture 2" descr="Nereda zuivering in Utrecht geopend: nabezinkers passé - Waterforum">
            <a:extLst>
              <a:ext uri="{FF2B5EF4-FFF2-40B4-BE49-F238E27FC236}">
                <a16:creationId xmlns:a16="http://schemas.microsoft.com/office/drawing/2014/main" id="{E6BF96CC-BA72-09C2-C229-CF5B593284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8591" y="2295627"/>
            <a:ext cx="3016126" cy="1629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F5F14E6-C9A3-7D53-3D46-B3AC931520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563" y="2824859"/>
            <a:ext cx="4866198" cy="117916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091B0EF-E3DE-7670-ADC4-4031CDF8AA81}"/>
              </a:ext>
            </a:extLst>
          </p:cNvPr>
          <p:cNvSpPr txBox="1"/>
          <p:nvPr/>
        </p:nvSpPr>
        <p:spPr>
          <a:xfrm>
            <a:off x="4365522" y="4546896"/>
            <a:ext cx="380508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Daelman, M. R., van Voorthuizen, E. M., van Dongen, U. G., Volcke, E. I., &amp; van Loosdrecht, M. C. (2012).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Methane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emission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during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municipal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wastewater treatment. </a:t>
            </a:r>
            <a:r>
              <a:rPr lang="nl-NL" sz="600" b="0" i="1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Water research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, </a:t>
            </a:r>
            <a:r>
              <a:rPr lang="nl-NL" sz="600" b="0" i="1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46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(11), 3657-3670.</a:t>
            </a:r>
            <a:endParaRPr lang="nl-NL" sz="600" dirty="0"/>
          </a:p>
        </p:txBody>
      </p:sp>
    </p:spTree>
    <p:extLst>
      <p:ext uri="{BB962C8B-B14F-4D97-AF65-F5344CB8AC3E}">
        <p14:creationId xmlns:p14="http://schemas.microsoft.com/office/powerpoint/2010/main" val="46921727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4D941B-4931-6BDB-F4A7-54D1060736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064" y="172277"/>
            <a:ext cx="8079581" cy="590117"/>
          </a:xfrm>
        </p:spPr>
        <p:txBody>
          <a:bodyPr>
            <a:norm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Conclusions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A9313C7-55B7-9E13-7A7E-401E49D50F3C}"/>
              </a:ext>
            </a:extLst>
          </p:cNvPr>
          <p:cNvSpPr txBox="1"/>
          <p:nvPr/>
        </p:nvSpPr>
        <p:spPr>
          <a:xfrm>
            <a:off x="616064" y="1719841"/>
            <a:ext cx="6282489" cy="1347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ts val="25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dirty="0"/>
              <a:t>Still a lot to learn, complex microbiology and chemistry</a:t>
            </a:r>
          </a:p>
          <a:p>
            <a:pPr marL="285750" indent="-285750">
              <a:lnSpc>
                <a:spcPts val="25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dirty="0"/>
              <a:t>Options to minimise N</a:t>
            </a:r>
            <a:r>
              <a:rPr lang="en-GB" baseline="-25000" dirty="0"/>
              <a:t>2</a:t>
            </a:r>
            <a:r>
              <a:rPr lang="en-GB" dirty="0"/>
              <a:t>O by process control and design</a:t>
            </a:r>
          </a:p>
          <a:p>
            <a:pPr>
              <a:lnSpc>
                <a:spcPts val="2500"/>
              </a:lnSpc>
              <a:buClr>
                <a:srgbClr val="92D050"/>
              </a:buClr>
            </a:pPr>
            <a:r>
              <a:rPr lang="en-GB" dirty="0">
                <a:sym typeface="Symbol" panose="05050102010706020507" pitchFamily="18" charset="2"/>
              </a:rPr>
              <a:t>     </a:t>
            </a:r>
            <a:r>
              <a:rPr lang="en-GB" dirty="0">
                <a:sym typeface="Wingdings" panose="05000000000000000000" pitchFamily="2" charset="2"/>
              </a:rPr>
              <a:t> </a:t>
            </a:r>
            <a:r>
              <a:rPr lang="en-GB" dirty="0" err="1">
                <a:sym typeface="Wingdings" panose="05000000000000000000" pitchFamily="2" charset="2"/>
              </a:rPr>
              <a:t>d</a:t>
            </a:r>
            <a:r>
              <a:rPr lang="en-GB" dirty="0" err="1"/>
              <a:t>enit</a:t>
            </a:r>
            <a:r>
              <a:rPr lang="en-US" dirty="0"/>
              <a:t>r</a:t>
            </a:r>
            <a:r>
              <a:rPr lang="en-GB" dirty="0" err="1"/>
              <a:t>ification</a:t>
            </a:r>
            <a:r>
              <a:rPr lang="en-GB" dirty="0"/>
              <a:t>, p</a:t>
            </a:r>
            <a:r>
              <a:rPr lang="en-US" dirty="0"/>
              <a:t>r</a:t>
            </a:r>
            <a:r>
              <a:rPr lang="en-GB" dirty="0"/>
              <a:t>event AOB/NOB disbalance</a:t>
            </a:r>
          </a:p>
          <a:p>
            <a:pPr marL="285750" indent="-285750">
              <a:lnSpc>
                <a:spcPts val="25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dirty="0"/>
              <a:t>Modelling and metagenomics: useful but not the </a:t>
            </a:r>
            <a:r>
              <a:rPr lang="en-GB" dirty="0" err="1"/>
              <a:t>answe</a:t>
            </a:r>
            <a:r>
              <a:rPr lang="en-US" dirty="0"/>
              <a:t>r</a:t>
            </a:r>
            <a:r>
              <a:rPr lang="en-GB" dirty="0"/>
              <a:t>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2961107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1ACFF7CD-44A2-43D3-A1F5-5A2BFEAA7F46}"/>
              </a:ext>
            </a:extLst>
          </p:cNvPr>
          <p:cNvSpPr txBox="1"/>
          <p:nvPr/>
        </p:nvSpPr>
        <p:spPr>
          <a:xfrm>
            <a:off x="4250530" y="642938"/>
            <a:ext cx="4508698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>
                <a:solidFill>
                  <a:prstClr val="white"/>
                </a:solidFill>
                <a:latin typeface="Roboto Slab" pitchFamily="2" charset="0"/>
                <a:ea typeface="Roboto Slab" pitchFamily="2" charset="0"/>
                <a:cs typeface="Arial"/>
              </a:rPr>
              <a:t>Course on Nitrogen Removal</a:t>
            </a:r>
          </a:p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500">
              <a:solidFill>
                <a:prstClr val="black"/>
              </a:solidFill>
              <a:latin typeface="Roboto Slab" pitchFamily="2" charset="0"/>
              <a:ea typeface="Roboto Slab" pitchFamily="2" charset="0"/>
              <a:cs typeface="Arial"/>
            </a:endParaRPr>
          </a:p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500">
              <a:solidFill>
                <a:prstClr val="black"/>
              </a:solidFill>
              <a:latin typeface="Roboto Slab" pitchFamily="2" charset="0"/>
              <a:ea typeface="Roboto Slab" pitchFamily="2" charset="0"/>
              <a:cs typeface="Arial"/>
            </a:endParaRPr>
          </a:p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>
                <a:solidFill>
                  <a:prstClr val="black"/>
                </a:solidFill>
                <a:latin typeface="Roboto Slab" pitchFamily="2" charset="0"/>
                <a:ea typeface="Roboto Slab" pitchFamily="2" charset="0"/>
                <a:cs typeface="Arial"/>
              </a:rPr>
              <a:t>Acknowledgments</a:t>
            </a:r>
            <a:endParaRPr lang="en-US" sz="2700">
              <a:solidFill>
                <a:prstClr val="black"/>
              </a:solidFill>
              <a:latin typeface="Roboto Slab" pitchFamily="2" charset="0"/>
              <a:ea typeface="Roboto Slab" pitchFamily="2" charset="0"/>
              <a:cs typeface="Arial"/>
            </a:endParaRPr>
          </a:p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700">
              <a:solidFill>
                <a:prstClr val="black"/>
              </a:solidFill>
              <a:latin typeface="Roboto Slab" pitchFamily="2" charset="0"/>
              <a:ea typeface="Roboto Slab" pitchFamily="2" charset="0"/>
              <a:cs typeface="Arial"/>
            </a:endParaRPr>
          </a:p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" altLang="zh-CN" sz="1050" dirty="0">
              <a:solidFill>
                <a:prstClr val="black"/>
              </a:solidFill>
              <a:latin typeface="Roboto Slab" pitchFamily="2" charset="0"/>
              <a:ea typeface="Roboto Slab" pitchFamily="2" charset="0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F2CED83-2E1A-FD2A-DD8C-E890A014D667}"/>
              </a:ext>
            </a:extLst>
          </p:cNvPr>
          <p:cNvSpPr txBox="1"/>
          <p:nvPr/>
        </p:nvSpPr>
        <p:spPr>
          <a:xfrm>
            <a:off x="4289078" y="1974880"/>
            <a:ext cx="28109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Roboto Slab" pitchFamily="2" charset="0"/>
                <a:ea typeface="Roboto Slab" pitchFamily="2" charset="0"/>
              </a:rPr>
              <a:t>Martin Pabst</a:t>
            </a:r>
          </a:p>
          <a:p>
            <a:r>
              <a:rPr lang="en-US" sz="1200" dirty="0">
                <a:latin typeface="Roboto Slab" pitchFamily="2" charset="0"/>
                <a:ea typeface="Roboto Slab" pitchFamily="2" charset="0"/>
              </a:rPr>
              <a:t>Michele Laureni</a:t>
            </a:r>
          </a:p>
          <a:p>
            <a:r>
              <a:rPr lang="en-US" sz="1200" dirty="0">
                <a:latin typeface="Roboto Slab" pitchFamily="2" charset="0"/>
                <a:ea typeface="Roboto Slab" pitchFamily="2" charset="0"/>
              </a:rPr>
              <a:t>Eveline Volcke</a:t>
            </a:r>
          </a:p>
          <a:p>
            <a:r>
              <a:rPr lang="en-US" sz="1200" dirty="0">
                <a:latin typeface="Roboto Slab" pitchFamily="2" charset="0"/>
                <a:ea typeface="Roboto Slab" pitchFamily="2" charset="0"/>
              </a:rPr>
              <a:t>Nina Roothans</a:t>
            </a:r>
          </a:p>
          <a:p>
            <a:r>
              <a:rPr lang="en-US" sz="1200" dirty="0">
                <a:latin typeface="Roboto Slab" pitchFamily="2" charset="0"/>
                <a:ea typeface="Roboto Slab" pitchFamily="2" charset="0"/>
              </a:rPr>
              <a:t>Aina Soler</a:t>
            </a:r>
          </a:p>
          <a:p>
            <a:r>
              <a:rPr lang="en-US" sz="1200" dirty="0" err="1">
                <a:latin typeface="Roboto Slab" pitchFamily="2" charset="0"/>
                <a:ea typeface="Roboto Slab" pitchFamily="2" charset="0"/>
              </a:rPr>
              <a:t>Marlies</a:t>
            </a:r>
            <a:r>
              <a:rPr lang="en-US" sz="1200" dirty="0"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1200" dirty="0" err="1">
                <a:latin typeface="Roboto Slab" pitchFamily="2" charset="0"/>
                <a:ea typeface="Roboto Slab" pitchFamily="2" charset="0"/>
              </a:rPr>
              <a:t>Kampschreur</a:t>
            </a:r>
            <a:endParaRPr lang="en-US" sz="1200" dirty="0"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4B2E688-BC78-A679-B897-8E1E20537D13}"/>
              </a:ext>
            </a:extLst>
          </p:cNvPr>
          <p:cNvSpPr txBox="1"/>
          <p:nvPr/>
        </p:nvSpPr>
        <p:spPr>
          <a:xfrm>
            <a:off x="6067844" y="1974880"/>
            <a:ext cx="207956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latin typeface="Roboto Slab" pitchFamily="2" charset="0"/>
                <a:ea typeface="Roboto Slab" pitchFamily="2" charset="0"/>
              </a:rPr>
              <a:t>F</a:t>
            </a:r>
            <a:r>
              <a:rPr lang="en-GB" sz="1200" dirty="0">
                <a:latin typeface="Roboto Slab" pitchFamily="2" charset="0"/>
                <a:ea typeface="Roboto Slab" pitchFamily="2" charset="0"/>
              </a:rPr>
              <a:t>r</a:t>
            </a:r>
            <a:r>
              <a:rPr lang="en-US" sz="1200" dirty="0" err="1">
                <a:latin typeface="Roboto Slab" pitchFamily="2" charset="0"/>
                <a:ea typeface="Roboto Slab" pitchFamily="2" charset="0"/>
              </a:rPr>
              <a:t>ancesc</a:t>
            </a:r>
            <a:r>
              <a:rPr lang="en-US" sz="1200" dirty="0">
                <a:latin typeface="Roboto Slab" pitchFamily="2" charset="0"/>
                <a:ea typeface="Roboto Slab" pitchFamily="2" charset="0"/>
              </a:rPr>
              <a:t> Co</a:t>
            </a:r>
            <a:r>
              <a:rPr lang="en-GB" sz="1200" dirty="0">
                <a:latin typeface="Roboto Slab" pitchFamily="2" charset="0"/>
                <a:ea typeface="Roboto Slab" pitchFamily="2" charset="0"/>
              </a:rPr>
              <a:t>r</a:t>
            </a:r>
            <a:r>
              <a:rPr lang="en-US" sz="1200" dirty="0">
                <a:latin typeface="Roboto Slab" pitchFamily="2" charset="0"/>
                <a:ea typeface="Roboto Slab" pitchFamily="2" charset="0"/>
              </a:rPr>
              <a:t>be</a:t>
            </a:r>
            <a:r>
              <a:rPr lang="en-GB" sz="1200" dirty="0">
                <a:latin typeface="Roboto Slab" pitchFamily="2" charset="0"/>
                <a:ea typeface="Roboto Slab" pitchFamily="2" charset="0"/>
              </a:rPr>
              <a:t>r</a:t>
            </a:r>
            <a:r>
              <a:rPr lang="en-US" sz="1200" dirty="0">
                <a:latin typeface="Roboto Slab" pitchFamily="2" charset="0"/>
                <a:ea typeface="Roboto Slab" pitchFamily="2" charset="0"/>
              </a:rPr>
              <a:t>a</a:t>
            </a:r>
          </a:p>
          <a:p>
            <a:r>
              <a:rPr lang="en-US" sz="1200" dirty="0" err="1">
                <a:latin typeface="Roboto Slab" pitchFamily="2" charset="0"/>
                <a:ea typeface="Roboto Slab" pitchFamily="2" charset="0"/>
              </a:rPr>
              <a:t>Mathijs</a:t>
            </a:r>
            <a:r>
              <a:rPr lang="en-US" sz="1200" dirty="0"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1200" dirty="0" err="1">
                <a:latin typeface="Roboto Slab" pitchFamily="2" charset="0"/>
                <a:ea typeface="Roboto Slab" pitchFamily="2" charset="0"/>
              </a:rPr>
              <a:t>Daelmans</a:t>
            </a:r>
            <a:endParaRPr lang="en-US" sz="1200" dirty="0">
              <a:latin typeface="Roboto Slab" pitchFamily="2" charset="0"/>
              <a:ea typeface="Roboto Slab" pitchFamily="2" charset="0"/>
            </a:endParaRPr>
          </a:p>
          <a:p>
            <a:r>
              <a:rPr lang="en-US" sz="1200" dirty="0">
                <a:latin typeface="Roboto Slab" pitchFamily="2" charset="0"/>
                <a:ea typeface="Roboto Slab" pitchFamily="2" charset="0"/>
              </a:rPr>
              <a:t>Monica </a:t>
            </a:r>
            <a:r>
              <a:rPr lang="en-US" sz="1200" dirty="0" err="1">
                <a:latin typeface="Roboto Slab" pitchFamily="2" charset="0"/>
                <a:ea typeface="Roboto Slab" pitchFamily="2" charset="0"/>
              </a:rPr>
              <a:t>Conthe</a:t>
            </a:r>
            <a:endParaRPr lang="en-US" sz="1200" dirty="0">
              <a:latin typeface="Roboto Slab" pitchFamily="2" charset="0"/>
              <a:ea typeface="Roboto Slab" pitchFamily="2" charset="0"/>
            </a:endParaRPr>
          </a:p>
          <a:p>
            <a:r>
              <a:rPr lang="en-US" sz="1200" dirty="0">
                <a:latin typeface="Roboto Slab" pitchFamily="2" charset="0"/>
                <a:ea typeface="Roboto Slab" pitchFamily="2" charset="0"/>
              </a:rPr>
              <a:t>Marcel </a:t>
            </a:r>
            <a:r>
              <a:rPr lang="en-US" sz="1200" dirty="0" err="1">
                <a:latin typeface="Roboto Slab" pitchFamily="2" charset="0"/>
                <a:ea typeface="Roboto Slab" pitchFamily="2" charset="0"/>
              </a:rPr>
              <a:t>Zandvoort</a:t>
            </a:r>
            <a:endParaRPr lang="en-US" sz="1200" dirty="0">
              <a:latin typeface="Roboto Slab" pitchFamily="2" charset="0"/>
              <a:ea typeface="Roboto Slab" pitchFamily="2" charset="0"/>
            </a:endParaRPr>
          </a:p>
          <a:p>
            <a:r>
              <a:rPr lang="en-US" sz="1200" dirty="0" err="1">
                <a:latin typeface="Roboto Slab" pitchFamily="2" charset="0"/>
                <a:ea typeface="Roboto Slab" pitchFamily="2" charset="0"/>
              </a:rPr>
              <a:t>Maaike</a:t>
            </a:r>
            <a:r>
              <a:rPr lang="en-US" sz="1200" dirty="0">
                <a:latin typeface="Roboto Slab" pitchFamily="2" charset="0"/>
                <a:ea typeface="Roboto Slab" pitchFamily="2" charset="0"/>
              </a:rPr>
              <a:t> Hoekstra</a:t>
            </a:r>
          </a:p>
        </p:txBody>
      </p:sp>
    </p:spTree>
    <p:extLst>
      <p:ext uri="{BB962C8B-B14F-4D97-AF65-F5344CB8AC3E}">
        <p14:creationId xmlns:p14="http://schemas.microsoft.com/office/powerpoint/2010/main" val="348737162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EFA1D0C-5F03-0F44-E6DF-77B992D4DC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7222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986B4DF1-DA5D-5587-38EE-37DE47D85D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41159"/>
            <a:ext cx="8229600" cy="1117600"/>
          </a:xfrm>
        </p:spPr>
        <p:txBody>
          <a:bodyPr>
            <a:normAutofit/>
          </a:bodyPr>
          <a:lstStyle/>
          <a:p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N</a:t>
            </a:r>
            <a:r>
              <a:rPr lang="en-GB" sz="3000" baseline="-25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2</a:t>
            </a:r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O emissions at WWTPs</a:t>
            </a:r>
            <a:endParaRPr lang="en-GB" sz="1800" dirty="0">
              <a:solidFill>
                <a:schemeClr val="tx2"/>
              </a:solidFill>
              <a:latin typeface="Roboto Slab" pitchFamily="2" charset="0"/>
              <a:ea typeface="Roboto Slab" pitchFamily="2" charset="0"/>
              <a:cs typeface="Tahoma" panose="020B060403050404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DE42C8F-D8B6-E5F4-9325-BC7F3DA683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3736" y="2934601"/>
            <a:ext cx="5043531" cy="19871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7F6144D-4E25-D8DF-4878-2195201DAF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3766" y="1505350"/>
            <a:ext cx="3673501" cy="132912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0868463-1637-4564-11E0-879C8B7360D7}"/>
              </a:ext>
            </a:extLst>
          </p:cNvPr>
          <p:cNvSpPr txBox="1"/>
          <p:nvPr/>
        </p:nvSpPr>
        <p:spPr>
          <a:xfrm>
            <a:off x="264710" y="1505350"/>
            <a:ext cx="495886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dirty="0"/>
              <a:t>N</a:t>
            </a:r>
            <a:r>
              <a:rPr lang="en-GB" baseline="-25000" dirty="0"/>
              <a:t>2</a:t>
            </a:r>
            <a:r>
              <a:rPr lang="en-GB" dirty="0"/>
              <a:t>O reduction faster than Nitrate reduction</a:t>
            </a:r>
          </a:p>
          <a:p>
            <a:pPr marL="285750" indent="-285750"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dirty="0"/>
              <a:t>N</a:t>
            </a:r>
            <a:r>
              <a:rPr lang="en-GB" baseline="-25000" dirty="0"/>
              <a:t>2</a:t>
            </a:r>
            <a:r>
              <a:rPr lang="en-GB" dirty="0"/>
              <a:t>O reduction rate not influenced by Nitrate</a:t>
            </a:r>
          </a:p>
          <a:p>
            <a:pPr marL="285750" indent="-285750"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dirty="0"/>
              <a:t>Reason for low observed emission from Carrousel configuration?</a:t>
            </a:r>
          </a:p>
          <a:p>
            <a:r>
              <a:rPr lang="en-GB" dirty="0"/>
              <a:t> </a:t>
            </a:r>
            <a:endParaRPr lang="nl-NL" dirty="0"/>
          </a:p>
        </p:txBody>
      </p:sp>
      <p:pic>
        <p:nvPicPr>
          <p:cNvPr id="1028" name="Picture 4" descr="Medicijnresten en nieuwe stoffen in afvalwater | Waterbeheerprogramma">
            <a:extLst>
              <a:ext uri="{FF2B5EF4-FFF2-40B4-BE49-F238E27FC236}">
                <a16:creationId xmlns:a16="http://schemas.microsoft.com/office/drawing/2014/main" id="{7D1C0754-5A18-C17E-D5F4-5ABCF79D74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23755"/>
            <a:ext cx="2989385" cy="2119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61184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D520BC3-EB34-746B-3502-E2E23E6F104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360"/>
          <a:stretch/>
        </p:blipFill>
        <p:spPr>
          <a:xfrm>
            <a:off x="5669538" y="3602916"/>
            <a:ext cx="1990827" cy="1235372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4D5F6366-359A-A290-0FAB-5B4CC21B2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56" y="-102807"/>
            <a:ext cx="8229600" cy="1117600"/>
          </a:xfrm>
        </p:spPr>
        <p:txBody>
          <a:bodyPr>
            <a:normAutofit/>
          </a:bodyPr>
          <a:lstStyle/>
          <a:p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N</a:t>
            </a:r>
            <a:r>
              <a:rPr lang="en-GB" sz="3000" baseline="-25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2</a:t>
            </a:r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O emissions at WWTPs</a:t>
            </a:r>
            <a:endParaRPr lang="en-GB" sz="1800" dirty="0">
              <a:solidFill>
                <a:schemeClr val="tx2"/>
              </a:solidFill>
              <a:latin typeface="Roboto Slab" pitchFamily="2" charset="0"/>
              <a:ea typeface="Roboto Slab" pitchFamily="2" charset="0"/>
              <a:cs typeface="Tahoma" panose="020B060403050404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F217AF7-38F0-35B1-A300-CC2507544D6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95364" y="898941"/>
            <a:ext cx="3488348" cy="113221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5679A6A-88F7-3AAE-E0E6-51291592792A}"/>
              </a:ext>
            </a:extLst>
          </p:cNvPr>
          <p:cNvSpPr/>
          <p:nvPr/>
        </p:nvSpPr>
        <p:spPr>
          <a:xfrm>
            <a:off x="3011294" y="1994419"/>
            <a:ext cx="2339102" cy="1962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675" dirty="0" err="1">
                <a:solidFill>
                  <a:prstClr val="black"/>
                </a:solidFill>
              </a:rPr>
              <a:t>Daelman</a:t>
            </a:r>
            <a:r>
              <a:rPr lang="en-GB" sz="675" dirty="0">
                <a:solidFill>
                  <a:prstClr val="black"/>
                </a:solidFill>
              </a:rPr>
              <a:t> </a:t>
            </a:r>
            <a:r>
              <a:rPr lang="en-GB" sz="675" i="1" dirty="0">
                <a:solidFill>
                  <a:prstClr val="black"/>
                </a:solidFill>
              </a:rPr>
              <a:t>et al.,</a:t>
            </a:r>
            <a:r>
              <a:rPr lang="en-GB" sz="675" dirty="0">
                <a:solidFill>
                  <a:prstClr val="black"/>
                </a:solidFill>
              </a:rPr>
              <a:t> Science of the Total Environment</a:t>
            </a:r>
            <a:r>
              <a:rPr lang="en-GB" sz="675" i="1" dirty="0">
                <a:solidFill>
                  <a:prstClr val="black"/>
                </a:solidFill>
              </a:rPr>
              <a:t> </a:t>
            </a:r>
            <a:r>
              <a:rPr lang="en-GB" sz="675" dirty="0">
                <a:solidFill>
                  <a:prstClr val="black"/>
                </a:solidFill>
              </a:rPr>
              <a:t>(2015)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0544959-AC5E-7912-95F6-334B05DB77BE}"/>
              </a:ext>
            </a:extLst>
          </p:cNvPr>
          <p:cNvSpPr/>
          <p:nvPr/>
        </p:nvSpPr>
        <p:spPr>
          <a:xfrm>
            <a:off x="3780044" y="906894"/>
            <a:ext cx="869510" cy="1011646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2" descr="Vlag van Nederland - Wikipedia">
            <a:extLst>
              <a:ext uri="{FF2B5EF4-FFF2-40B4-BE49-F238E27FC236}">
                <a16:creationId xmlns:a16="http://schemas.microsoft.com/office/drawing/2014/main" id="{5F66622C-B3BE-5398-0A28-EBE337672F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44773" y="914181"/>
            <a:ext cx="279976" cy="18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EE1A5E62-41D8-A42C-8991-726110D3E5D1}"/>
              </a:ext>
            </a:extLst>
          </p:cNvPr>
          <p:cNvSpPr/>
          <p:nvPr/>
        </p:nvSpPr>
        <p:spPr>
          <a:xfrm>
            <a:off x="5226862" y="675593"/>
            <a:ext cx="112082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b="1" dirty="0"/>
              <a:t>Plug flow reactor</a:t>
            </a:r>
            <a:endParaRPr lang="en-GB" sz="900" b="1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2902309-58CC-D5F6-5DCF-78972364A98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75"/>
          <a:stretch/>
        </p:blipFill>
        <p:spPr>
          <a:xfrm>
            <a:off x="3134033" y="3565516"/>
            <a:ext cx="2398621" cy="123305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369394B-B6B1-154C-ED76-FFFD660BAA7E}"/>
              </a:ext>
            </a:extLst>
          </p:cNvPr>
          <p:cNvSpPr/>
          <p:nvPr/>
        </p:nvSpPr>
        <p:spPr>
          <a:xfrm>
            <a:off x="3200759" y="4754091"/>
            <a:ext cx="2286203" cy="1962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675" dirty="0">
                <a:solidFill>
                  <a:prstClr val="black"/>
                </a:solidFill>
              </a:rPr>
              <a:t>Gruber </a:t>
            </a:r>
            <a:r>
              <a:rPr lang="en-GB" sz="675" i="1" dirty="0">
                <a:solidFill>
                  <a:prstClr val="black"/>
                </a:solidFill>
              </a:rPr>
              <a:t>et al.,</a:t>
            </a:r>
            <a:r>
              <a:rPr lang="en-GB" sz="675" dirty="0">
                <a:solidFill>
                  <a:prstClr val="black"/>
                </a:solidFill>
              </a:rPr>
              <a:t> Science of the Total Environment  (2020)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409D419-5817-8D8C-B69D-5DD3D4EA8AEF}"/>
              </a:ext>
            </a:extLst>
          </p:cNvPr>
          <p:cNvSpPr/>
          <p:nvPr/>
        </p:nvSpPr>
        <p:spPr>
          <a:xfrm>
            <a:off x="5048025" y="3640061"/>
            <a:ext cx="357674" cy="945000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0385609-E172-0773-D376-651C88B07CAF}"/>
              </a:ext>
            </a:extLst>
          </p:cNvPr>
          <p:cNvSpPr/>
          <p:nvPr/>
        </p:nvSpPr>
        <p:spPr>
          <a:xfrm>
            <a:off x="3250035" y="3640061"/>
            <a:ext cx="707014" cy="945000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2CB51D6-F90E-83CE-53E6-705480428E24}"/>
              </a:ext>
            </a:extLst>
          </p:cNvPr>
          <p:cNvSpPr/>
          <p:nvPr/>
        </p:nvSpPr>
        <p:spPr>
          <a:xfrm>
            <a:off x="3893573" y="3381659"/>
            <a:ext cx="1601721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b="1" dirty="0"/>
              <a:t>Sequencing batch reactor</a:t>
            </a:r>
            <a:endParaRPr lang="en-GB" sz="900" b="1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A641DBD-F976-D643-A487-40AF55AAA6B1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2511" y="3640061"/>
            <a:ext cx="186300" cy="1863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2F4C9D51-5207-A38D-36A0-D18A0D7FAD58}"/>
              </a:ext>
            </a:extLst>
          </p:cNvPr>
          <p:cNvSpPr/>
          <p:nvPr/>
        </p:nvSpPr>
        <p:spPr>
          <a:xfrm>
            <a:off x="5942105" y="4754091"/>
            <a:ext cx="1892504" cy="196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675" dirty="0" err="1">
                <a:solidFill>
                  <a:prstClr val="black"/>
                </a:solidFill>
              </a:rPr>
              <a:t>Valk</a:t>
            </a:r>
            <a:r>
              <a:rPr lang="en-GB" sz="675" dirty="0">
                <a:solidFill>
                  <a:prstClr val="black"/>
                </a:solidFill>
              </a:rPr>
              <a:t> </a:t>
            </a:r>
            <a:r>
              <a:rPr lang="en-GB" sz="675" i="1" dirty="0">
                <a:solidFill>
                  <a:prstClr val="black"/>
                </a:solidFill>
              </a:rPr>
              <a:t>et al.,</a:t>
            </a:r>
            <a:r>
              <a:rPr lang="en-GB" sz="675" dirty="0">
                <a:solidFill>
                  <a:prstClr val="black"/>
                </a:solidFill>
              </a:rPr>
              <a:t> Water Research (2022)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1FB4E80-CAC4-1003-C8B2-A007CDC887E0}"/>
              </a:ext>
            </a:extLst>
          </p:cNvPr>
          <p:cNvSpPr/>
          <p:nvPr/>
        </p:nvSpPr>
        <p:spPr>
          <a:xfrm>
            <a:off x="6826214" y="3621010"/>
            <a:ext cx="280949" cy="992624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0" name="Picture 6" descr="Flag of Denmark - Wikipedia">
            <a:extLst>
              <a:ext uri="{FF2B5EF4-FFF2-40B4-BE49-F238E27FC236}">
                <a16:creationId xmlns:a16="http://schemas.microsoft.com/office/drawing/2014/main" id="{1F43D783-60B4-1C6E-658C-8524464899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9092" y="3618630"/>
            <a:ext cx="246698" cy="186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FB8D9FE-D93B-92FE-EBF7-CA9FA621BC39}"/>
              </a:ext>
            </a:extLst>
          </p:cNvPr>
          <p:cNvPicPr>
            <a:picLocks noChangeAspect="1"/>
          </p:cNvPicPr>
          <p:nvPr/>
        </p:nvPicPr>
        <p:blipFill>
          <a:blip r:embed="rId9">
            <a:grayscl/>
          </a:blip>
          <a:stretch>
            <a:fillRect/>
          </a:stretch>
        </p:blipFill>
        <p:spPr>
          <a:xfrm>
            <a:off x="3534846" y="2147115"/>
            <a:ext cx="4125520" cy="1056106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F3BAA807-B22F-AEA2-E301-EED9FEA6DED8}"/>
              </a:ext>
            </a:extLst>
          </p:cNvPr>
          <p:cNvSpPr/>
          <p:nvPr/>
        </p:nvSpPr>
        <p:spPr>
          <a:xfrm>
            <a:off x="6132381" y="2006770"/>
            <a:ext cx="1511952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b="1" dirty="0"/>
              <a:t>Aerobic granular sludge</a:t>
            </a:r>
            <a:endParaRPr lang="en-GB" sz="900" b="1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7BB9BAE-6FB7-8290-508A-D438992EF23B}"/>
              </a:ext>
            </a:extLst>
          </p:cNvPr>
          <p:cNvSpPr/>
          <p:nvPr/>
        </p:nvSpPr>
        <p:spPr>
          <a:xfrm>
            <a:off x="5841716" y="2264223"/>
            <a:ext cx="1142156" cy="800670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946B5F9-B632-432F-D715-FA7D8F5E2E8A}"/>
              </a:ext>
            </a:extLst>
          </p:cNvPr>
          <p:cNvSpPr/>
          <p:nvPr/>
        </p:nvSpPr>
        <p:spPr>
          <a:xfrm>
            <a:off x="6569374" y="3431598"/>
            <a:ext cx="1146468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b="1" dirty="0"/>
              <a:t>Carrousel reactor</a:t>
            </a:r>
            <a:endParaRPr lang="en-GB" sz="900" b="1" dirty="0"/>
          </a:p>
        </p:txBody>
      </p:sp>
      <p:pic>
        <p:nvPicPr>
          <p:cNvPr id="25" name="Picture 2" descr="Vlag van Nederland - Wikipedia">
            <a:extLst>
              <a:ext uri="{FF2B5EF4-FFF2-40B4-BE49-F238E27FC236}">
                <a16:creationId xmlns:a16="http://schemas.microsoft.com/office/drawing/2014/main" id="{44732AE7-6C5C-747A-D255-14081D2C1F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49743" y="2264015"/>
            <a:ext cx="279976" cy="18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4228C6E0-8360-759A-F9EF-39C70C80FA65}"/>
              </a:ext>
            </a:extLst>
          </p:cNvPr>
          <p:cNvSpPr txBox="1"/>
          <p:nvPr/>
        </p:nvSpPr>
        <p:spPr>
          <a:xfrm>
            <a:off x="485771" y="4047307"/>
            <a:ext cx="22468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Changes at the microbial level?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F44034C-1967-A6E0-1C8B-EE243F5850AF}"/>
              </a:ext>
            </a:extLst>
          </p:cNvPr>
          <p:cNvSpPr/>
          <p:nvPr/>
        </p:nvSpPr>
        <p:spPr>
          <a:xfrm>
            <a:off x="3650847" y="3170554"/>
            <a:ext cx="1641796" cy="1962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675" dirty="0">
                <a:solidFill>
                  <a:prstClr val="black"/>
                </a:solidFill>
              </a:rPr>
              <a:t>Van Dijk </a:t>
            </a:r>
            <a:r>
              <a:rPr lang="en-GB" sz="675" i="1" dirty="0">
                <a:solidFill>
                  <a:prstClr val="black"/>
                </a:solidFill>
              </a:rPr>
              <a:t>et al.</a:t>
            </a:r>
            <a:r>
              <a:rPr lang="en-GB" sz="675" dirty="0">
                <a:solidFill>
                  <a:prstClr val="black"/>
                </a:solidFill>
              </a:rPr>
              <a:t> Water Research (2021)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36070B7-19E1-F8DC-2D1E-763D2ECFE1F8}"/>
              </a:ext>
            </a:extLst>
          </p:cNvPr>
          <p:cNvSpPr/>
          <p:nvPr/>
        </p:nvSpPr>
        <p:spPr>
          <a:xfrm>
            <a:off x="6351267" y="3621010"/>
            <a:ext cx="280949" cy="992624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DFDA2F6-3B21-4374-CC60-24E05C508C2B}"/>
              </a:ext>
            </a:extLst>
          </p:cNvPr>
          <p:cNvSpPr/>
          <p:nvPr/>
        </p:nvSpPr>
        <p:spPr>
          <a:xfrm>
            <a:off x="7337691" y="3619430"/>
            <a:ext cx="156984" cy="992624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55943A81-A1DF-BBC4-6665-A142571964BA}"/>
              </a:ext>
            </a:extLst>
          </p:cNvPr>
          <p:cNvGrpSpPr>
            <a:grpSpLocks noChangeAspect="1"/>
          </p:cNvGrpSpPr>
          <p:nvPr/>
        </p:nvGrpSpPr>
        <p:grpSpPr>
          <a:xfrm>
            <a:off x="219371" y="1997040"/>
            <a:ext cx="2548773" cy="1794305"/>
            <a:chOff x="821297" y="2192142"/>
            <a:chExt cx="3749661" cy="2639715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386B6747-5ADD-4746-AA11-4CE945DF390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1297" y="2192142"/>
              <a:ext cx="3749661" cy="2639715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B15E6D85-BB07-258D-66B8-EBF232B929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613"/>
            <a:stretch/>
          </p:blipFill>
          <p:spPr>
            <a:xfrm>
              <a:off x="1912555" y="3746501"/>
              <a:ext cx="1487869" cy="898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519565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" name="Chart 86">
            <a:extLst>
              <a:ext uri="{FF2B5EF4-FFF2-40B4-BE49-F238E27FC236}">
                <a16:creationId xmlns:a16="http://schemas.microsoft.com/office/drawing/2014/main" id="{7EDD51DC-3183-0C59-273E-CAE115251BB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4873422"/>
              </p:ext>
            </p:extLst>
          </p:nvPr>
        </p:nvGraphicFramePr>
        <p:xfrm>
          <a:off x="512575" y="1843745"/>
          <a:ext cx="6410890" cy="2548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2B7BC6F4-2CDC-F9AD-C41D-4D21435FC7D5}"/>
              </a:ext>
            </a:extLst>
          </p:cNvPr>
          <p:cNvCxnSpPr/>
          <p:nvPr/>
        </p:nvCxnSpPr>
        <p:spPr>
          <a:xfrm>
            <a:off x="1472783" y="4391930"/>
            <a:ext cx="648000" cy="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headEnd type="triangle" w="lg" len="lg"/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22A3DEBD-4EB8-8E0D-2F9D-3AA3434479E2}"/>
              </a:ext>
            </a:extLst>
          </p:cNvPr>
          <p:cNvCxnSpPr/>
          <p:nvPr/>
        </p:nvCxnSpPr>
        <p:spPr>
          <a:xfrm>
            <a:off x="2154288" y="4391785"/>
            <a:ext cx="2538000" cy="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headEnd type="triangle" w="lg" len="lg"/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0" name="Straight Arrow Connector 89">
            <a:extLst>
              <a:ext uri="{FF2B5EF4-FFF2-40B4-BE49-F238E27FC236}">
                <a16:creationId xmlns:a16="http://schemas.microsoft.com/office/drawing/2014/main" id="{B7467E0A-7E8B-8B2A-AE29-846E7887D35F}"/>
              </a:ext>
            </a:extLst>
          </p:cNvPr>
          <p:cNvCxnSpPr/>
          <p:nvPr/>
        </p:nvCxnSpPr>
        <p:spPr>
          <a:xfrm>
            <a:off x="4723208" y="4391785"/>
            <a:ext cx="1485000" cy="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headEnd type="triangle" w="lg" len="lg"/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1" name="TextBox 90">
            <a:extLst>
              <a:ext uri="{FF2B5EF4-FFF2-40B4-BE49-F238E27FC236}">
                <a16:creationId xmlns:a16="http://schemas.microsoft.com/office/drawing/2014/main" id="{9D343F70-86DB-AB98-DE69-2094A2C779DA}"/>
              </a:ext>
            </a:extLst>
          </p:cNvPr>
          <p:cNvSpPr txBox="1"/>
          <p:nvPr/>
        </p:nvSpPr>
        <p:spPr>
          <a:xfrm>
            <a:off x="1557747" y="4395578"/>
            <a:ext cx="489557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13" dirty="0">
                <a:solidFill>
                  <a:schemeClr val="bg1">
                    <a:lumMod val="50000"/>
                  </a:schemeClr>
                </a:solidFill>
              </a:rPr>
              <a:t>2020</a:t>
            </a:r>
            <a:endParaRPr lang="nl-NL" sz="1013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70328DDD-5C0C-CAE7-603C-3DC45188BEBD}"/>
              </a:ext>
            </a:extLst>
          </p:cNvPr>
          <p:cNvSpPr txBox="1"/>
          <p:nvPr/>
        </p:nvSpPr>
        <p:spPr>
          <a:xfrm>
            <a:off x="3183734" y="4392457"/>
            <a:ext cx="489557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13" dirty="0">
                <a:solidFill>
                  <a:schemeClr val="bg1">
                    <a:lumMod val="50000"/>
                  </a:schemeClr>
                </a:solidFill>
              </a:rPr>
              <a:t>2021</a:t>
            </a:r>
            <a:endParaRPr lang="nl-NL" sz="1013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2D1EC8AA-A4EF-70D6-A1C0-0857B58EC019}"/>
              </a:ext>
            </a:extLst>
          </p:cNvPr>
          <p:cNvSpPr txBox="1"/>
          <p:nvPr/>
        </p:nvSpPr>
        <p:spPr>
          <a:xfrm>
            <a:off x="5243163" y="4390704"/>
            <a:ext cx="489557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13" dirty="0">
                <a:solidFill>
                  <a:schemeClr val="bg1">
                    <a:lumMod val="50000"/>
                  </a:schemeClr>
                </a:solidFill>
              </a:rPr>
              <a:t>2022</a:t>
            </a:r>
            <a:endParaRPr lang="nl-NL" sz="1013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9313335B-E211-02CE-E146-5BB890260ECD}"/>
              </a:ext>
            </a:extLst>
          </p:cNvPr>
          <p:cNvSpPr txBox="1"/>
          <p:nvPr/>
        </p:nvSpPr>
        <p:spPr>
          <a:xfrm>
            <a:off x="3076888" y="2983566"/>
            <a:ext cx="6928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100" b="1" dirty="0">
                <a:solidFill>
                  <a:schemeClr val="bg1">
                    <a:lumMod val="65000"/>
                  </a:schemeClr>
                </a:solidFill>
              </a:rPr>
              <a:t>N</a:t>
            </a:r>
            <a:r>
              <a:rPr lang="en-GB" sz="2100" b="1" baseline="-25000" dirty="0">
                <a:solidFill>
                  <a:schemeClr val="bg1">
                    <a:lumMod val="65000"/>
                  </a:schemeClr>
                </a:solidFill>
              </a:rPr>
              <a:t>2</a:t>
            </a:r>
            <a:r>
              <a:rPr lang="en-GB" sz="2100" b="1" dirty="0">
                <a:solidFill>
                  <a:schemeClr val="bg1">
                    <a:lumMod val="65000"/>
                  </a:schemeClr>
                </a:solidFill>
              </a:rPr>
              <a:t>O</a:t>
            </a:r>
            <a:endParaRPr lang="nl-NL" sz="21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81064C60-4CCD-798D-1753-DAAD17E7514D}"/>
              </a:ext>
            </a:extLst>
          </p:cNvPr>
          <p:cNvSpPr txBox="1"/>
          <p:nvPr/>
        </p:nvSpPr>
        <p:spPr>
          <a:xfrm>
            <a:off x="4779197" y="2104868"/>
            <a:ext cx="68651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100" b="1" dirty="0"/>
              <a:t>NO</a:t>
            </a:r>
            <a:r>
              <a:rPr lang="en-GB" sz="2100" b="1" baseline="-25000" dirty="0"/>
              <a:t>2</a:t>
            </a:r>
            <a:r>
              <a:rPr lang="en-GB" sz="2100" b="1" baseline="30000" dirty="0"/>
              <a:t>-</a:t>
            </a:r>
            <a:endParaRPr lang="nl-NL" sz="2100" b="1" baseline="30000" dirty="0"/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4B2D8C05-F400-3486-954D-1309A5ADE539}"/>
              </a:ext>
            </a:extLst>
          </p:cNvPr>
          <p:cNvSpPr txBox="1"/>
          <p:nvPr/>
        </p:nvSpPr>
        <p:spPr>
          <a:xfrm>
            <a:off x="3152535" y="2158134"/>
            <a:ext cx="1026000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13" b="1" dirty="0"/>
              <a:t>Temperature</a:t>
            </a:r>
            <a:endParaRPr lang="nl-NL" sz="1013" b="1" dirty="0"/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45D69700-EAFD-09B7-EAD4-AE97CD7E8A26}"/>
              </a:ext>
            </a:extLst>
          </p:cNvPr>
          <p:cNvSpPr/>
          <p:nvPr/>
        </p:nvSpPr>
        <p:spPr>
          <a:xfrm>
            <a:off x="1892641" y="1211938"/>
            <a:ext cx="3646035" cy="342467"/>
          </a:xfrm>
          <a:prstGeom prst="rect">
            <a:avLst/>
          </a:prstGeom>
          <a:solidFill>
            <a:srgbClr val="D4E9D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800" dirty="0">
                <a:solidFill>
                  <a:schemeClr val="tx1"/>
                </a:solidFill>
              </a:rPr>
              <a:t>Seasonal N</a:t>
            </a:r>
            <a:r>
              <a:rPr lang="en-GB" sz="1800" baseline="-25000" dirty="0">
                <a:solidFill>
                  <a:schemeClr val="tx1"/>
                </a:solidFill>
              </a:rPr>
              <a:t>2</a:t>
            </a:r>
            <a:r>
              <a:rPr lang="en-GB" sz="1800" dirty="0">
                <a:solidFill>
                  <a:schemeClr val="tx1"/>
                </a:solidFill>
              </a:rPr>
              <a:t>O and NO</a:t>
            </a:r>
            <a:r>
              <a:rPr lang="en-GB" sz="1800" baseline="-25000" dirty="0">
                <a:solidFill>
                  <a:schemeClr val="tx1"/>
                </a:solidFill>
              </a:rPr>
              <a:t>2</a:t>
            </a:r>
            <a:r>
              <a:rPr lang="en-GB" sz="1800" baseline="30000" dirty="0">
                <a:solidFill>
                  <a:schemeClr val="tx1"/>
                </a:solidFill>
              </a:rPr>
              <a:t>-</a:t>
            </a:r>
            <a:r>
              <a:rPr lang="en-GB" sz="1800" dirty="0">
                <a:solidFill>
                  <a:schemeClr val="tx1"/>
                </a:solidFill>
              </a:rPr>
              <a:t> accumulation</a:t>
            </a:r>
            <a:endParaRPr lang="nl-NL" sz="1800" dirty="0">
              <a:solidFill>
                <a:schemeClr val="tx1"/>
              </a:solidFill>
            </a:endParaRPr>
          </a:p>
        </p:txBody>
      </p:sp>
      <p:pic>
        <p:nvPicPr>
          <p:cNvPr id="4098" name="Picture 2" descr="Aerophotostock | Amsterdam, luchtfoto RWZI Amsterdam West">
            <a:extLst>
              <a:ext uri="{FF2B5EF4-FFF2-40B4-BE49-F238E27FC236}">
                <a16:creationId xmlns:a16="http://schemas.microsoft.com/office/drawing/2014/main" id="{202BE0C8-59C4-8A9F-5385-800389F1F8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03534" y="1816376"/>
            <a:ext cx="2040466" cy="3060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9" name="TextBox 98">
            <a:extLst>
              <a:ext uri="{FF2B5EF4-FFF2-40B4-BE49-F238E27FC236}">
                <a16:creationId xmlns:a16="http://schemas.microsoft.com/office/drawing/2014/main" id="{522F2947-4359-78D7-0C3D-49A6F642F375}"/>
              </a:ext>
            </a:extLst>
          </p:cNvPr>
          <p:cNvSpPr txBox="1"/>
          <p:nvPr/>
        </p:nvSpPr>
        <p:spPr>
          <a:xfrm>
            <a:off x="512575" y="250380"/>
            <a:ext cx="477566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Amsterdam West WWTP</a:t>
            </a:r>
            <a:endParaRPr lang="nl-NL" sz="3000" dirty="0">
              <a:solidFill>
                <a:schemeClr val="tx2"/>
              </a:solidFill>
              <a:latin typeface="Roboto Slab" pitchFamily="2" charset="0"/>
              <a:ea typeface="Roboto Slab" pitchFamily="2" charset="0"/>
              <a:cs typeface="Tahom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1791179-3543-B881-C269-7102A9910677}"/>
              </a:ext>
            </a:extLst>
          </p:cNvPr>
          <p:cNvSpPr txBox="1"/>
          <p:nvPr/>
        </p:nvSpPr>
        <p:spPr>
          <a:xfrm>
            <a:off x="724947" y="4692009"/>
            <a:ext cx="423051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Roothans, N., Pabst, M., van Loosdrecht, M.C.M. ...... &amp; Laureni, M. (2024). </a:t>
            </a:r>
          </a:p>
          <a:p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Long-term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multi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-meta-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omics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resolves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the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ecophysiological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controls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of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seasonal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N2O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emissions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. </a:t>
            </a:r>
            <a:r>
              <a:rPr lang="nl-NL" sz="600" b="0" i="1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bioRxiv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, 2024-04.</a:t>
            </a:r>
            <a:endParaRPr lang="nl-NL" sz="600" dirty="0"/>
          </a:p>
        </p:txBody>
      </p:sp>
    </p:spTree>
    <p:extLst>
      <p:ext uri="{BB962C8B-B14F-4D97-AF65-F5344CB8AC3E}">
        <p14:creationId xmlns:p14="http://schemas.microsoft.com/office/powerpoint/2010/main" val="16904101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Picture 124">
            <a:extLst>
              <a:ext uri="{FF2B5EF4-FFF2-40B4-BE49-F238E27FC236}">
                <a16:creationId xmlns:a16="http://schemas.microsoft.com/office/drawing/2014/main" id="{66339E58-F561-32E8-5153-BF52CEC039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2097" y="2722505"/>
            <a:ext cx="1602755" cy="857008"/>
          </a:xfrm>
          <a:prstGeom prst="rect">
            <a:avLst/>
          </a:prstGeom>
        </p:spPr>
      </p:pic>
      <p:sp>
        <p:nvSpPr>
          <p:cNvPr id="126" name="Arc 125">
            <a:extLst>
              <a:ext uri="{FF2B5EF4-FFF2-40B4-BE49-F238E27FC236}">
                <a16:creationId xmlns:a16="http://schemas.microsoft.com/office/drawing/2014/main" id="{5208337D-5F18-8540-3300-6EA58E634FDD}"/>
              </a:ext>
            </a:extLst>
          </p:cNvPr>
          <p:cNvSpPr/>
          <p:nvPr/>
        </p:nvSpPr>
        <p:spPr>
          <a:xfrm>
            <a:off x="1791408" y="1685800"/>
            <a:ext cx="2870366" cy="2143042"/>
          </a:xfrm>
          <a:prstGeom prst="arc">
            <a:avLst>
              <a:gd name="adj1" fmla="val 11658440"/>
              <a:gd name="adj2" fmla="val 15930217"/>
            </a:avLst>
          </a:prstGeom>
          <a:ln>
            <a:solidFill>
              <a:schemeClr val="tx1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nl-NL" sz="1013"/>
          </a:p>
        </p:txBody>
      </p: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37D3D526-9F3A-03ED-5AE6-FC6ED3677696}"/>
              </a:ext>
            </a:extLst>
          </p:cNvPr>
          <p:cNvGrpSpPr/>
          <p:nvPr/>
        </p:nvGrpSpPr>
        <p:grpSpPr>
          <a:xfrm>
            <a:off x="3818694" y="1146784"/>
            <a:ext cx="405000" cy="405000"/>
            <a:chOff x="4752976" y="2600327"/>
            <a:chExt cx="972000" cy="971434"/>
          </a:xfrm>
        </p:grpSpPr>
        <p:sp>
          <p:nvSpPr>
            <p:cNvPr id="128" name="Arc 127">
              <a:extLst>
                <a:ext uri="{FF2B5EF4-FFF2-40B4-BE49-F238E27FC236}">
                  <a16:creationId xmlns:a16="http://schemas.microsoft.com/office/drawing/2014/main" id="{FC1ADF73-EF18-4496-1C1F-FAD5FDE7C66D}"/>
                </a:ext>
              </a:extLst>
            </p:cNvPr>
            <p:cNvSpPr/>
            <p:nvPr/>
          </p:nvSpPr>
          <p:spPr>
            <a:xfrm>
              <a:off x="4752976" y="2600327"/>
              <a:ext cx="972000" cy="971434"/>
            </a:xfrm>
            <a:prstGeom prst="arc">
              <a:avLst>
                <a:gd name="adj1" fmla="val 16469108"/>
                <a:gd name="adj2" fmla="val 497587"/>
              </a:avLst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nl-NL" sz="1013"/>
            </a:p>
          </p:txBody>
        </p:sp>
        <p:sp>
          <p:nvSpPr>
            <p:cNvPr id="129" name="Arc 128">
              <a:extLst>
                <a:ext uri="{FF2B5EF4-FFF2-40B4-BE49-F238E27FC236}">
                  <a16:creationId xmlns:a16="http://schemas.microsoft.com/office/drawing/2014/main" id="{89B216D8-F09D-F19D-4190-A31B8FA92118}"/>
                </a:ext>
              </a:extLst>
            </p:cNvPr>
            <p:cNvSpPr/>
            <p:nvPr/>
          </p:nvSpPr>
          <p:spPr>
            <a:xfrm>
              <a:off x="4752976" y="2600327"/>
              <a:ext cx="972000" cy="971434"/>
            </a:xfrm>
            <a:prstGeom prst="arc">
              <a:avLst>
                <a:gd name="adj1" fmla="val 1056561"/>
                <a:gd name="adj2" fmla="val 11570313"/>
              </a:avLst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nl-NL" sz="1013"/>
            </a:p>
          </p:txBody>
        </p:sp>
        <p:sp>
          <p:nvSpPr>
            <p:cNvPr id="130" name="Arc 129">
              <a:extLst>
                <a:ext uri="{FF2B5EF4-FFF2-40B4-BE49-F238E27FC236}">
                  <a16:creationId xmlns:a16="http://schemas.microsoft.com/office/drawing/2014/main" id="{C224F518-D01B-5637-B78B-E683C6C1F8E1}"/>
                </a:ext>
              </a:extLst>
            </p:cNvPr>
            <p:cNvSpPr/>
            <p:nvPr/>
          </p:nvSpPr>
          <p:spPr>
            <a:xfrm>
              <a:off x="4752976" y="2600327"/>
              <a:ext cx="972000" cy="971434"/>
            </a:xfrm>
            <a:prstGeom prst="arc">
              <a:avLst>
                <a:gd name="adj1" fmla="val 12491287"/>
                <a:gd name="adj2" fmla="val 15723416"/>
              </a:avLst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nl-NL" sz="1013"/>
            </a:p>
          </p:txBody>
        </p:sp>
      </p:grp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4CF681C4-5016-98B9-0BC1-50651AD6795C}"/>
              </a:ext>
            </a:extLst>
          </p:cNvPr>
          <p:cNvGrpSpPr/>
          <p:nvPr/>
        </p:nvGrpSpPr>
        <p:grpSpPr>
          <a:xfrm>
            <a:off x="3442270" y="1585027"/>
            <a:ext cx="405000" cy="405000"/>
            <a:chOff x="4752976" y="2600327"/>
            <a:chExt cx="972000" cy="971434"/>
          </a:xfrm>
        </p:grpSpPr>
        <p:sp>
          <p:nvSpPr>
            <p:cNvPr id="132" name="Arc 131">
              <a:extLst>
                <a:ext uri="{FF2B5EF4-FFF2-40B4-BE49-F238E27FC236}">
                  <a16:creationId xmlns:a16="http://schemas.microsoft.com/office/drawing/2014/main" id="{73768E71-E323-E03D-4E6C-74B6E9DC7681}"/>
                </a:ext>
              </a:extLst>
            </p:cNvPr>
            <p:cNvSpPr/>
            <p:nvPr/>
          </p:nvSpPr>
          <p:spPr>
            <a:xfrm>
              <a:off x="4752976" y="2600327"/>
              <a:ext cx="972000" cy="971434"/>
            </a:xfrm>
            <a:prstGeom prst="arc">
              <a:avLst>
                <a:gd name="adj1" fmla="val 16469108"/>
                <a:gd name="adj2" fmla="val 497587"/>
              </a:avLst>
            </a:prstGeom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nl-NL" sz="1013"/>
            </a:p>
          </p:txBody>
        </p:sp>
        <p:sp>
          <p:nvSpPr>
            <p:cNvPr id="133" name="Arc 132">
              <a:extLst>
                <a:ext uri="{FF2B5EF4-FFF2-40B4-BE49-F238E27FC236}">
                  <a16:creationId xmlns:a16="http://schemas.microsoft.com/office/drawing/2014/main" id="{13EDF4D9-5859-1950-3D2E-F88CB945A62B}"/>
                </a:ext>
              </a:extLst>
            </p:cNvPr>
            <p:cNvSpPr/>
            <p:nvPr/>
          </p:nvSpPr>
          <p:spPr>
            <a:xfrm>
              <a:off x="4752976" y="2600327"/>
              <a:ext cx="972000" cy="971434"/>
            </a:xfrm>
            <a:prstGeom prst="arc">
              <a:avLst>
                <a:gd name="adj1" fmla="val 1056561"/>
                <a:gd name="adj2" fmla="val 11570313"/>
              </a:avLst>
            </a:prstGeom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nl-NL" sz="1013"/>
            </a:p>
          </p:txBody>
        </p:sp>
        <p:sp>
          <p:nvSpPr>
            <p:cNvPr id="134" name="Arc 133">
              <a:extLst>
                <a:ext uri="{FF2B5EF4-FFF2-40B4-BE49-F238E27FC236}">
                  <a16:creationId xmlns:a16="http://schemas.microsoft.com/office/drawing/2014/main" id="{BCB31665-6865-D31C-B314-473A796CCA45}"/>
                </a:ext>
              </a:extLst>
            </p:cNvPr>
            <p:cNvSpPr/>
            <p:nvPr/>
          </p:nvSpPr>
          <p:spPr>
            <a:xfrm>
              <a:off x="4752976" y="2600327"/>
              <a:ext cx="972000" cy="971434"/>
            </a:xfrm>
            <a:prstGeom prst="arc">
              <a:avLst>
                <a:gd name="adj1" fmla="val 12491287"/>
                <a:gd name="adj2" fmla="val 15723416"/>
              </a:avLst>
            </a:prstGeom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nl-NL" sz="1013"/>
            </a:p>
          </p:txBody>
        </p:sp>
      </p:grpSp>
      <p:grpSp>
        <p:nvGrpSpPr>
          <p:cNvPr id="135" name="Group 134">
            <a:extLst>
              <a:ext uri="{FF2B5EF4-FFF2-40B4-BE49-F238E27FC236}">
                <a16:creationId xmlns:a16="http://schemas.microsoft.com/office/drawing/2014/main" id="{88958AB7-8A0B-8ABF-09B8-7A03DBBC39CF}"/>
              </a:ext>
            </a:extLst>
          </p:cNvPr>
          <p:cNvGrpSpPr/>
          <p:nvPr/>
        </p:nvGrpSpPr>
        <p:grpSpPr>
          <a:xfrm>
            <a:off x="4021194" y="1649320"/>
            <a:ext cx="405000" cy="405000"/>
            <a:chOff x="4752976" y="2600327"/>
            <a:chExt cx="972000" cy="971434"/>
          </a:xfrm>
        </p:grpSpPr>
        <p:sp>
          <p:nvSpPr>
            <p:cNvPr id="136" name="Arc 135">
              <a:extLst>
                <a:ext uri="{FF2B5EF4-FFF2-40B4-BE49-F238E27FC236}">
                  <a16:creationId xmlns:a16="http://schemas.microsoft.com/office/drawing/2014/main" id="{2098193B-CD73-AD5F-122E-D25703F394DF}"/>
                </a:ext>
              </a:extLst>
            </p:cNvPr>
            <p:cNvSpPr/>
            <p:nvPr/>
          </p:nvSpPr>
          <p:spPr>
            <a:xfrm>
              <a:off x="4752976" y="2600327"/>
              <a:ext cx="972000" cy="971434"/>
            </a:xfrm>
            <a:prstGeom prst="arc">
              <a:avLst>
                <a:gd name="adj1" fmla="val 16469108"/>
                <a:gd name="adj2" fmla="val 497587"/>
              </a:avLst>
            </a:prstGeom>
            <a:ln w="76200">
              <a:solidFill>
                <a:srgbClr val="7FBF7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nl-NL" sz="1013"/>
            </a:p>
          </p:txBody>
        </p:sp>
        <p:sp>
          <p:nvSpPr>
            <p:cNvPr id="137" name="Arc 136">
              <a:extLst>
                <a:ext uri="{FF2B5EF4-FFF2-40B4-BE49-F238E27FC236}">
                  <a16:creationId xmlns:a16="http://schemas.microsoft.com/office/drawing/2014/main" id="{2E9B2666-E1F3-F641-B792-09A17486D640}"/>
                </a:ext>
              </a:extLst>
            </p:cNvPr>
            <p:cNvSpPr/>
            <p:nvPr/>
          </p:nvSpPr>
          <p:spPr>
            <a:xfrm>
              <a:off x="4752976" y="2600327"/>
              <a:ext cx="972000" cy="971434"/>
            </a:xfrm>
            <a:prstGeom prst="arc">
              <a:avLst>
                <a:gd name="adj1" fmla="val 1056561"/>
                <a:gd name="adj2" fmla="val 11570313"/>
              </a:avLst>
            </a:prstGeom>
            <a:ln w="76200">
              <a:solidFill>
                <a:srgbClr val="7FBF7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nl-NL" sz="1013"/>
            </a:p>
          </p:txBody>
        </p:sp>
        <p:sp>
          <p:nvSpPr>
            <p:cNvPr id="138" name="Arc 137">
              <a:extLst>
                <a:ext uri="{FF2B5EF4-FFF2-40B4-BE49-F238E27FC236}">
                  <a16:creationId xmlns:a16="http://schemas.microsoft.com/office/drawing/2014/main" id="{1DC1F682-21D6-7BFA-BC26-73FC17CE113D}"/>
                </a:ext>
              </a:extLst>
            </p:cNvPr>
            <p:cNvSpPr/>
            <p:nvPr/>
          </p:nvSpPr>
          <p:spPr>
            <a:xfrm>
              <a:off x="4752976" y="2600327"/>
              <a:ext cx="972000" cy="971434"/>
            </a:xfrm>
            <a:prstGeom prst="arc">
              <a:avLst>
                <a:gd name="adj1" fmla="val 12491287"/>
                <a:gd name="adj2" fmla="val 15723416"/>
              </a:avLst>
            </a:prstGeom>
            <a:ln w="76200">
              <a:solidFill>
                <a:srgbClr val="7FBF7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nl-NL" sz="1013"/>
            </a:p>
          </p:txBody>
        </p:sp>
      </p:grpSp>
      <p:pic>
        <p:nvPicPr>
          <p:cNvPr id="139" name="Picture 138">
            <a:extLst>
              <a:ext uri="{FF2B5EF4-FFF2-40B4-BE49-F238E27FC236}">
                <a16:creationId xmlns:a16="http://schemas.microsoft.com/office/drawing/2014/main" id="{133846A9-2781-9BE5-F0BD-754FA3AE68A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67481" y="3067878"/>
            <a:ext cx="3167447" cy="1277245"/>
          </a:xfrm>
          <a:prstGeom prst="rect">
            <a:avLst/>
          </a:prstGeom>
        </p:spPr>
      </p:pic>
      <p:sp>
        <p:nvSpPr>
          <p:cNvPr id="140" name="Arc 139">
            <a:extLst>
              <a:ext uri="{FF2B5EF4-FFF2-40B4-BE49-F238E27FC236}">
                <a16:creationId xmlns:a16="http://schemas.microsoft.com/office/drawing/2014/main" id="{36D6AE69-0FB2-A906-7E65-9EB5BD9D9DCB}"/>
              </a:ext>
            </a:extLst>
          </p:cNvPr>
          <p:cNvSpPr/>
          <p:nvPr/>
        </p:nvSpPr>
        <p:spPr>
          <a:xfrm flipV="1">
            <a:off x="1864852" y="-649153"/>
            <a:ext cx="3220643" cy="2097422"/>
          </a:xfrm>
          <a:prstGeom prst="arc">
            <a:avLst>
              <a:gd name="adj1" fmla="val 12430640"/>
              <a:gd name="adj2" fmla="val 15106948"/>
            </a:avLst>
          </a:prstGeom>
          <a:ln>
            <a:solidFill>
              <a:schemeClr val="tx1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nl-NL" sz="1013"/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838EF9E6-A834-DEA6-FE00-0A8723694F03}"/>
              </a:ext>
            </a:extLst>
          </p:cNvPr>
          <p:cNvSpPr txBox="1"/>
          <p:nvPr/>
        </p:nvSpPr>
        <p:spPr>
          <a:xfrm>
            <a:off x="4621730" y="1466389"/>
            <a:ext cx="806086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13" b="1" dirty="0"/>
              <a:t>HQ MAGs</a:t>
            </a:r>
          </a:p>
        </p:txBody>
      </p: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3D857372-4A4A-2FEC-9462-F0613F8588A4}"/>
              </a:ext>
            </a:extLst>
          </p:cNvPr>
          <p:cNvGrpSpPr/>
          <p:nvPr/>
        </p:nvGrpSpPr>
        <p:grpSpPr>
          <a:xfrm>
            <a:off x="3420641" y="2300200"/>
            <a:ext cx="1124028" cy="802350"/>
            <a:chOff x="6362860" y="2616397"/>
            <a:chExt cx="1498704" cy="1069800"/>
          </a:xfrm>
        </p:grpSpPr>
        <p:pic>
          <p:nvPicPr>
            <p:cNvPr id="143" name="Picture 142">
              <a:extLst>
                <a:ext uri="{FF2B5EF4-FFF2-40B4-BE49-F238E27FC236}">
                  <a16:creationId xmlns:a16="http://schemas.microsoft.com/office/drawing/2014/main" id="{12AD2F8D-A3D3-8BA4-C6D0-B2A83C5BD91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hq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72245" y="2616397"/>
              <a:ext cx="656565" cy="552060"/>
            </a:xfrm>
            <a:prstGeom prst="rect">
              <a:avLst/>
            </a:prstGeom>
          </p:spPr>
        </p:pic>
        <p:pic>
          <p:nvPicPr>
            <p:cNvPr id="144" name="Picture 143">
              <a:extLst>
                <a:ext uri="{FF2B5EF4-FFF2-40B4-BE49-F238E27FC236}">
                  <a16:creationId xmlns:a16="http://schemas.microsoft.com/office/drawing/2014/main" id="{7B135B65-5694-0C1E-819D-92A76254447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duotone>
                <a:prstClr val="black"/>
                <a:srgbClr val="7FBF7B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97373" y="2992601"/>
              <a:ext cx="424778" cy="357166"/>
            </a:xfrm>
            <a:prstGeom prst="rect">
              <a:avLst/>
            </a:prstGeom>
          </p:spPr>
        </p:pic>
        <p:pic>
          <p:nvPicPr>
            <p:cNvPr id="145" name="Picture 144">
              <a:extLst>
                <a:ext uri="{FF2B5EF4-FFF2-40B4-BE49-F238E27FC236}">
                  <a16:creationId xmlns:a16="http://schemas.microsoft.com/office/drawing/2014/main" id="{42D460C5-DD67-2A7E-94A1-D58F2679E64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62860" y="2984197"/>
              <a:ext cx="503984" cy="423765"/>
            </a:xfrm>
            <a:prstGeom prst="rect">
              <a:avLst/>
            </a:prstGeom>
          </p:spPr>
        </p:pic>
        <p:pic>
          <p:nvPicPr>
            <p:cNvPr id="146" name="Picture 145">
              <a:extLst>
                <a:ext uri="{FF2B5EF4-FFF2-40B4-BE49-F238E27FC236}">
                  <a16:creationId xmlns:a16="http://schemas.microsoft.com/office/drawing/2014/main" id="{2E991A0E-784D-07FB-E584-7BB9B98733B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hq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18957" y="2967959"/>
              <a:ext cx="542607" cy="456240"/>
            </a:xfrm>
            <a:prstGeom prst="rect">
              <a:avLst/>
            </a:prstGeom>
          </p:spPr>
        </p:pic>
        <p:pic>
          <p:nvPicPr>
            <p:cNvPr id="147" name="Picture 146">
              <a:extLst>
                <a:ext uri="{FF2B5EF4-FFF2-40B4-BE49-F238E27FC236}">
                  <a16:creationId xmlns:a16="http://schemas.microsoft.com/office/drawing/2014/main" id="{2192AED9-DE1E-2F92-F2B7-B9117333469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45881" y="2698816"/>
              <a:ext cx="503984" cy="423765"/>
            </a:xfrm>
            <a:prstGeom prst="rect">
              <a:avLst/>
            </a:prstGeom>
          </p:spPr>
        </p:pic>
        <p:pic>
          <p:nvPicPr>
            <p:cNvPr id="148" name="Picture 147">
              <a:extLst>
                <a:ext uri="{FF2B5EF4-FFF2-40B4-BE49-F238E27FC236}">
                  <a16:creationId xmlns:a16="http://schemas.microsoft.com/office/drawing/2014/main" id="{7A5523E6-0775-0927-EE35-91BC866770B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hq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14852" y="3220534"/>
              <a:ext cx="498832" cy="419433"/>
            </a:xfrm>
            <a:prstGeom prst="rect">
              <a:avLst/>
            </a:prstGeom>
          </p:spPr>
        </p:pic>
        <p:pic>
          <p:nvPicPr>
            <p:cNvPr id="149" name="Picture 148">
              <a:extLst>
                <a:ext uri="{FF2B5EF4-FFF2-40B4-BE49-F238E27FC236}">
                  <a16:creationId xmlns:a16="http://schemas.microsoft.com/office/drawing/2014/main" id="{76ACEE52-B507-68DB-33D9-3A2FDB14BD1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hqprint">
              <a:duotone>
                <a:prstClr val="black"/>
                <a:srgbClr val="7FBF7B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33676" y="3229957"/>
              <a:ext cx="542606" cy="456240"/>
            </a:xfrm>
            <a:prstGeom prst="rect">
              <a:avLst/>
            </a:prstGeom>
          </p:spPr>
        </p:pic>
      </p:grp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6B199562-DABC-FCE4-1D35-81E74215245B}"/>
              </a:ext>
            </a:extLst>
          </p:cNvPr>
          <p:cNvGrpSpPr/>
          <p:nvPr/>
        </p:nvGrpSpPr>
        <p:grpSpPr>
          <a:xfrm>
            <a:off x="868850" y="2010576"/>
            <a:ext cx="568906" cy="613482"/>
            <a:chOff x="3565910" y="2261613"/>
            <a:chExt cx="758541" cy="817976"/>
          </a:xfrm>
        </p:grpSpPr>
        <p:pic>
          <p:nvPicPr>
            <p:cNvPr id="151" name="Picture 150">
              <a:extLst>
                <a:ext uri="{FF2B5EF4-FFF2-40B4-BE49-F238E27FC236}">
                  <a16:creationId xmlns:a16="http://schemas.microsoft.com/office/drawing/2014/main" id="{F95F689E-D5E9-44B0-A417-B75E6FF62CA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11431" y="2795593"/>
              <a:ext cx="155173" cy="283996"/>
            </a:xfrm>
            <a:prstGeom prst="rect">
              <a:avLst/>
            </a:prstGeom>
          </p:spPr>
        </p:pic>
        <p:pic>
          <p:nvPicPr>
            <p:cNvPr id="152" name="Picture 151">
              <a:extLst>
                <a:ext uri="{FF2B5EF4-FFF2-40B4-BE49-F238E27FC236}">
                  <a16:creationId xmlns:a16="http://schemas.microsoft.com/office/drawing/2014/main" id="{CA69E9F3-A04D-7211-46C4-6080AD585EB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66356" y="2795593"/>
              <a:ext cx="155173" cy="283996"/>
            </a:xfrm>
            <a:prstGeom prst="rect">
              <a:avLst/>
            </a:prstGeom>
          </p:spPr>
        </p:pic>
        <p:pic>
          <p:nvPicPr>
            <p:cNvPr id="153" name="Picture 152">
              <a:extLst>
                <a:ext uri="{FF2B5EF4-FFF2-40B4-BE49-F238E27FC236}">
                  <a16:creationId xmlns:a16="http://schemas.microsoft.com/office/drawing/2014/main" id="{21A7FD1B-5EAC-FD69-50F0-D029E28BFFD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21281" y="2795593"/>
              <a:ext cx="155173" cy="283996"/>
            </a:xfrm>
            <a:prstGeom prst="rect">
              <a:avLst/>
            </a:prstGeom>
          </p:spPr>
        </p:pic>
        <p:sp>
          <p:nvSpPr>
            <p:cNvPr id="154" name="TextBox 153">
              <a:extLst>
                <a:ext uri="{FF2B5EF4-FFF2-40B4-BE49-F238E27FC236}">
                  <a16:creationId xmlns:a16="http://schemas.microsoft.com/office/drawing/2014/main" id="{128929DA-C3F7-B362-E77E-1D9DD8936DE0}"/>
                </a:ext>
              </a:extLst>
            </p:cNvPr>
            <p:cNvSpPr txBox="1"/>
            <p:nvPr/>
          </p:nvSpPr>
          <p:spPr>
            <a:xfrm>
              <a:off x="3565910" y="2261613"/>
              <a:ext cx="75854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100" b="1" dirty="0"/>
                <a:t>N</a:t>
              </a:r>
              <a:r>
                <a:rPr lang="en-GB" sz="2100" b="1" baseline="-25000" dirty="0"/>
                <a:t>2</a:t>
              </a:r>
              <a:r>
                <a:rPr lang="en-GB" sz="2100" b="1" dirty="0"/>
                <a:t>O</a:t>
              </a:r>
            </a:p>
          </p:txBody>
        </p:sp>
      </p:grpSp>
      <p:graphicFrame>
        <p:nvGraphicFramePr>
          <p:cNvPr id="155" name="Chart 154">
            <a:extLst>
              <a:ext uri="{FF2B5EF4-FFF2-40B4-BE49-F238E27FC236}">
                <a16:creationId xmlns:a16="http://schemas.microsoft.com/office/drawing/2014/main" id="{B58DEF9C-08BA-53D1-5ED4-F1E2F9138B9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78362866"/>
              </p:ext>
            </p:extLst>
          </p:nvPr>
        </p:nvGraphicFramePr>
        <p:xfrm>
          <a:off x="3228488" y="4148553"/>
          <a:ext cx="1425871" cy="806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156" name="TextBox 155">
            <a:extLst>
              <a:ext uri="{FF2B5EF4-FFF2-40B4-BE49-F238E27FC236}">
                <a16:creationId xmlns:a16="http://schemas.microsoft.com/office/drawing/2014/main" id="{7D9B1FB8-7F8C-8C11-50C9-56FC1F5046B4}"/>
              </a:ext>
            </a:extLst>
          </p:cNvPr>
          <p:cNvSpPr txBox="1"/>
          <p:nvPr/>
        </p:nvSpPr>
        <p:spPr>
          <a:xfrm>
            <a:off x="4632388" y="2479561"/>
            <a:ext cx="1436154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13" b="1" dirty="0"/>
              <a:t>Protein expression</a:t>
            </a:r>
          </a:p>
        </p:txBody>
      </p:sp>
      <p:pic>
        <p:nvPicPr>
          <p:cNvPr id="157" name="Picture 156">
            <a:extLst>
              <a:ext uri="{FF2B5EF4-FFF2-40B4-BE49-F238E27FC236}">
                <a16:creationId xmlns:a16="http://schemas.microsoft.com/office/drawing/2014/main" id="{EEFF4E66-DA4A-2BC6-B5E0-E4A035E56773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5483" y="3346956"/>
            <a:ext cx="663573" cy="547903"/>
          </a:xfrm>
          <a:prstGeom prst="rect">
            <a:avLst/>
          </a:prstGeom>
        </p:spPr>
      </p:pic>
      <p:sp>
        <p:nvSpPr>
          <p:cNvPr id="158" name="TextBox 157">
            <a:extLst>
              <a:ext uri="{FF2B5EF4-FFF2-40B4-BE49-F238E27FC236}">
                <a16:creationId xmlns:a16="http://schemas.microsoft.com/office/drawing/2014/main" id="{053A129C-B342-3736-FA15-A9F9293B0DAF}"/>
              </a:ext>
            </a:extLst>
          </p:cNvPr>
          <p:cNvSpPr txBox="1"/>
          <p:nvPr/>
        </p:nvSpPr>
        <p:spPr>
          <a:xfrm>
            <a:off x="4632387" y="3475642"/>
            <a:ext cx="641041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13" b="1" dirty="0"/>
              <a:t>Activity</a:t>
            </a:r>
            <a:endParaRPr lang="en-GB" sz="1013" dirty="0"/>
          </a:p>
        </p:txBody>
      </p:sp>
      <p:sp>
        <p:nvSpPr>
          <p:cNvPr id="159" name="Arc 158">
            <a:extLst>
              <a:ext uri="{FF2B5EF4-FFF2-40B4-BE49-F238E27FC236}">
                <a16:creationId xmlns:a16="http://schemas.microsoft.com/office/drawing/2014/main" id="{7A4FBC43-207F-4A0A-F145-CF5BEF6C1BF2}"/>
              </a:ext>
            </a:extLst>
          </p:cNvPr>
          <p:cNvSpPr/>
          <p:nvPr/>
        </p:nvSpPr>
        <p:spPr>
          <a:xfrm>
            <a:off x="1791408" y="2617218"/>
            <a:ext cx="2763962" cy="1081009"/>
          </a:xfrm>
          <a:prstGeom prst="arc">
            <a:avLst>
              <a:gd name="adj1" fmla="val 11658440"/>
              <a:gd name="adj2" fmla="val 15930217"/>
            </a:avLst>
          </a:prstGeom>
          <a:ln>
            <a:solidFill>
              <a:schemeClr val="tx1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nl-NL" sz="1013"/>
          </a:p>
        </p:txBody>
      </p:sp>
      <p:sp>
        <p:nvSpPr>
          <p:cNvPr id="160" name="Arc 159">
            <a:extLst>
              <a:ext uri="{FF2B5EF4-FFF2-40B4-BE49-F238E27FC236}">
                <a16:creationId xmlns:a16="http://schemas.microsoft.com/office/drawing/2014/main" id="{69B5C34A-8582-2FB7-2D4A-98B3E3EC2EE0}"/>
              </a:ext>
            </a:extLst>
          </p:cNvPr>
          <p:cNvSpPr/>
          <p:nvPr/>
        </p:nvSpPr>
        <p:spPr>
          <a:xfrm flipV="1">
            <a:off x="1783338" y="2486365"/>
            <a:ext cx="2763962" cy="1081009"/>
          </a:xfrm>
          <a:prstGeom prst="arc">
            <a:avLst>
              <a:gd name="adj1" fmla="val 11658440"/>
              <a:gd name="adj2" fmla="val 15930217"/>
            </a:avLst>
          </a:prstGeom>
          <a:ln>
            <a:solidFill>
              <a:schemeClr val="tx1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nl-NL" sz="1013"/>
          </a:p>
        </p:txBody>
      </p:sp>
      <p:sp>
        <p:nvSpPr>
          <p:cNvPr id="161" name="Arc 160">
            <a:extLst>
              <a:ext uri="{FF2B5EF4-FFF2-40B4-BE49-F238E27FC236}">
                <a16:creationId xmlns:a16="http://schemas.microsoft.com/office/drawing/2014/main" id="{25FB26EB-D3D0-8F38-349B-590BA290D86E}"/>
              </a:ext>
            </a:extLst>
          </p:cNvPr>
          <p:cNvSpPr/>
          <p:nvPr/>
        </p:nvSpPr>
        <p:spPr>
          <a:xfrm flipV="1">
            <a:off x="1791408" y="2336653"/>
            <a:ext cx="2870366" cy="2143042"/>
          </a:xfrm>
          <a:prstGeom prst="arc">
            <a:avLst>
              <a:gd name="adj1" fmla="val 11658440"/>
              <a:gd name="adj2" fmla="val 15930217"/>
            </a:avLst>
          </a:prstGeom>
          <a:ln>
            <a:solidFill>
              <a:schemeClr val="tx1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nl-NL" sz="1013"/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23515075-EEE3-522F-1F54-F92A1C16D18E}"/>
              </a:ext>
            </a:extLst>
          </p:cNvPr>
          <p:cNvSpPr txBox="1"/>
          <p:nvPr/>
        </p:nvSpPr>
        <p:spPr>
          <a:xfrm>
            <a:off x="4632387" y="4427722"/>
            <a:ext cx="1527678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13" b="1" dirty="0"/>
              <a:t>WWTP performance</a:t>
            </a:r>
            <a:endParaRPr lang="en-GB" sz="1013" dirty="0"/>
          </a:p>
        </p:txBody>
      </p:sp>
      <p:sp>
        <p:nvSpPr>
          <p:cNvPr id="163" name="Title 1">
            <a:extLst>
              <a:ext uri="{FF2B5EF4-FFF2-40B4-BE49-F238E27FC236}">
                <a16:creationId xmlns:a16="http://schemas.microsoft.com/office/drawing/2014/main" id="{BEE03A6A-F832-B31F-3D39-534117C558F3}"/>
              </a:ext>
            </a:extLst>
          </p:cNvPr>
          <p:cNvSpPr txBox="1">
            <a:spLocks/>
          </p:cNvSpPr>
          <p:nvPr/>
        </p:nvSpPr>
        <p:spPr>
          <a:xfrm>
            <a:off x="401934" y="293025"/>
            <a:ext cx="6819061" cy="469493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Multi-level microbiome profiling </a:t>
            </a:r>
          </a:p>
        </p:txBody>
      </p:sp>
    </p:spTree>
    <p:extLst>
      <p:ext uri="{BB962C8B-B14F-4D97-AF65-F5344CB8AC3E}">
        <p14:creationId xmlns:p14="http://schemas.microsoft.com/office/powerpoint/2010/main" val="352962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 animBg="1"/>
      <p:bldP spid="140" grpId="0" animBg="1"/>
      <p:bldP spid="141" grpId="0"/>
      <p:bldGraphic spid="155" grpId="0">
        <p:bldAsOne/>
      </p:bldGraphic>
      <p:bldP spid="156" grpId="0"/>
      <p:bldP spid="158" grpId="0"/>
      <p:bldP spid="159" grpId="0" animBg="1"/>
      <p:bldP spid="160" grpId="0" animBg="1"/>
      <p:bldP spid="161" grpId="0" animBg="1"/>
      <p:bldP spid="16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7B8FC68-CD5A-67B1-AE5D-198D84D4B2E1}"/>
              </a:ext>
            </a:extLst>
          </p:cNvPr>
          <p:cNvSpPr txBox="1">
            <a:spLocks/>
          </p:cNvSpPr>
          <p:nvPr/>
        </p:nvSpPr>
        <p:spPr>
          <a:xfrm>
            <a:off x="4271018" y="1166840"/>
            <a:ext cx="2625202" cy="563083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rmAutofit fontScale="97500"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000" dirty="0"/>
              <a:t>349 HQ MAGs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884A716-38E6-370B-1F85-5869D4DF72BD}"/>
              </a:ext>
            </a:extLst>
          </p:cNvPr>
          <p:cNvSpPr/>
          <p:nvPr/>
        </p:nvSpPr>
        <p:spPr>
          <a:xfrm>
            <a:off x="5825428" y="1916459"/>
            <a:ext cx="918000" cy="918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200" dirty="0">
                <a:solidFill>
                  <a:schemeClr val="tx1"/>
                </a:solidFill>
              </a:rPr>
              <a:t>305 have DEN genes</a:t>
            </a:r>
            <a:endParaRPr lang="nl-NL" sz="1200" dirty="0">
              <a:solidFill>
                <a:schemeClr val="tx1"/>
              </a:solidFill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C3577537-ACA8-C2BE-C061-63054EDA1995}"/>
              </a:ext>
            </a:extLst>
          </p:cNvPr>
          <p:cNvSpPr/>
          <p:nvPr/>
        </p:nvSpPr>
        <p:spPr>
          <a:xfrm>
            <a:off x="6798974" y="1916459"/>
            <a:ext cx="918000" cy="918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200" dirty="0">
                <a:solidFill>
                  <a:schemeClr val="tx1"/>
                </a:solidFill>
              </a:rPr>
              <a:t>Only top 3</a:t>
            </a:r>
          </a:p>
          <a:p>
            <a:pPr algn="ctr"/>
            <a:r>
              <a:rPr lang="en-GB" sz="1200" dirty="0">
                <a:solidFill>
                  <a:schemeClr val="tx1"/>
                </a:solidFill>
              </a:rPr>
              <a:t>&gt; 1 %</a:t>
            </a:r>
            <a:endParaRPr lang="nl-NL" sz="1200" dirty="0">
              <a:solidFill>
                <a:schemeClr val="tx1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41023A1-D257-53C9-49DC-608DFE8ACB16}"/>
              </a:ext>
            </a:extLst>
          </p:cNvPr>
          <p:cNvSpPr/>
          <p:nvPr/>
        </p:nvSpPr>
        <p:spPr>
          <a:xfrm>
            <a:off x="7772519" y="1916459"/>
            <a:ext cx="918000" cy="918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200" dirty="0">
                <a:solidFill>
                  <a:schemeClr val="tx1"/>
                </a:solidFill>
              </a:rPr>
              <a:t>Most </a:t>
            </a:r>
          </a:p>
          <a:p>
            <a:pPr algn="ctr"/>
            <a:r>
              <a:rPr lang="en-GB" sz="1200" dirty="0">
                <a:solidFill>
                  <a:schemeClr val="tx1"/>
                </a:solidFill>
              </a:rPr>
              <a:t>&lt; 0.1 %</a:t>
            </a:r>
            <a:endParaRPr lang="nl-NL" sz="1200" dirty="0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3292BCA-55F0-36AD-1093-CEA82C4126A0}"/>
              </a:ext>
            </a:extLst>
          </p:cNvPr>
          <p:cNvSpPr txBox="1"/>
          <p:nvPr/>
        </p:nvSpPr>
        <p:spPr>
          <a:xfrm>
            <a:off x="4770209" y="3113780"/>
            <a:ext cx="3528788" cy="1051570"/>
          </a:xfrm>
          <a:prstGeom prst="rect">
            <a:avLst/>
          </a:prstGeom>
          <a:solidFill>
            <a:srgbClr val="F7E1F6"/>
          </a:solidFill>
        </p:spPr>
        <p:txBody>
          <a:bodyPr wrap="square" rtlCol="0" anchor="ctr">
            <a:spAutoFit/>
          </a:bodyPr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spcBef>
                <a:spcPts val="450"/>
              </a:spcBef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sz="1800" dirty="0"/>
              <a:t>Taxonomically diverse</a:t>
            </a:r>
          </a:p>
          <a:p>
            <a:pPr marL="285750" indent="-285750">
              <a:spcBef>
                <a:spcPts val="450"/>
              </a:spcBef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sz="1800" dirty="0"/>
              <a:t>Functionally uniform</a:t>
            </a:r>
          </a:p>
          <a:p>
            <a:pPr marL="285750" indent="-285750">
              <a:spcBef>
                <a:spcPts val="450"/>
              </a:spcBef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sz="1800" dirty="0"/>
              <a:t>Dominance of partial denitrifiers</a:t>
            </a:r>
            <a:endParaRPr lang="nl-NL" sz="18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ED2B8F6-B50D-D013-FFDA-2F7BF67BC2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83778" y="3306188"/>
            <a:ext cx="1602755" cy="857008"/>
          </a:xfrm>
          <a:prstGeom prst="rect">
            <a:avLst/>
          </a:prstGeom>
        </p:spPr>
      </p:pic>
      <p:sp>
        <p:nvSpPr>
          <p:cNvPr id="11" name="Arc 10">
            <a:extLst>
              <a:ext uri="{FF2B5EF4-FFF2-40B4-BE49-F238E27FC236}">
                <a16:creationId xmlns:a16="http://schemas.microsoft.com/office/drawing/2014/main" id="{C9A52646-3D9B-072F-0736-3837B0536F83}"/>
              </a:ext>
            </a:extLst>
          </p:cNvPr>
          <p:cNvSpPr/>
          <p:nvPr/>
        </p:nvSpPr>
        <p:spPr>
          <a:xfrm>
            <a:off x="2684283" y="2383783"/>
            <a:ext cx="3384947" cy="2143042"/>
          </a:xfrm>
          <a:prstGeom prst="arc">
            <a:avLst>
              <a:gd name="adj1" fmla="val 11658440"/>
              <a:gd name="adj2" fmla="val 15930217"/>
            </a:avLst>
          </a:prstGeom>
          <a:ln>
            <a:solidFill>
              <a:schemeClr val="tx1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nl-NL" sz="1013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90ADB0D-51C8-D8F5-4021-B5B6D115E998}"/>
              </a:ext>
            </a:extLst>
          </p:cNvPr>
          <p:cNvGrpSpPr/>
          <p:nvPr/>
        </p:nvGrpSpPr>
        <p:grpSpPr>
          <a:xfrm>
            <a:off x="4976119" y="1844767"/>
            <a:ext cx="405000" cy="405000"/>
            <a:chOff x="4752976" y="2600327"/>
            <a:chExt cx="972000" cy="971434"/>
          </a:xfrm>
        </p:grpSpPr>
        <p:sp>
          <p:nvSpPr>
            <p:cNvPr id="13" name="Arc 12">
              <a:extLst>
                <a:ext uri="{FF2B5EF4-FFF2-40B4-BE49-F238E27FC236}">
                  <a16:creationId xmlns:a16="http://schemas.microsoft.com/office/drawing/2014/main" id="{3B9BEB58-5C30-0E0E-248B-52DAC502EFC5}"/>
                </a:ext>
              </a:extLst>
            </p:cNvPr>
            <p:cNvSpPr/>
            <p:nvPr/>
          </p:nvSpPr>
          <p:spPr>
            <a:xfrm>
              <a:off x="4752976" y="2600327"/>
              <a:ext cx="972000" cy="971434"/>
            </a:xfrm>
            <a:prstGeom prst="arc">
              <a:avLst>
                <a:gd name="adj1" fmla="val 16469108"/>
                <a:gd name="adj2" fmla="val 497587"/>
              </a:avLst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nl-NL" sz="1013"/>
            </a:p>
          </p:txBody>
        </p:sp>
        <p:sp>
          <p:nvSpPr>
            <p:cNvPr id="14" name="Arc 13">
              <a:extLst>
                <a:ext uri="{FF2B5EF4-FFF2-40B4-BE49-F238E27FC236}">
                  <a16:creationId xmlns:a16="http://schemas.microsoft.com/office/drawing/2014/main" id="{10C497A1-9ABE-3AB2-B1F6-AFF6E8FAB69D}"/>
                </a:ext>
              </a:extLst>
            </p:cNvPr>
            <p:cNvSpPr/>
            <p:nvPr/>
          </p:nvSpPr>
          <p:spPr>
            <a:xfrm>
              <a:off x="4752976" y="2600327"/>
              <a:ext cx="972000" cy="971434"/>
            </a:xfrm>
            <a:prstGeom prst="arc">
              <a:avLst>
                <a:gd name="adj1" fmla="val 1056561"/>
                <a:gd name="adj2" fmla="val 11570313"/>
              </a:avLst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nl-NL" sz="1013"/>
            </a:p>
          </p:txBody>
        </p:sp>
        <p:sp>
          <p:nvSpPr>
            <p:cNvPr id="15" name="Arc 14">
              <a:extLst>
                <a:ext uri="{FF2B5EF4-FFF2-40B4-BE49-F238E27FC236}">
                  <a16:creationId xmlns:a16="http://schemas.microsoft.com/office/drawing/2014/main" id="{F7F68297-911B-7745-45E4-09635111574F}"/>
                </a:ext>
              </a:extLst>
            </p:cNvPr>
            <p:cNvSpPr/>
            <p:nvPr/>
          </p:nvSpPr>
          <p:spPr>
            <a:xfrm>
              <a:off x="4752976" y="2600327"/>
              <a:ext cx="972000" cy="971434"/>
            </a:xfrm>
            <a:prstGeom prst="arc">
              <a:avLst>
                <a:gd name="adj1" fmla="val 12491287"/>
                <a:gd name="adj2" fmla="val 15723416"/>
              </a:avLst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nl-NL" sz="1013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6886A07-4EAA-EFFB-EE08-92D2D2E6A469}"/>
              </a:ext>
            </a:extLst>
          </p:cNvPr>
          <p:cNvGrpSpPr/>
          <p:nvPr/>
        </p:nvGrpSpPr>
        <p:grpSpPr>
          <a:xfrm>
            <a:off x="4599695" y="2283010"/>
            <a:ext cx="405000" cy="405000"/>
            <a:chOff x="4752976" y="2600327"/>
            <a:chExt cx="972000" cy="971434"/>
          </a:xfrm>
        </p:grpSpPr>
        <p:sp>
          <p:nvSpPr>
            <p:cNvPr id="17" name="Arc 16">
              <a:extLst>
                <a:ext uri="{FF2B5EF4-FFF2-40B4-BE49-F238E27FC236}">
                  <a16:creationId xmlns:a16="http://schemas.microsoft.com/office/drawing/2014/main" id="{D82D4554-77BF-BA4C-CC49-86FFB38D1DF1}"/>
                </a:ext>
              </a:extLst>
            </p:cNvPr>
            <p:cNvSpPr/>
            <p:nvPr/>
          </p:nvSpPr>
          <p:spPr>
            <a:xfrm>
              <a:off x="4752976" y="2600327"/>
              <a:ext cx="972000" cy="971434"/>
            </a:xfrm>
            <a:prstGeom prst="arc">
              <a:avLst>
                <a:gd name="adj1" fmla="val 16469108"/>
                <a:gd name="adj2" fmla="val 497587"/>
              </a:avLst>
            </a:prstGeom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nl-NL" sz="1013"/>
            </a:p>
          </p:txBody>
        </p:sp>
        <p:sp>
          <p:nvSpPr>
            <p:cNvPr id="18" name="Arc 17">
              <a:extLst>
                <a:ext uri="{FF2B5EF4-FFF2-40B4-BE49-F238E27FC236}">
                  <a16:creationId xmlns:a16="http://schemas.microsoft.com/office/drawing/2014/main" id="{F2EFB8AE-C37C-5E8A-26BD-492D9259A2D2}"/>
                </a:ext>
              </a:extLst>
            </p:cNvPr>
            <p:cNvSpPr/>
            <p:nvPr/>
          </p:nvSpPr>
          <p:spPr>
            <a:xfrm>
              <a:off x="4752976" y="2600327"/>
              <a:ext cx="972000" cy="971434"/>
            </a:xfrm>
            <a:prstGeom prst="arc">
              <a:avLst>
                <a:gd name="adj1" fmla="val 1056561"/>
                <a:gd name="adj2" fmla="val 11570313"/>
              </a:avLst>
            </a:prstGeom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nl-NL" sz="1013"/>
            </a:p>
          </p:txBody>
        </p:sp>
        <p:sp>
          <p:nvSpPr>
            <p:cNvPr id="19" name="Arc 18">
              <a:extLst>
                <a:ext uri="{FF2B5EF4-FFF2-40B4-BE49-F238E27FC236}">
                  <a16:creationId xmlns:a16="http://schemas.microsoft.com/office/drawing/2014/main" id="{EFD30EC0-550D-0BD4-B11B-4186F36D2B9E}"/>
                </a:ext>
              </a:extLst>
            </p:cNvPr>
            <p:cNvSpPr/>
            <p:nvPr/>
          </p:nvSpPr>
          <p:spPr>
            <a:xfrm>
              <a:off x="4752976" y="2600327"/>
              <a:ext cx="972000" cy="971434"/>
            </a:xfrm>
            <a:prstGeom prst="arc">
              <a:avLst>
                <a:gd name="adj1" fmla="val 12491287"/>
                <a:gd name="adj2" fmla="val 15723416"/>
              </a:avLst>
            </a:prstGeom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nl-NL" sz="1013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3DB418A-23B0-BBDF-9468-87FE44F299E6}"/>
              </a:ext>
            </a:extLst>
          </p:cNvPr>
          <p:cNvGrpSpPr/>
          <p:nvPr/>
        </p:nvGrpSpPr>
        <p:grpSpPr>
          <a:xfrm>
            <a:off x="5178619" y="2347304"/>
            <a:ext cx="405000" cy="405000"/>
            <a:chOff x="4752976" y="2600327"/>
            <a:chExt cx="972000" cy="971434"/>
          </a:xfrm>
        </p:grpSpPr>
        <p:sp>
          <p:nvSpPr>
            <p:cNvPr id="21" name="Arc 20">
              <a:extLst>
                <a:ext uri="{FF2B5EF4-FFF2-40B4-BE49-F238E27FC236}">
                  <a16:creationId xmlns:a16="http://schemas.microsoft.com/office/drawing/2014/main" id="{C86DF830-64E8-A41F-2A1E-EFBED2B0AC9D}"/>
                </a:ext>
              </a:extLst>
            </p:cNvPr>
            <p:cNvSpPr/>
            <p:nvPr/>
          </p:nvSpPr>
          <p:spPr>
            <a:xfrm>
              <a:off x="4752976" y="2600327"/>
              <a:ext cx="972000" cy="971434"/>
            </a:xfrm>
            <a:prstGeom prst="arc">
              <a:avLst>
                <a:gd name="adj1" fmla="val 16469108"/>
                <a:gd name="adj2" fmla="val 497587"/>
              </a:avLst>
            </a:prstGeom>
            <a:ln w="76200">
              <a:solidFill>
                <a:srgbClr val="7FBF7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nl-NL" sz="1013"/>
            </a:p>
          </p:txBody>
        </p:sp>
        <p:sp>
          <p:nvSpPr>
            <p:cNvPr id="22" name="Arc 21">
              <a:extLst>
                <a:ext uri="{FF2B5EF4-FFF2-40B4-BE49-F238E27FC236}">
                  <a16:creationId xmlns:a16="http://schemas.microsoft.com/office/drawing/2014/main" id="{805E9DFB-4F60-7AD7-5C84-2683ABA45202}"/>
                </a:ext>
              </a:extLst>
            </p:cNvPr>
            <p:cNvSpPr/>
            <p:nvPr/>
          </p:nvSpPr>
          <p:spPr>
            <a:xfrm>
              <a:off x="4752976" y="2600327"/>
              <a:ext cx="972000" cy="971434"/>
            </a:xfrm>
            <a:prstGeom prst="arc">
              <a:avLst>
                <a:gd name="adj1" fmla="val 1056561"/>
                <a:gd name="adj2" fmla="val 11570313"/>
              </a:avLst>
            </a:prstGeom>
            <a:ln w="76200">
              <a:solidFill>
                <a:srgbClr val="7FBF7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nl-NL" sz="1013"/>
            </a:p>
          </p:txBody>
        </p:sp>
        <p:sp>
          <p:nvSpPr>
            <p:cNvPr id="23" name="Arc 22">
              <a:extLst>
                <a:ext uri="{FF2B5EF4-FFF2-40B4-BE49-F238E27FC236}">
                  <a16:creationId xmlns:a16="http://schemas.microsoft.com/office/drawing/2014/main" id="{986D7548-AD47-A2F1-220A-C153E61ACCAE}"/>
                </a:ext>
              </a:extLst>
            </p:cNvPr>
            <p:cNvSpPr/>
            <p:nvPr/>
          </p:nvSpPr>
          <p:spPr>
            <a:xfrm>
              <a:off x="4752976" y="2600327"/>
              <a:ext cx="972000" cy="971434"/>
            </a:xfrm>
            <a:prstGeom prst="arc">
              <a:avLst>
                <a:gd name="adj1" fmla="val 12491287"/>
                <a:gd name="adj2" fmla="val 15723416"/>
              </a:avLst>
            </a:prstGeom>
            <a:ln w="76200">
              <a:solidFill>
                <a:srgbClr val="7FBF7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nl-NL" sz="1013"/>
            </a:p>
          </p:txBody>
        </p:sp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502CC285-0C86-9165-9785-42D812714BC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742" y="1266495"/>
            <a:ext cx="3181088" cy="1282746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DAE30D45-2A64-766E-50BD-B4A6ABF783DB}"/>
              </a:ext>
            </a:extLst>
          </p:cNvPr>
          <p:cNvGrpSpPr/>
          <p:nvPr/>
        </p:nvGrpSpPr>
        <p:grpSpPr>
          <a:xfrm>
            <a:off x="1790532" y="2594259"/>
            <a:ext cx="568906" cy="613482"/>
            <a:chOff x="3565910" y="2261613"/>
            <a:chExt cx="758541" cy="817976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5AABB224-0042-F6D5-909E-338053AC5CC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11431" y="2795593"/>
              <a:ext cx="155173" cy="283996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820BB237-8EF4-9EC5-7FE8-3966D18FBF9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66356" y="2795593"/>
              <a:ext cx="155173" cy="283996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49276F63-EFC5-A266-0752-86AD41031EE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21281" y="2795593"/>
              <a:ext cx="155173" cy="283996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43054191-B46E-D38F-108A-438BF42F5002}"/>
                </a:ext>
              </a:extLst>
            </p:cNvPr>
            <p:cNvSpPr txBox="1"/>
            <p:nvPr/>
          </p:nvSpPr>
          <p:spPr>
            <a:xfrm>
              <a:off x="3565910" y="2261613"/>
              <a:ext cx="75854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3429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100" b="1" dirty="0"/>
                <a:t>N</a:t>
              </a:r>
              <a:r>
                <a:rPr lang="en-GB" sz="2100" b="1" baseline="-25000" dirty="0"/>
                <a:t>2</a:t>
              </a:r>
              <a:r>
                <a:rPr lang="en-GB" sz="2100" b="1" dirty="0"/>
                <a:t>O</a:t>
              </a:r>
            </a:p>
          </p:txBody>
        </p:sp>
      </p:grpSp>
      <p:sp>
        <p:nvSpPr>
          <p:cNvPr id="30" name="Arc 29">
            <a:extLst>
              <a:ext uri="{FF2B5EF4-FFF2-40B4-BE49-F238E27FC236}">
                <a16:creationId xmlns:a16="http://schemas.microsoft.com/office/drawing/2014/main" id="{1CC1C9D6-1FB9-6D50-5612-605CDF7F27D6}"/>
              </a:ext>
            </a:extLst>
          </p:cNvPr>
          <p:cNvSpPr/>
          <p:nvPr/>
        </p:nvSpPr>
        <p:spPr>
          <a:xfrm flipV="1">
            <a:off x="3034798" y="89572"/>
            <a:ext cx="3220643" cy="2097422"/>
          </a:xfrm>
          <a:prstGeom prst="arc">
            <a:avLst>
              <a:gd name="adj1" fmla="val 12430640"/>
              <a:gd name="adj2" fmla="val 15106948"/>
            </a:avLst>
          </a:prstGeom>
          <a:ln>
            <a:solidFill>
              <a:schemeClr val="tx1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3429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nl-NL" sz="1013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C00D0A9-85A4-83FF-E0D2-94414A53A0F7}"/>
              </a:ext>
            </a:extLst>
          </p:cNvPr>
          <p:cNvSpPr txBox="1"/>
          <p:nvPr/>
        </p:nvSpPr>
        <p:spPr>
          <a:xfrm>
            <a:off x="645026" y="269914"/>
            <a:ext cx="255711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Tahoma" panose="020B0604030504040204" pitchFamily="34" charset="0"/>
              </a:rPr>
              <a:t>Metagenome</a:t>
            </a:r>
            <a:endParaRPr lang="nl-NL" sz="3000" dirty="0">
              <a:solidFill>
                <a:schemeClr val="tx2"/>
              </a:solidFill>
              <a:latin typeface="Roboto Slab" pitchFamily="2" charset="0"/>
              <a:ea typeface="Roboto Slab" pitchFamily="2" charset="0"/>
              <a:cs typeface="Tahoma" panose="020B060403050404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9FDDE7F-D562-1401-490A-8B7E34633106}"/>
              </a:ext>
            </a:extLst>
          </p:cNvPr>
          <p:cNvSpPr txBox="1"/>
          <p:nvPr/>
        </p:nvSpPr>
        <p:spPr>
          <a:xfrm>
            <a:off x="4734858" y="4354282"/>
            <a:ext cx="407877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Roothans, N., Pabst, M., van Loosdrecht, M.C.M. ...... &amp; Laureni, M. (2024). </a:t>
            </a:r>
          </a:p>
          <a:p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Long-term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multi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-meta-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omics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resolves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the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ecophysiological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controls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of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seasonal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N2O </a:t>
            </a:r>
            <a:r>
              <a:rPr lang="nl-NL" sz="6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emissions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. </a:t>
            </a:r>
            <a:r>
              <a:rPr lang="nl-NL" sz="600" b="0" i="1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Nature Water</a:t>
            </a:r>
            <a:r>
              <a:rPr lang="nl-NL" sz="6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.</a:t>
            </a:r>
            <a:endParaRPr lang="nl-NL" sz="600" dirty="0"/>
          </a:p>
        </p:txBody>
      </p:sp>
    </p:spTree>
    <p:extLst>
      <p:ext uri="{BB962C8B-B14F-4D97-AF65-F5344CB8AC3E}">
        <p14:creationId xmlns:p14="http://schemas.microsoft.com/office/powerpoint/2010/main" val="2959131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>
            <a:extLst>
              <a:ext uri="{FF2B5EF4-FFF2-40B4-BE49-F238E27FC236}">
                <a16:creationId xmlns:a16="http://schemas.microsoft.com/office/drawing/2014/main" id="{76C2C521-B90E-4CBF-4414-CA4AEFA8D01F}"/>
              </a:ext>
            </a:extLst>
          </p:cNvPr>
          <p:cNvSpPr txBox="1"/>
          <p:nvPr/>
        </p:nvSpPr>
        <p:spPr>
          <a:xfrm>
            <a:off x="717202" y="4241996"/>
            <a:ext cx="5119790" cy="646331"/>
          </a:xfrm>
          <a:prstGeom prst="rect">
            <a:avLst/>
          </a:prstGeom>
          <a:solidFill>
            <a:srgbClr val="F7E1F6"/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Metagenomic sequencing alone does not recognise the most important </a:t>
            </a:r>
            <a:r>
              <a:rPr lang="en-GB" u="sng" dirty="0"/>
              <a:t>active</a:t>
            </a:r>
            <a:r>
              <a:rPr lang="en-GB" dirty="0"/>
              <a:t> bacteria</a:t>
            </a:r>
            <a:endParaRPr lang="nl-NL" dirty="0"/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46F62E8C-5FAE-0D5C-22F2-0F9F9BBF2B42}"/>
              </a:ext>
            </a:extLst>
          </p:cNvPr>
          <p:cNvGrpSpPr/>
          <p:nvPr/>
        </p:nvGrpSpPr>
        <p:grpSpPr>
          <a:xfrm>
            <a:off x="618482" y="958921"/>
            <a:ext cx="6216729" cy="2783129"/>
            <a:chOff x="1956933" y="847009"/>
            <a:chExt cx="6216729" cy="2783129"/>
          </a:xfrm>
        </p:grpSpPr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41298E03-B01B-D3A5-0924-C8A560A3F440}"/>
                </a:ext>
              </a:extLst>
            </p:cNvPr>
            <p:cNvCxnSpPr>
              <a:cxnSpLocks/>
            </p:cNvCxnSpPr>
            <p:nvPr/>
          </p:nvCxnSpPr>
          <p:spPr>
            <a:xfrm>
              <a:off x="3659171" y="3211441"/>
              <a:ext cx="3105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mc:AlternateContent xmlns:mc="http://schemas.openxmlformats.org/markup-compatibility/2006" xmlns:cx1="http://schemas.microsoft.com/office/drawing/2015/9/8/chartex">
          <mc:Choice Requires="cx1">
            <p:graphicFrame>
              <p:nvGraphicFramePr>
                <p:cNvPr id="57" name="Chart 56">
                  <a:extLst>
                    <a:ext uri="{FF2B5EF4-FFF2-40B4-BE49-F238E27FC236}">
                      <a16:creationId xmlns:a16="http://schemas.microsoft.com/office/drawing/2014/main" id="{474B2382-8788-1B01-2404-56AC14AFC5C1}"/>
                    </a:ext>
                  </a:extLst>
                </p:cNvPr>
                <p:cNvGraphicFramePr/>
                <p:nvPr>
                  <p:extLst>
                    <p:ext uri="{D42A27DB-BD31-4B8C-83A1-F6EECF244321}">
                      <p14:modId xmlns:p14="http://schemas.microsoft.com/office/powerpoint/2010/main" val="687367748"/>
                    </p:ext>
                  </p:extLst>
                </p:nvPr>
              </p:nvGraphicFramePr>
              <p:xfrm>
                <a:off x="3381941" y="1246653"/>
                <a:ext cx="783000" cy="2218742"/>
              </p:xfrm>
              <a:graphic>
                <a:graphicData uri="http://schemas.microsoft.com/office/drawing/2014/chartex">
                  <cx:chart xmlns:cx="http://schemas.microsoft.com/office/drawing/2014/chartex" xmlns:r="http://schemas.openxmlformats.org/officeDocument/2006/relationships" r:id="rId3"/>
                </a:graphicData>
              </a:graphic>
            </p:graphicFrame>
          </mc:Choice>
          <mc:Fallback xmlns="">
            <p:pic>
              <p:nvPicPr>
                <p:cNvPr id="57" name="Chart 56">
                  <a:extLst>
                    <a:ext uri="{FF2B5EF4-FFF2-40B4-BE49-F238E27FC236}">
                      <a16:creationId xmlns:a16="http://schemas.microsoft.com/office/drawing/2014/main" id="{474B2382-8788-1B01-2404-56AC14AFC5C1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381941" y="1246653"/>
                  <a:ext cx="783000" cy="2218742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cx1="http://schemas.microsoft.com/office/drawing/2015/9/8/chartex">
          <mc:Choice Requires="cx1">
            <p:graphicFrame>
              <p:nvGraphicFramePr>
                <p:cNvPr id="58" name="Chart 57">
                  <a:extLst>
                    <a:ext uri="{FF2B5EF4-FFF2-40B4-BE49-F238E27FC236}">
                      <a16:creationId xmlns:a16="http://schemas.microsoft.com/office/drawing/2014/main" id="{31C9AC1C-AF7F-4913-8398-8786810CA1CF}"/>
                    </a:ext>
                  </a:extLst>
                </p:cNvPr>
                <p:cNvGraphicFramePr/>
                <p:nvPr>
                  <p:extLst>
                    <p:ext uri="{D42A27DB-BD31-4B8C-83A1-F6EECF244321}">
                      <p14:modId xmlns:p14="http://schemas.microsoft.com/office/powerpoint/2010/main" val="1448439395"/>
                    </p:ext>
                  </p:extLst>
                </p:nvPr>
              </p:nvGraphicFramePr>
              <p:xfrm>
                <a:off x="4417586" y="1306113"/>
                <a:ext cx="591872" cy="2160000"/>
              </p:xfrm>
              <a:graphic>
                <a:graphicData uri="http://schemas.microsoft.com/office/drawing/2014/chartex">
                  <cx:chart xmlns:cx="http://schemas.microsoft.com/office/drawing/2014/chartex" xmlns:r="http://schemas.openxmlformats.org/officeDocument/2006/relationships" r:id="rId6"/>
                </a:graphicData>
              </a:graphic>
            </p:graphicFrame>
          </mc:Choice>
          <mc:Fallback xmlns="">
            <p:pic>
              <p:nvPicPr>
                <p:cNvPr id="58" name="Chart 57">
                  <a:extLst>
                    <a:ext uri="{FF2B5EF4-FFF2-40B4-BE49-F238E27FC236}">
                      <a16:creationId xmlns:a16="http://schemas.microsoft.com/office/drawing/2014/main" id="{31C9AC1C-AF7F-4913-8398-8786810CA1CF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4417586" y="1306113"/>
                  <a:ext cx="591872" cy="216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cx1="http://schemas.microsoft.com/office/drawing/2015/9/8/chartex">
          <mc:Choice Requires="cx1">
            <p:graphicFrame>
              <p:nvGraphicFramePr>
                <p:cNvPr id="59" name="Chart 58">
                  <a:extLst>
                    <a:ext uri="{FF2B5EF4-FFF2-40B4-BE49-F238E27FC236}">
                      <a16:creationId xmlns:a16="http://schemas.microsoft.com/office/drawing/2014/main" id="{A2AAE44C-06B8-46D1-A381-2ACF658AF253}"/>
                    </a:ext>
                  </a:extLst>
                </p:cNvPr>
                <p:cNvGraphicFramePr/>
                <p:nvPr>
                  <p:extLst>
                    <p:ext uri="{D42A27DB-BD31-4B8C-83A1-F6EECF244321}">
                      <p14:modId xmlns:p14="http://schemas.microsoft.com/office/powerpoint/2010/main" val="4044444374"/>
                    </p:ext>
                  </p:extLst>
                </p:nvPr>
              </p:nvGraphicFramePr>
              <p:xfrm>
                <a:off x="5308165" y="1306113"/>
                <a:ext cx="591872" cy="2160000"/>
              </p:xfrm>
              <a:graphic>
                <a:graphicData uri="http://schemas.microsoft.com/office/drawing/2014/chartex">
                  <cx:chart xmlns:cx="http://schemas.microsoft.com/office/drawing/2014/chartex" xmlns:r="http://schemas.openxmlformats.org/officeDocument/2006/relationships" r:id="rId8"/>
                </a:graphicData>
              </a:graphic>
            </p:graphicFrame>
          </mc:Choice>
          <mc:Fallback xmlns="">
            <p:pic>
              <p:nvPicPr>
                <p:cNvPr id="59" name="Chart 58">
                  <a:extLst>
                    <a:ext uri="{FF2B5EF4-FFF2-40B4-BE49-F238E27FC236}">
                      <a16:creationId xmlns:a16="http://schemas.microsoft.com/office/drawing/2014/main" id="{A2AAE44C-06B8-46D1-A381-2ACF658AF253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5308165" y="1306113"/>
                  <a:ext cx="591872" cy="216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cx1="http://schemas.microsoft.com/office/drawing/2015/9/8/chartex">
          <mc:Choice Requires="cx1">
            <p:graphicFrame>
              <p:nvGraphicFramePr>
                <p:cNvPr id="60" name="Chart 59">
                  <a:extLst>
                    <a:ext uri="{FF2B5EF4-FFF2-40B4-BE49-F238E27FC236}">
                      <a16:creationId xmlns:a16="http://schemas.microsoft.com/office/drawing/2014/main" id="{3A031859-9D6B-4461-BE64-0AE5D134179B}"/>
                    </a:ext>
                  </a:extLst>
                </p:cNvPr>
                <p:cNvGraphicFramePr/>
                <p:nvPr>
                  <p:extLst>
                    <p:ext uri="{D42A27DB-BD31-4B8C-83A1-F6EECF244321}">
                      <p14:modId xmlns:p14="http://schemas.microsoft.com/office/powerpoint/2010/main" val="2663448127"/>
                    </p:ext>
                  </p:extLst>
                </p:nvPr>
              </p:nvGraphicFramePr>
              <p:xfrm>
                <a:off x="6224350" y="1306113"/>
                <a:ext cx="591872" cy="2160000"/>
              </p:xfrm>
              <a:graphic>
                <a:graphicData uri="http://schemas.microsoft.com/office/drawing/2014/chartex">
                  <cx:chart xmlns:cx="http://schemas.microsoft.com/office/drawing/2014/chartex" xmlns:r="http://schemas.openxmlformats.org/officeDocument/2006/relationships" r:id="rId10"/>
                </a:graphicData>
              </a:graphic>
            </p:graphicFrame>
          </mc:Choice>
          <mc:Fallback xmlns="">
            <p:pic>
              <p:nvPicPr>
                <p:cNvPr id="60" name="Chart 59">
                  <a:extLst>
                    <a:ext uri="{FF2B5EF4-FFF2-40B4-BE49-F238E27FC236}">
                      <a16:creationId xmlns:a16="http://schemas.microsoft.com/office/drawing/2014/main" id="{3A031859-9D6B-4461-BE64-0AE5D134179B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6224350" y="1306113"/>
                  <a:ext cx="591872" cy="216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cx1="http://schemas.microsoft.com/office/drawing/2015/9/8/chartex">
          <mc:Choice Requires="cx1">
            <p:graphicFrame>
              <p:nvGraphicFramePr>
                <p:cNvPr id="61" name="Chart 60">
                  <a:extLst>
                    <a:ext uri="{FF2B5EF4-FFF2-40B4-BE49-F238E27FC236}">
                      <a16:creationId xmlns:a16="http://schemas.microsoft.com/office/drawing/2014/main" id="{7AADA52E-46A3-450E-92D4-E471FDE46B5A}"/>
                    </a:ext>
                  </a:extLst>
                </p:cNvPr>
                <p:cNvGraphicFramePr/>
                <p:nvPr>
                  <p:extLst>
                    <p:ext uri="{D42A27DB-BD31-4B8C-83A1-F6EECF244321}">
                      <p14:modId xmlns:p14="http://schemas.microsoft.com/office/powerpoint/2010/main" val="256399903"/>
                    </p:ext>
                  </p:extLst>
                </p:nvPr>
              </p:nvGraphicFramePr>
              <p:xfrm>
                <a:off x="2316858" y="1253620"/>
                <a:ext cx="837679" cy="2218742"/>
              </p:xfrm>
              <a:graphic>
                <a:graphicData uri="http://schemas.microsoft.com/office/drawing/2014/chartex">
                  <cx:chart xmlns:cx="http://schemas.microsoft.com/office/drawing/2014/chartex" xmlns:r="http://schemas.openxmlformats.org/officeDocument/2006/relationships" r:id="rId12"/>
                </a:graphicData>
              </a:graphic>
            </p:graphicFrame>
          </mc:Choice>
          <mc:Fallback xmlns="">
            <p:pic>
              <p:nvPicPr>
                <p:cNvPr id="61" name="Chart 60">
                  <a:extLst>
                    <a:ext uri="{FF2B5EF4-FFF2-40B4-BE49-F238E27FC236}">
                      <a16:creationId xmlns:a16="http://schemas.microsoft.com/office/drawing/2014/main" id="{7AADA52E-46A3-450E-92D4-E471FDE46B5A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2316858" y="1253620"/>
                  <a:ext cx="837679" cy="2218742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F3A911BC-11B8-1527-BA6D-A51BF9D3A924}"/>
                </a:ext>
              </a:extLst>
            </p:cNvPr>
            <p:cNvSpPr/>
            <p:nvPr/>
          </p:nvSpPr>
          <p:spPr>
            <a:xfrm>
              <a:off x="2554975" y="3259502"/>
              <a:ext cx="4516937" cy="2769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D2364490-F78B-36CA-EDE8-FD45ED443D56}"/>
                </a:ext>
              </a:extLst>
            </p:cNvPr>
            <p:cNvSpPr txBox="1"/>
            <p:nvPr/>
          </p:nvSpPr>
          <p:spPr>
            <a:xfrm>
              <a:off x="2391262" y="3325141"/>
              <a:ext cx="797013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50" dirty="0"/>
                <a:t>HQ MAGs</a:t>
              </a:r>
              <a:endParaRPr lang="nl-NL" sz="1050" dirty="0"/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AAF5C52D-81BF-3C13-592B-BD1FC403A230}"/>
                </a:ext>
              </a:extLst>
            </p:cNvPr>
            <p:cNvSpPr txBox="1"/>
            <p:nvPr/>
          </p:nvSpPr>
          <p:spPr>
            <a:xfrm>
              <a:off x="3271288" y="3353760"/>
              <a:ext cx="1018227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50" dirty="0"/>
                <a:t>Nitrosomonas</a:t>
              </a:r>
              <a:endParaRPr lang="nl-NL" sz="1050" dirty="0"/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B867E2E3-B2E7-8CAB-AEA1-A2D46D57848A}"/>
                </a:ext>
              </a:extLst>
            </p:cNvPr>
            <p:cNvSpPr txBox="1"/>
            <p:nvPr/>
          </p:nvSpPr>
          <p:spPr>
            <a:xfrm>
              <a:off x="4280477" y="3359393"/>
              <a:ext cx="763351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50" dirty="0" err="1"/>
                <a:t>Nitrospira</a:t>
              </a:r>
              <a:endParaRPr lang="nl-NL" sz="1050" dirty="0"/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D0D91D68-B104-7F71-956D-DF210A6FA3BA}"/>
                </a:ext>
              </a:extLst>
            </p:cNvPr>
            <p:cNvSpPr txBox="1"/>
            <p:nvPr/>
          </p:nvSpPr>
          <p:spPr>
            <a:xfrm>
              <a:off x="5022815" y="3364511"/>
              <a:ext cx="1117197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50" dirty="0" err="1"/>
                <a:t>Accumulibacter</a:t>
              </a:r>
              <a:endParaRPr lang="nl-NL" sz="1050" dirty="0"/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F6E9B54A-AD64-E5C8-12E5-5CA820C3B6FA}"/>
                </a:ext>
              </a:extLst>
            </p:cNvPr>
            <p:cNvSpPr txBox="1"/>
            <p:nvPr/>
          </p:nvSpPr>
          <p:spPr>
            <a:xfrm>
              <a:off x="6133704" y="3376222"/>
              <a:ext cx="769763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50" dirty="0" err="1"/>
                <a:t>Microthrix</a:t>
              </a:r>
              <a:endParaRPr lang="nl-NL" sz="1050" dirty="0"/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2BA398EA-118F-33F1-78FC-104362398FA4}"/>
                </a:ext>
              </a:extLst>
            </p:cNvPr>
            <p:cNvSpPr/>
            <p:nvPr/>
          </p:nvSpPr>
          <p:spPr>
            <a:xfrm>
              <a:off x="6900560" y="2288042"/>
              <a:ext cx="110976" cy="110976"/>
            </a:xfrm>
            <a:prstGeom prst="rect">
              <a:avLst/>
            </a:prstGeom>
            <a:ln w="9525">
              <a:solidFill>
                <a:schemeClr val="tx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A754AE14-FCA3-3A02-829A-5FD01A91EAA8}"/>
                </a:ext>
              </a:extLst>
            </p:cNvPr>
            <p:cNvSpPr/>
            <p:nvPr/>
          </p:nvSpPr>
          <p:spPr>
            <a:xfrm>
              <a:off x="6900560" y="2065644"/>
              <a:ext cx="110976" cy="11097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6CC1FBCA-DA7F-C115-3CFF-CFD2A8023A28}"/>
                </a:ext>
              </a:extLst>
            </p:cNvPr>
            <p:cNvSpPr txBox="1"/>
            <p:nvPr/>
          </p:nvSpPr>
          <p:spPr>
            <a:xfrm>
              <a:off x="6996358" y="1978816"/>
              <a:ext cx="10791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Metagenome</a:t>
              </a:r>
              <a:endParaRPr lang="nl-NL" sz="1200" dirty="0"/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CFDDDE8D-DFC8-05F6-3279-9D2EAD2BF9BE}"/>
                </a:ext>
              </a:extLst>
            </p:cNvPr>
            <p:cNvSpPr txBox="1"/>
            <p:nvPr/>
          </p:nvSpPr>
          <p:spPr>
            <a:xfrm>
              <a:off x="6999943" y="2207960"/>
              <a:ext cx="117371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Metaproteome</a:t>
              </a:r>
              <a:endParaRPr lang="nl-NL" sz="1200" dirty="0"/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443CC084-1581-552C-6DE7-40ECF2E43439}"/>
                </a:ext>
              </a:extLst>
            </p:cNvPr>
            <p:cNvSpPr txBox="1"/>
            <p:nvPr/>
          </p:nvSpPr>
          <p:spPr>
            <a:xfrm rot="16200000">
              <a:off x="818160" y="2050407"/>
              <a:ext cx="26468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Relative abundance (%)</a:t>
              </a:r>
              <a:endParaRPr lang="nl-NL" dirty="0"/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3393DBF2-014E-757D-A85A-A6ECCB59F17D}"/>
                </a:ext>
              </a:extLst>
            </p:cNvPr>
            <p:cNvSpPr txBox="1"/>
            <p:nvPr/>
          </p:nvSpPr>
          <p:spPr>
            <a:xfrm>
              <a:off x="3385954" y="848045"/>
              <a:ext cx="922047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500" dirty="0"/>
                <a:t>AOB</a:t>
              </a:r>
            </a:p>
            <a:p>
              <a:pPr algn="ctr"/>
              <a:r>
                <a:rPr lang="en-GB" sz="750" dirty="0">
                  <a:solidFill>
                    <a:schemeClr val="bg1">
                      <a:lumMod val="50000"/>
                    </a:schemeClr>
                  </a:solidFill>
                </a:rPr>
                <a:t>Ammonium</a:t>
              </a:r>
            </a:p>
            <a:p>
              <a:pPr algn="ctr"/>
              <a:r>
                <a:rPr lang="en-GB" sz="750" dirty="0">
                  <a:solidFill>
                    <a:schemeClr val="bg1">
                      <a:lumMod val="50000"/>
                    </a:schemeClr>
                  </a:solidFill>
                </a:rPr>
                <a:t>oxidizing bacteria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D883FF5B-09F2-D3AC-5052-55C6BE32D241}"/>
                </a:ext>
              </a:extLst>
            </p:cNvPr>
            <p:cNvSpPr txBox="1"/>
            <p:nvPr/>
          </p:nvSpPr>
          <p:spPr>
            <a:xfrm>
              <a:off x="4247972" y="847009"/>
              <a:ext cx="922047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500" dirty="0"/>
                <a:t>NOB</a:t>
              </a:r>
            </a:p>
            <a:p>
              <a:pPr algn="ctr"/>
              <a:r>
                <a:rPr lang="en-GB" sz="750" dirty="0">
                  <a:solidFill>
                    <a:schemeClr val="bg1">
                      <a:lumMod val="50000"/>
                    </a:schemeClr>
                  </a:solidFill>
                </a:rPr>
                <a:t>Nitrite</a:t>
              </a:r>
            </a:p>
            <a:p>
              <a:pPr algn="ctr"/>
              <a:r>
                <a:rPr lang="en-GB" sz="750" dirty="0">
                  <a:solidFill>
                    <a:schemeClr val="bg1">
                      <a:lumMod val="50000"/>
                    </a:schemeClr>
                  </a:solidFill>
                </a:rPr>
                <a:t>oxidizing bacteria</a:t>
              </a:r>
              <a:endParaRPr lang="nl-NL" sz="7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17F4447F-0AB7-53EE-BEB7-B78C83FCA0F5}"/>
                </a:ext>
              </a:extLst>
            </p:cNvPr>
            <p:cNvSpPr txBox="1"/>
            <p:nvPr/>
          </p:nvSpPr>
          <p:spPr>
            <a:xfrm>
              <a:off x="5039704" y="848045"/>
              <a:ext cx="1215397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500" dirty="0"/>
                <a:t>PAO</a:t>
              </a:r>
            </a:p>
            <a:p>
              <a:pPr algn="ctr"/>
              <a:r>
                <a:rPr lang="en-GB" sz="750" dirty="0">
                  <a:solidFill>
                    <a:schemeClr val="bg1">
                      <a:lumMod val="50000"/>
                    </a:schemeClr>
                  </a:solidFill>
                </a:rPr>
                <a:t>Phosphate</a:t>
              </a:r>
            </a:p>
            <a:p>
              <a:pPr algn="ctr"/>
              <a:r>
                <a:rPr lang="en-GB" sz="750" dirty="0">
                  <a:solidFill>
                    <a:schemeClr val="bg1">
                      <a:lumMod val="50000"/>
                    </a:schemeClr>
                  </a:solidFill>
                </a:rPr>
                <a:t>accumulating organisms</a:t>
              </a:r>
              <a:endParaRPr lang="nl-NL" sz="7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6B9AF343-DC89-2D42-5C83-64104E03FFCA}"/>
                </a:ext>
              </a:extLst>
            </p:cNvPr>
            <p:cNvSpPr txBox="1"/>
            <p:nvPr/>
          </p:nvSpPr>
          <p:spPr>
            <a:xfrm>
              <a:off x="6124786" y="1077841"/>
              <a:ext cx="791000" cy="3231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750" dirty="0">
                  <a:solidFill>
                    <a:schemeClr val="bg1">
                      <a:lumMod val="50000"/>
                    </a:schemeClr>
                  </a:solidFill>
                </a:rPr>
                <a:t>Filamentous</a:t>
              </a:r>
            </a:p>
            <a:p>
              <a:pPr algn="ctr"/>
              <a:r>
                <a:rPr lang="en-GB" sz="750" dirty="0">
                  <a:solidFill>
                    <a:schemeClr val="bg1">
                      <a:lumMod val="50000"/>
                    </a:schemeClr>
                  </a:solidFill>
                </a:rPr>
                <a:t>bacteria</a:t>
              </a:r>
              <a:endParaRPr lang="nl-NL" sz="7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78" name="Title 1"/>
          <p:cNvSpPr txBox="1">
            <a:spLocks/>
          </p:cNvSpPr>
          <p:nvPr/>
        </p:nvSpPr>
        <p:spPr>
          <a:xfrm>
            <a:off x="-74377" y="100155"/>
            <a:ext cx="6702949" cy="7524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5400" kern="1200" spc="-12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Metagenome </a:t>
            </a:r>
            <a:r>
              <a:rPr lang="en-GB" sz="3000" i="1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vs</a:t>
            </a:r>
            <a:r>
              <a:rPr lang="en-GB" sz="30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. metaproteome</a:t>
            </a:r>
          </a:p>
        </p:txBody>
      </p:sp>
    </p:spTree>
    <p:extLst>
      <p:ext uri="{BB962C8B-B14F-4D97-AF65-F5344CB8AC3E}">
        <p14:creationId xmlns:p14="http://schemas.microsoft.com/office/powerpoint/2010/main" val="4063844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theme/theme1.xml><?xml version="1.0" encoding="utf-8"?>
<a:theme xmlns:a="http://schemas.openxmlformats.org/drawingml/2006/main" name="TU_online_basis_19-03">
  <a:themeElements>
    <a:clrScheme name="NewMediaCentre 07-2015">
      <a:dk1>
        <a:srgbClr val="545454"/>
      </a:dk1>
      <a:lt1>
        <a:srgbClr val="FFFFFF"/>
      </a:lt1>
      <a:dk2>
        <a:srgbClr val="2A2A2A"/>
      </a:dk2>
      <a:lt2>
        <a:srgbClr val="F0F0F0"/>
      </a:lt2>
      <a:accent1>
        <a:srgbClr val="009DE8"/>
      </a:accent1>
      <a:accent2>
        <a:srgbClr val="66B010"/>
      </a:accent2>
      <a:accent3>
        <a:srgbClr val="F09E01"/>
      </a:accent3>
      <a:accent4>
        <a:srgbClr val="EA5F1C"/>
      </a:accent4>
      <a:accent5>
        <a:srgbClr val="3C3C3C"/>
      </a:accent5>
      <a:accent6>
        <a:srgbClr val="122F73"/>
      </a:accent6>
      <a:hlink>
        <a:srgbClr val="6CD0FF"/>
      </a:hlink>
      <a:folHlink>
        <a:srgbClr val="CCCCC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88AE0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EM_ETH_LectureSlidesTemplate_RedBox_10apr14">
  <a:themeElements>
    <a:clrScheme name="">
      <a:dk1>
        <a:srgbClr val="000000"/>
      </a:dk1>
      <a:lt1>
        <a:srgbClr val="FFFFFF"/>
      </a:lt1>
      <a:dk2>
        <a:srgbClr val="0000FF"/>
      </a:dk2>
      <a:lt2>
        <a:srgbClr val="666699"/>
      </a:lt2>
      <a:accent1>
        <a:srgbClr val="0066FF"/>
      </a:accent1>
      <a:accent2>
        <a:srgbClr val="008000"/>
      </a:accent2>
      <a:accent3>
        <a:srgbClr val="FFFFFF"/>
      </a:accent3>
      <a:accent4>
        <a:srgbClr val="000000"/>
      </a:accent4>
      <a:accent5>
        <a:srgbClr val="AAB8FF"/>
      </a:accent5>
      <a:accent6>
        <a:srgbClr val="007300"/>
      </a:accent6>
      <a:hlink>
        <a:srgbClr val="CC0000"/>
      </a:hlink>
      <a:folHlink>
        <a:srgbClr val="FFFFCC"/>
      </a:folHlink>
    </a:clrScheme>
    <a:fontScheme name="2_Edge">
      <a:majorFont>
        <a:latin typeface="Garamond"/>
        <a:ea typeface=""/>
        <a:cs typeface="Arial"/>
      </a:majorFont>
      <a:minorFont>
        <a:latin typeface="Arial Narrow"/>
        <a:ea typeface=""/>
        <a:cs typeface="Arial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>
        <a:spAutoFit/>
      </a:bodyPr>
      <a:lstStyle>
        <a:defPPr>
          <a:defRPr b="0" dirty="0" smtClean="0">
            <a:latin typeface="+mn-lt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 algn="l">
          <a:defRPr sz="1200" dirty="0" err="1" smtClean="0">
            <a:latin typeface="Arial" panose="020B0604020202020204" pitchFamily="34" charset="0"/>
          </a:defRPr>
        </a:defPPr>
      </a:lstStyle>
    </a:txDef>
  </a:objectDefaults>
  <a:extraClrSchemeLst>
    <a:extraClrScheme>
      <a:clrScheme name="2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dge 10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FF5050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FFB3B3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dge 11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CC0000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E2AAA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dge 12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CC0000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E2AAAA"/>
        </a:accent5>
        <a:accent6>
          <a:srgbClr val="446246"/>
        </a:accent6>
        <a:hlink>
          <a:srgbClr val="4C6D80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dge 13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CC00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AAAA"/>
        </a:accent5>
        <a:accent6>
          <a:srgbClr val="E70000"/>
        </a:accent6>
        <a:hlink>
          <a:srgbClr val="669900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dge 14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CC0000"/>
        </a:accent1>
        <a:accent2>
          <a:srgbClr val="990000"/>
        </a:accent2>
        <a:accent3>
          <a:srgbClr val="FFFFFF"/>
        </a:accent3>
        <a:accent4>
          <a:srgbClr val="000000"/>
        </a:accent4>
        <a:accent5>
          <a:srgbClr val="E2AAAA"/>
        </a:accent5>
        <a:accent6>
          <a:srgbClr val="8A0000"/>
        </a:accent6>
        <a:hlink>
          <a:srgbClr val="669900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dge 15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0066FF"/>
        </a:accent1>
        <a:accent2>
          <a:srgbClr val="008000"/>
        </a:accent2>
        <a:accent3>
          <a:srgbClr val="FFFFFF"/>
        </a:accent3>
        <a:accent4>
          <a:srgbClr val="000000"/>
        </a:accent4>
        <a:accent5>
          <a:srgbClr val="AAB8FF"/>
        </a:accent5>
        <a:accent6>
          <a:srgbClr val="007300"/>
        </a:accent6>
        <a:hlink>
          <a:srgbClr val="CC0000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dge 16">
        <a:dk1>
          <a:srgbClr val="000000"/>
        </a:dk1>
        <a:lt1>
          <a:srgbClr val="FFFFFF"/>
        </a:lt1>
        <a:dk2>
          <a:srgbClr val="3366FF"/>
        </a:dk2>
        <a:lt2>
          <a:srgbClr val="666699"/>
        </a:lt2>
        <a:accent1>
          <a:srgbClr val="0066FF"/>
        </a:accent1>
        <a:accent2>
          <a:srgbClr val="008000"/>
        </a:accent2>
        <a:accent3>
          <a:srgbClr val="FFFFFF"/>
        </a:accent3>
        <a:accent4>
          <a:srgbClr val="000000"/>
        </a:accent4>
        <a:accent5>
          <a:srgbClr val="AAB8FF"/>
        </a:accent5>
        <a:accent6>
          <a:srgbClr val="007300"/>
        </a:accent6>
        <a:hlink>
          <a:srgbClr val="CC0000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1" id="{02B1BBBD-4FC5-4127-A778-C861A110615F}" vid="{48AAA950-D721-4325-A8A3-7764B8660B3A}"/>
    </a:ext>
  </a:extLst>
</a:theme>
</file>

<file path=ppt/theme/theme4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TU_online_basis_19-03.thmx</Template>
  <TotalTime>28348</TotalTime>
  <Words>1876</Words>
  <Application>Microsoft Office PowerPoint</Application>
  <PresentationFormat>On-screen Show (16:9)</PresentationFormat>
  <Paragraphs>314</Paragraphs>
  <Slides>32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32</vt:i4>
      </vt:variant>
    </vt:vector>
  </HeadingPairs>
  <TitlesOfParts>
    <vt:vector size="50" baseType="lpstr">
      <vt:lpstr>MS PGothic</vt:lpstr>
      <vt:lpstr>AdvOT65f8a23b.I</vt:lpstr>
      <vt:lpstr>AdvOT65f8a23b.I+fb</vt:lpstr>
      <vt:lpstr>-apple-system</vt:lpstr>
      <vt:lpstr>Arial</vt:lpstr>
      <vt:lpstr>Arial Narrow</vt:lpstr>
      <vt:lpstr>Calibri</vt:lpstr>
      <vt:lpstr>Calibri Light</vt:lpstr>
      <vt:lpstr>Garamond</vt:lpstr>
      <vt:lpstr>Google Sans</vt:lpstr>
      <vt:lpstr>Roboto Slab</vt:lpstr>
      <vt:lpstr>Symbol</vt:lpstr>
      <vt:lpstr>Tahoma</vt:lpstr>
      <vt:lpstr>Times New Roman</vt:lpstr>
      <vt:lpstr>Wingdings</vt:lpstr>
      <vt:lpstr>TU_online_basis_19-03</vt:lpstr>
      <vt:lpstr>1_Office Theme</vt:lpstr>
      <vt:lpstr>EM_ETH_LectureSlidesTemplate_RedBox_10apr14</vt:lpstr>
      <vt:lpstr>PowerPoint Presentation</vt:lpstr>
      <vt:lpstr>Greenhouse gas emissions at WWTPs</vt:lpstr>
      <vt:lpstr>N2O emissions at WWTPs</vt:lpstr>
      <vt:lpstr>N2O emissions at WWTPs</vt:lpstr>
      <vt:lpstr>N2O emissions at WWTPs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Intermediate observations</vt:lpstr>
      <vt:lpstr>AOB/NOB disproportionation  - nitrite accumulation</vt:lpstr>
      <vt:lpstr>Why there is still no good  understanding of N2O emissions?</vt:lpstr>
      <vt:lpstr>Modelling: net result of  subtraction of two large numbers</vt:lpstr>
      <vt:lpstr>High complexity of N-cycle</vt:lpstr>
      <vt:lpstr>Undervalued role of  NO and NH2OH</vt:lpstr>
      <vt:lpstr>Undervalued role of NH2OH - new conversions</vt:lpstr>
      <vt:lpstr>Undervalued role of NH2OH - chemical conversions  Anammox process</vt:lpstr>
      <vt:lpstr>New conversions - complexity iron oxidising drinking  water filter</vt:lpstr>
      <vt:lpstr>Undervalued role of NH2OH - new conversions</vt:lpstr>
      <vt:lpstr>“Novel” conversions - heterotrophic nitrification /aerobic denitrification</vt:lpstr>
      <vt:lpstr>“Novel” conversions - aerobic denitrification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Metaproteome indicates  truncated denitrification</vt:lpstr>
      <vt:lpstr>Conclusions</vt:lpstr>
      <vt:lpstr>PowerPoint Presentation</vt:lpstr>
      <vt:lpstr>PowerPoint Presentation</vt:lpstr>
    </vt:vector>
  </TitlesOfParts>
  <Company>NewMedia Centre TU Delft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presentation</dc:title>
  <dc:creator>Roland van Roijen</dc:creator>
  <cp:lastModifiedBy>Mark van Loosdrecht</cp:lastModifiedBy>
  <cp:revision>283</cp:revision>
  <dcterms:created xsi:type="dcterms:W3CDTF">2013-04-16T14:50:03Z</dcterms:created>
  <dcterms:modified xsi:type="dcterms:W3CDTF">2025-02-21T21:51:56Z</dcterms:modified>
</cp:coreProperties>
</file>